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59" r:id="rId5"/>
    <p:sldId id="268" r:id="rId6"/>
    <p:sldId id="269" r:id="rId7"/>
    <p:sldId id="270" r:id="rId8"/>
    <p:sldId id="263" r:id="rId9"/>
    <p:sldId id="264" r:id="rId10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5"/>
                </a:moveTo>
                <a:lnTo>
                  <a:pt x="0" y="3727313"/>
                </a:lnTo>
                <a:lnTo>
                  <a:pt x="38006" y="3729418"/>
                </a:lnTo>
                <a:lnTo>
                  <a:pt x="398361" y="3729418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7"/>
                </a:lnTo>
                <a:lnTo>
                  <a:pt x="674910" y="3705471"/>
                </a:lnTo>
                <a:lnTo>
                  <a:pt x="723220" y="3699107"/>
                </a:lnTo>
                <a:lnTo>
                  <a:pt x="771423" y="3692106"/>
                </a:lnTo>
                <a:lnTo>
                  <a:pt x="819514" y="3684470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7" y="3647613"/>
                </a:lnTo>
                <a:lnTo>
                  <a:pt x="1058060" y="3636829"/>
                </a:lnTo>
                <a:lnTo>
                  <a:pt x="1105344" y="3625419"/>
                </a:lnTo>
                <a:lnTo>
                  <a:pt x="1152471" y="3613387"/>
                </a:lnTo>
                <a:lnTo>
                  <a:pt x="1199434" y="3600733"/>
                </a:lnTo>
                <a:lnTo>
                  <a:pt x="1246228" y="3587459"/>
                </a:lnTo>
                <a:lnTo>
                  <a:pt x="1292847" y="3573567"/>
                </a:lnTo>
                <a:lnTo>
                  <a:pt x="1339283" y="3559058"/>
                </a:lnTo>
                <a:lnTo>
                  <a:pt x="1385532" y="3543935"/>
                </a:lnTo>
                <a:lnTo>
                  <a:pt x="1431585" y="3528198"/>
                </a:lnTo>
                <a:lnTo>
                  <a:pt x="1477437" y="3511850"/>
                </a:lnTo>
                <a:lnTo>
                  <a:pt x="1523082" y="3494892"/>
                </a:lnTo>
                <a:lnTo>
                  <a:pt x="1568513" y="3477326"/>
                </a:lnTo>
                <a:lnTo>
                  <a:pt x="1613725" y="3459153"/>
                </a:lnTo>
                <a:lnTo>
                  <a:pt x="1658709" y="3440375"/>
                </a:lnTo>
                <a:lnTo>
                  <a:pt x="1703461" y="3420995"/>
                </a:lnTo>
                <a:lnTo>
                  <a:pt x="1747975" y="3401012"/>
                </a:lnTo>
                <a:lnTo>
                  <a:pt x="1792242" y="3380430"/>
                </a:lnTo>
                <a:lnTo>
                  <a:pt x="1836258" y="3359249"/>
                </a:lnTo>
                <a:lnTo>
                  <a:pt x="1880016" y="3337472"/>
                </a:lnTo>
                <a:lnTo>
                  <a:pt x="1923510" y="3315100"/>
                </a:lnTo>
                <a:lnTo>
                  <a:pt x="1966733" y="3292135"/>
                </a:lnTo>
                <a:lnTo>
                  <a:pt x="2009678" y="3268578"/>
                </a:lnTo>
                <a:lnTo>
                  <a:pt x="2052341" y="3244431"/>
                </a:lnTo>
                <a:lnTo>
                  <a:pt x="2094714" y="3219696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4"/>
                </a:lnTo>
                <a:lnTo>
                  <a:pt x="101093" y="3196131"/>
                </a:lnTo>
                <a:lnTo>
                  <a:pt x="52131" y="3193913"/>
                </a:lnTo>
                <a:lnTo>
                  <a:pt x="3151" y="3190927"/>
                </a:lnTo>
                <a:lnTo>
                  <a:pt x="0" y="3190685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4"/>
                </a:lnTo>
                <a:lnTo>
                  <a:pt x="3362187" y="85988"/>
                </a:lnTo>
                <a:lnTo>
                  <a:pt x="3361460" y="130697"/>
                </a:lnTo>
                <a:lnTo>
                  <a:pt x="3359890" y="179871"/>
                </a:lnTo>
                <a:lnTo>
                  <a:pt x="3357553" y="228949"/>
                </a:lnTo>
                <a:lnTo>
                  <a:pt x="3354453" y="277922"/>
                </a:lnTo>
                <a:lnTo>
                  <a:pt x="3350594" y="326782"/>
                </a:lnTo>
                <a:lnTo>
                  <a:pt x="3345978" y="375521"/>
                </a:lnTo>
                <a:lnTo>
                  <a:pt x="3340609" y="424132"/>
                </a:lnTo>
                <a:lnTo>
                  <a:pt x="3334490" y="472604"/>
                </a:lnTo>
                <a:lnTo>
                  <a:pt x="3327625" y="520931"/>
                </a:lnTo>
                <a:lnTo>
                  <a:pt x="3320016" y="569104"/>
                </a:lnTo>
                <a:lnTo>
                  <a:pt x="3311667" y="617115"/>
                </a:lnTo>
                <a:lnTo>
                  <a:pt x="3302582" y="664956"/>
                </a:lnTo>
                <a:lnTo>
                  <a:pt x="3292763" y="712617"/>
                </a:lnTo>
                <a:lnTo>
                  <a:pt x="3282214" y="760092"/>
                </a:lnTo>
                <a:lnTo>
                  <a:pt x="3270939" y="807372"/>
                </a:lnTo>
                <a:lnTo>
                  <a:pt x="3258940" y="854448"/>
                </a:lnTo>
                <a:lnTo>
                  <a:pt x="3246221" y="901313"/>
                </a:lnTo>
                <a:lnTo>
                  <a:pt x="3232785" y="947957"/>
                </a:lnTo>
                <a:lnTo>
                  <a:pt x="3218635" y="994374"/>
                </a:lnTo>
                <a:lnTo>
                  <a:pt x="3203775" y="1040554"/>
                </a:lnTo>
                <a:lnTo>
                  <a:pt x="3188209" y="1086489"/>
                </a:lnTo>
                <a:lnTo>
                  <a:pt x="3171938" y="1132172"/>
                </a:lnTo>
                <a:lnTo>
                  <a:pt x="3154967" y="1177593"/>
                </a:lnTo>
                <a:lnTo>
                  <a:pt x="3137300" y="1222745"/>
                </a:lnTo>
                <a:lnTo>
                  <a:pt x="3118938" y="1267620"/>
                </a:lnTo>
                <a:lnTo>
                  <a:pt x="3099886" y="1312208"/>
                </a:lnTo>
                <a:lnTo>
                  <a:pt x="3080147" y="1356502"/>
                </a:lnTo>
                <a:lnTo>
                  <a:pt x="3059724" y="1400494"/>
                </a:lnTo>
                <a:lnTo>
                  <a:pt x="3038620" y="1444175"/>
                </a:lnTo>
                <a:lnTo>
                  <a:pt x="3016839" y="1487538"/>
                </a:lnTo>
                <a:lnTo>
                  <a:pt x="2994384" y="1530573"/>
                </a:lnTo>
                <a:lnTo>
                  <a:pt x="2971259" y="1573273"/>
                </a:lnTo>
                <a:lnTo>
                  <a:pt x="2947466" y="1615629"/>
                </a:lnTo>
                <a:lnTo>
                  <a:pt x="2923009" y="1657634"/>
                </a:lnTo>
                <a:lnTo>
                  <a:pt x="2897891" y="1699278"/>
                </a:lnTo>
                <a:lnTo>
                  <a:pt x="2872116" y="1740554"/>
                </a:lnTo>
                <a:lnTo>
                  <a:pt x="2845687" y="1781453"/>
                </a:lnTo>
                <a:lnTo>
                  <a:pt x="2818607" y="1821968"/>
                </a:lnTo>
                <a:lnTo>
                  <a:pt x="2790879" y="1862089"/>
                </a:lnTo>
                <a:lnTo>
                  <a:pt x="2762507" y="1901809"/>
                </a:lnTo>
                <a:lnTo>
                  <a:pt x="2733494" y="1941120"/>
                </a:lnTo>
                <a:lnTo>
                  <a:pt x="2703843" y="1980013"/>
                </a:lnTo>
                <a:lnTo>
                  <a:pt x="2673558" y="2018479"/>
                </a:lnTo>
                <a:lnTo>
                  <a:pt x="2642642" y="2056511"/>
                </a:lnTo>
                <a:lnTo>
                  <a:pt x="2611099" y="2094101"/>
                </a:lnTo>
                <a:lnTo>
                  <a:pt x="2578930" y="2131240"/>
                </a:lnTo>
                <a:lnTo>
                  <a:pt x="2546141" y="2167920"/>
                </a:lnTo>
                <a:lnTo>
                  <a:pt x="2512734" y="2204132"/>
                </a:lnTo>
                <a:lnTo>
                  <a:pt x="2478712" y="2239869"/>
                </a:lnTo>
                <a:lnTo>
                  <a:pt x="2444079" y="2275122"/>
                </a:lnTo>
                <a:lnTo>
                  <a:pt x="2408838" y="2309883"/>
                </a:lnTo>
                <a:lnTo>
                  <a:pt x="2372992" y="2344144"/>
                </a:lnTo>
                <a:lnTo>
                  <a:pt x="2336545" y="2377896"/>
                </a:lnTo>
                <a:lnTo>
                  <a:pt x="2299500" y="2411132"/>
                </a:lnTo>
                <a:lnTo>
                  <a:pt x="2261934" y="2443778"/>
                </a:lnTo>
                <a:lnTo>
                  <a:pt x="2223930" y="2475767"/>
                </a:lnTo>
                <a:lnTo>
                  <a:pt x="2185496" y="2507096"/>
                </a:lnTo>
                <a:lnTo>
                  <a:pt x="2146640" y="2537763"/>
                </a:lnTo>
                <a:lnTo>
                  <a:pt x="2107371" y="2567766"/>
                </a:lnTo>
                <a:lnTo>
                  <a:pt x="2067698" y="2597103"/>
                </a:lnTo>
                <a:lnTo>
                  <a:pt x="2027629" y="2625771"/>
                </a:lnTo>
                <a:lnTo>
                  <a:pt x="1987173" y="2653768"/>
                </a:lnTo>
                <a:lnTo>
                  <a:pt x="1946338" y="2681091"/>
                </a:lnTo>
                <a:lnTo>
                  <a:pt x="1905134" y="2707739"/>
                </a:lnTo>
                <a:lnTo>
                  <a:pt x="1863567" y="2733710"/>
                </a:lnTo>
                <a:lnTo>
                  <a:pt x="1821648" y="2759000"/>
                </a:lnTo>
                <a:lnTo>
                  <a:pt x="1779385" y="2783609"/>
                </a:lnTo>
                <a:lnTo>
                  <a:pt x="1736786" y="2807532"/>
                </a:lnTo>
                <a:lnTo>
                  <a:pt x="1693860" y="2830769"/>
                </a:lnTo>
                <a:lnTo>
                  <a:pt x="1650615" y="2853317"/>
                </a:lnTo>
                <a:lnTo>
                  <a:pt x="1607061" y="2875174"/>
                </a:lnTo>
                <a:lnTo>
                  <a:pt x="1563205" y="2896338"/>
                </a:lnTo>
                <a:lnTo>
                  <a:pt x="1519056" y="2916805"/>
                </a:lnTo>
                <a:lnTo>
                  <a:pt x="1474624" y="2936575"/>
                </a:lnTo>
                <a:lnTo>
                  <a:pt x="1429915" y="2955644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4" y="3008628"/>
                </a:lnTo>
                <a:lnTo>
                  <a:pt x="1248499" y="3024873"/>
                </a:lnTo>
                <a:lnTo>
                  <a:pt x="1202542" y="3040408"/>
                </a:lnTo>
                <a:lnTo>
                  <a:pt x="1156361" y="3055228"/>
                </a:lnTo>
                <a:lnTo>
                  <a:pt x="1109965" y="3069332"/>
                </a:lnTo>
                <a:lnTo>
                  <a:pt x="1063361" y="3082718"/>
                </a:lnTo>
                <a:lnTo>
                  <a:pt x="1016560" y="3095384"/>
                </a:lnTo>
                <a:lnTo>
                  <a:pt x="969569" y="3107327"/>
                </a:lnTo>
                <a:lnTo>
                  <a:pt x="922397" y="3118545"/>
                </a:lnTo>
                <a:lnTo>
                  <a:pt x="875052" y="3129035"/>
                </a:lnTo>
                <a:lnTo>
                  <a:pt x="827543" y="3138796"/>
                </a:lnTo>
                <a:lnTo>
                  <a:pt x="779880" y="3147825"/>
                </a:lnTo>
                <a:lnTo>
                  <a:pt x="732069" y="3156120"/>
                </a:lnTo>
                <a:lnTo>
                  <a:pt x="684121" y="3163679"/>
                </a:lnTo>
                <a:lnTo>
                  <a:pt x="636043" y="3170499"/>
                </a:lnTo>
                <a:lnTo>
                  <a:pt x="587844" y="3176578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49"/>
                </a:lnTo>
                <a:lnTo>
                  <a:pt x="394010" y="3193443"/>
                </a:lnTo>
                <a:lnTo>
                  <a:pt x="345336" y="3195784"/>
                </a:lnTo>
                <a:lnTo>
                  <a:pt x="296591" y="3197371"/>
                </a:lnTo>
                <a:lnTo>
                  <a:pt x="247787" y="3198202"/>
                </a:lnTo>
                <a:lnTo>
                  <a:pt x="198929" y="3198274"/>
                </a:lnTo>
                <a:lnTo>
                  <a:pt x="2130311" y="3198274"/>
                </a:lnTo>
                <a:lnTo>
                  <a:pt x="2178565" y="3168467"/>
                </a:lnTo>
                <a:lnTo>
                  <a:pt x="2220031" y="3141978"/>
                </a:lnTo>
                <a:lnTo>
                  <a:pt x="2261181" y="3114906"/>
                </a:lnTo>
                <a:lnTo>
                  <a:pt x="2302011" y="3087254"/>
                </a:lnTo>
                <a:lnTo>
                  <a:pt x="2342512" y="3059025"/>
                </a:lnTo>
                <a:lnTo>
                  <a:pt x="2382680" y="3030218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6" y="2940355"/>
                </a:lnTo>
                <a:lnTo>
                  <a:pt x="2539884" y="2909259"/>
                </a:lnTo>
                <a:lnTo>
                  <a:pt x="2578286" y="2877594"/>
                </a:lnTo>
                <a:lnTo>
                  <a:pt x="2616317" y="2845363"/>
                </a:lnTo>
                <a:lnTo>
                  <a:pt x="2653969" y="2812566"/>
                </a:lnTo>
                <a:lnTo>
                  <a:pt x="2691174" y="2779262"/>
                </a:lnTo>
                <a:lnTo>
                  <a:pt x="2727865" y="2745513"/>
                </a:lnTo>
                <a:lnTo>
                  <a:pt x="2764040" y="2711325"/>
                </a:lnTo>
                <a:lnTo>
                  <a:pt x="2799696" y="2676704"/>
                </a:lnTo>
                <a:lnTo>
                  <a:pt x="2834831" y="2641655"/>
                </a:lnTo>
                <a:lnTo>
                  <a:pt x="2869443" y="2606185"/>
                </a:lnTo>
                <a:lnTo>
                  <a:pt x="2903528" y="2570301"/>
                </a:lnTo>
                <a:lnTo>
                  <a:pt x="2937085" y="2534007"/>
                </a:lnTo>
                <a:lnTo>
                  <a:pt x="2970111" y="2497311"/>
                </a:lnTo>
                <a:lnTo>
                  <a:pt x="3002604" y="2460218"/>
                </a:lnTo>
                <a:lnTo>
                  <a:pt x="3034561" y="2422734"/>
                </a:lnTo>
                <a:lnTo>
                  <a:pt x="3065981" y="2384866"/>
                </a:lnTo>
                <a:lnTo>
                  <a:pt x="3096859" y="2346619"/>
                </a:lnTo>
                <a:lnTo>
                  <a:pt x="3127194" y="2308000"/>
                </a:lnTo>
                <a:lnTo>
                  <a:pt x="3156984" y="2269014"/>
                </a:lnTo>
                <a:lnTo>
                  <a:pt x="3186226" y="2229668"/>
                </a:lnTo>
                <a:lnTo>
                  <a:pt x="3214918" y="2189968"/>
                </a:lnTo>
                <a:lnTo>
                  <a:pt x="3243057" y="2149920"/>
                </a:lnTo>
                <a:lnTo>
                  <a:pt x="3270641" y="2109530"/>
                </a:lnTo>
                <a:lnTo>
                  <a:pt x="3297667" y="2068804"/>
                </a:lnTo>
                <a:lnTo>
                  <a:pt x="3324134" y="2027747"/>
                </a:lnTo>
                <a:lnTo>
                  <a:pt x="3350037" y="1986368"/>
                </a:lnTo>
                <a:lnTo>
                  <a:pt x="3375376" y="1944670"/>
                </a:lnTo>
                <a:lnTo>
                  <a:pt x="3400148" y="1902661"/>
                </a:lnTo>
                <a:lnTo>
                  <a:pt x="3424349" y="1860346"/>
                </a:lnTo>
                <a:lnTo>
                  <a:pt x="3447979" y="1817731"/>
                </a:lnTo>
                <a:lnTo>
                  <a:pt x="3471034" y="1774824"/>
                </a:lnTo>
                <a:lnTo>
                  <a:pt x="3493511" y="1731628"/>
                </a:lnTo>
                <a:lnTo>
                  <a:pt x="3515410" y="1688152"/>
                </a:lnTo>
                <a:lnTo>
                  <a:pt x="3536726" y="1644400"/>
                </a:lnTo>
                <a:lnTo>
                  <a:pt x="3557458" y="1600380"/>
                </a:lnTo>
                <a:lnTo>
                  <a:pt x="3577603" y="1556096"/>
                </a:lnTo>
                <a:lnTo>
                  <a:pt x="3597159" y="1511555"/>
                </a:lnTo>
                <a:lnTo>
                  <a:pt x="3616123" y="1466764"/>
                </a:lnTo>
                <a:lnTo>
                  <a:pt x="3634494" y="1421727"/>
                </a:lnTo>
                <a:lnTo>
                  <a:pt x="3652267" y="1376452"/>
                </a:lnTo>
                <a:lnTo>
                  <a:pt x="3669442" y="1330944"/>
                </a:lnTo>
                <a:lnTo>
                  <a:pt x="3686015" y="1285210"/>
                </a:lnTo>
                <a:lnTo>
                  <a:pt x="3701985" y="1239255"/>
                </a:lnTo>
                <a:lnTo>
                  <a:pt x="3717348" y="1193086"/>
                </a:lnTo>
                <a:lnTo>
                  <a:pt x="3732102" y="1146708"/>
                </a:lnTo>
                <a:lnTo>
                  <a:pt x="3746246" y="1100128"/>
                </a:lnTo>
                <a:lnTo>
                  <a:pt x="3759776" y="1053352"/>
                </a:lnTo>
                <a:lnTo>
                  <a:pt x="3772690" y="1006386"/>
                </a:lnTo>
                <a:lnTo>
                  <a:pt x="3784985" y="959235"/>
                </a:lnTo>
                <a:lnTo>
                  <a:pt x="3796660" y="911907"/>
                </a:lnTo>
                <a:lnTo>
                  <a:pt x="3807711" y="864407"/>
                </a:lnTo>
                <a:lnTo>
                  <a:pt x="3818136" y="816741"/>
                </a:lnTo>
                <a:lnTo>
                  <a:pt x="3827934" y="768916"/>
                </a:lnTo>
                <a:lnTo>
                  <a:pt x="3837101" y="720936"/>
                </a:lnTo>
                <a:lnTo>
                  <a:pt x="3845635" y="672809"/>
                </a:lnTo>
                <a:lnTo>
                  <a:pt x="3853533" y="624541"/>
                </a:lnTo>
                <a:lnTo>
                  <a:pt x="3860793" y="576137"/>
                </a:lnTo>
                <a:lnTo>
                  <a:pt x="3867414" y="527604"/>
                </a:lnTo>
                <a:lnTo>
                  <a:pt x="3873391" y="478948"/>
                </a:lnTo>
                <a:lnTo>
                  <a:pt x="3878723" y="430174"/>
                </a:lnTo>
                <a:lnTo>
                  <a:pt x="3883408" y="381289"/>
                </a:lnTo>
                <a:lnTo>
                  <a:pt x="3887443" y="332300"/>
                </a:lnTo>
                <a:lnTo>
                  <a:pt x="3890825" y="283211"/>
                </a:lnTo>
                <a:lnTo>
                  <a:pt x="3893552" y="234029"/>
                </a:lnTo>
                <a:lnTo>
                  <a:pt x="3895622" y="184761"/>
                </a:lnTo>
                <a:lnTo>
                  <a:pt x="3897032" y="135412"/>
                </a:lnTo>
                <a:lnTo>
                  <a:pt x="3897780" y="85988"/>
                </a:lnTo>
                <a:lnTo>
                  <a:pt x="3897811" y="32094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514" y="7813675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2" y="0"/>
                </a:moveTo>
                <a:lnTo>
                  <a:pt x="1650604" y="855"/>
                </a:lnTo>
                <a:lnTo>
                  <a:pt x="1602788" y="3031"/>
                </a:lnTo>
                <a:lnTo>
                  <a:pt x="1555323" y="6511"/>
                </a:lnTo>
                <a:lnTo>
                  <a:pt x="1508226" y="11277"/>
                </a:lnTo>
                <a:lnTo>
                  <a:pt x="1461514" y="17312"/>
                </a:lnTo>
                <a:lnTo>
                  <a:pt x="1415205" y="24598"/>
                </a:lnTo>
                <a:lnTo>
                  <a:pt x="1369317" y="33117"/>
                </a:lnTo>
                <a:lnTo>
                  <a:pt x="1323867" y="42853"/>
                </a:lnTo>
                <a:lnTo>
                  <a:pt x="1278873" y="53786"/>
                </a:lnTo>
                <a:lnTo>
                  <a:pt x="1234352" y="65901"/>
                </a:lnTo>
                <a:lnTo>
                  <a:pt x="1190323" y="79179"/>
                </a:lnTo>
                <a:lnTo>
                  <a:pt x="1146803" y="93602"/>
                </a:lnTo>
                <a:lnTo>
                  <a:pt x="1103809" y="109154"/>
                </a:lnTo>
                <a:lnTo>
                  <a:pt x="1061359" y="125816"/>
                </a:lnTo>
                <a:lnTo>
                  <a:pt x="1019471" y="143572"/>
                </a:lnTo>
                <a:lnTo>
                  <a:pt x="978163" y="162403"/>
                </a:lnTo>
                <a:lnTo>
                  <a:pt x="937451" y="182291"/>
                </a:lnTo>
                <a:lnTo>
                  <a:pt x="897354" y="203221"/>
                </a:lnTo>
                <a:lnTo>
                  <a:pt x="857890" y="225173"/>
                </a:lnTo>
                <a:lnTo>
                  <a:pt x="819076" y="248130"/>
                </a:lnTo>
                <a:lnTo>
                  <a:pt x="780929" y="272075"/>
                </a:lnTo>
                <a:lnTo>
                  <a:pt x="743467" y="296990"/>
                </a:lnTo>
                <a:lnTo>
                  <a:pt x="706708" y="322858"/>
                </a:lnTo>
                <a:lnTo>
                  <a:pt x="670670" y="349660"/>
                </a:lnTo>
                <a:lnTo>
                  <a:pt x="635370" y="377381"/>
                </a:lnTo>
                <a:lnTo>
                  <a:pt x="600825" y="406001"/>
                </a:lnTo>
                <a:lnTo>
                  <a:pt x="567055" y="435503"/>
                </a:lnTo>
                <a:lnTo>
                  <a:pt x="534075" y="465870"/>
                </a:lnTo>
                <a:lnTo>
                  <a:pt x="501904" y="497085"/>
                </a:lnTo>
                <a:lnTo>
                  <a:pt x="470559" y="529129"/>
                </a:lnTo>
                <a:lnTo>
                  <a:pt x="440058" y="561986"/>
                </a:lnTo>
                <a:lnTo>
                  <a:pt x="410419" y="595637"/>
                </a:lnTo>
                <a:lnTo>
                  <a:pt x="381658" y="630064"/>
                </a:lnTo>
                <a:lnTo>
                  <a:pt x="353795" y="665252"/>
                </a:lnTo>
                <a:lnTo>
                  <a:pt x="326847" y="701181"/>
                </a:lnTo>
                <a:lnTo>
                  <a:pt x="300830" y="737835"/>
                </a:lnTo>
                <a:lnTo>
                  <a:pt x="275764" y="775195"/>
                </a:lnTo>
                <a:lnTo>
                  <a:pt x="251664" y="813245"/>
                </a:lnTo>
                <a:lnTo>
                  <a:pt x="228550" y="851966"/>
                </a:lnTo>
                <a:lnTo>
                  <a:pt x="206439" y="891342"/>
                </a:lnTo>
                <a:lnTo>
                  <a:pt x="185347" y="931354"/>
                </a:lnTo>
                <a:lnTo>
                  <a:pt x="165294" y="971985"/>
                </a:lnTo>
                <a:lnTo>
                  <a:pt x="146297" y="1013218"/>
                </a:lnTo>
                <a:lnTo>
                  <a:pt x="128372" y="1055034"/>
                </a:lnTo>
                <a:lnTo>
                  <a:pt x="111539" y="1097417"/>
                </a:lnTo>
                <a:lnTo>
                  <a:pt x="95814" y="1140348"/>
                </a:lnTo>
                <a:lnTo>
                  <a:pt x="81215" y="1183811"/>
                </a:lnTo>
                <a:lnTo>
                  <a:pt x="67760" y="1227787"/>
                </a:lnTo>
                <a:lnTo>
                  <a:pt x="55467" y="1272260"/>
                </a:lnTo>
                <a:lnTo>
                  <a:pt x="44352" y="1317211"/>
                </a:lnTo>
                <a:lnTo>
                  <a:pt x="34434" y="1362623"/>
                </a:lnTo>
                <a:lnTo>
                  <a:pt x="25731" y="1408479"/>
                </a:lnTo>
                <a:lnTo>
                  <a:pt x="18260" y="1454760"/>
                </a:lnTo>
                <a:lnTo>
                  <a:pt x="12038" y="1501450"/>
                </a:lnTo>
                <a:lnTo>
                  <a:pt x="7083" y="1548530"/>
                </a:lnTo>
                <a:lnTo>
                  <a:pt x="3414" y="1595984"/>
                </a:lnTo>
                <a:lnTo>
                  <a:pt x="1046" y="1643793"/>
                </a:lnTo>
                <a:lnTo>
                  <a:pt x="0" y="1691941"/>
                </a:lnTo>
                <a:lnTo>
                  <a:pt x="440944" y="1695438"/>
                </a:lnTo>
                <a:lnTo>
                  <a:pt x="853810" y="1695438"/>
                </a:lnTo>
                <a:lnTo>
                  <a:pt x="855399" y="1650787"/>
                </a:lnTo>
                <a:lnTo>
                  <a:pt x="859706" y="1603573"/>
                </a:lnTo>
                <a:lnTo>
                  <a:pt x="866544" y="1557139"/>
                </a:lnTo>
                <a:lnTo>
                  <a:pt x="875843" y="1511556"/>
                </a:lnTo>
                <a:lnTo>
                  <a:pt x="887532" y="1466895"/>
                </a:lnTo>
                <a:lnTo>
                  <a:pt x="901541" y="1423224"/>
                </a:lnTo>
                <a:lnTo>
                  <a:pt x="917800" y="1380614"/>
                </a:lnTo>
                <a:lnTo>
                  <a:pt x="936238" y="1339136"/>
                </a:lnTo>
                <a:lnTo>
                  <a:pt x="956785" y="1298860"/>
                </a:lnTo>
                <a:lnTo>
                  <a:pt x="979371" y="1259855"/>
                </a:lnTo>
                <a:lnTo>
                  <a:pt x="1003924" y="1222193"/>
                </a:lnTo>
                <a:lnTo>
                  <a:pt x="1030375" y="1185942"/>
                </a:lnTo>
                <a:lnTo>
                  <a:pt x="1058654" y="1151173"/>
                </a:lnTo>
                <a:lnTo>
                  <a:pt x="1088689" y="1117957"/>
                </a:lnTo>
                <a:lnTo>
                  <a:pt x="1120411" y="1086363"/>
                </a:lnTo>
                <a:lnTo>
                  <a:pt x="1153749" y="1056462"/>
                </a:lnTo>
                <a:lnTo>
                  <a:pt x="1188633" y="1028324"/>
                </a:lnTo>
                <a:lnTo>
                  <a:pt x="1224992" y="1002018"/>
                </a:lnTo>
                <a:lnTo>
                  <a:pt x="1262756" y="977616"/>
                </a:lnTo>
                <a:lnTo>
                  <a:pt x="1301854" y="955187"/>
                </a:lnTo>
                <a:lnTo>
                  <a:pt x="1342217" y="934801"/>
                </a:lnTo>
                <a:lnTo>
                  <a:pt x="1383774" y="916529"/>
                </a:lnTo>
                <a:lnTo>
                  <a:pt x="1426453" y="900440"/>
                </a:lnTo>
                <a:lnTo>
                  <a:pt x="1470186" y="886605"/>
                </a:lnTo>
                <a:lnTo>
                  <a:pt x="1514901" y="875094"/>
                </a:lnTo>
                <a:lnTo>
                  <a:pt x="1560529" y="865978"/>
                </a:lnTo>
                <a:lnTo>
                  <a:pt x="1606998" y="859325"/>
                </a:lnTo>
                <a:lnTo>
                  <a:pt x="1654239" y="855207"/>
                </a:lnTo>
                <a:lnTo>
                  <a:pt x="1702181" y="853694"/>
                </a:lnTo>
                <a:lnTo>
                  <a:pt x="3183248" y="853694"/>
                </a:lnTo>
                <a:lnTo>
                  <a:pt x="3175687" y="840473"/>
                </a:lnTo>
                <a:lnTo>
                  <a:pt x="3152269" y="801933"/>
                </a:lnTo>
                <a:lnTo>
                  <a:pt x="3127872" y="764073"/>
                </a:lnTo>
                <a:lnTo>
                  <a:pt x="3102512" y="726909"/>
                </a:lnTo>
                <a:lnTo>
                  <a:pt x="3076209" y="690459"/>
                </a:lnTo>
                <a:lnTo>
                  <a:pt x="3048979" y="654742"/>
                </a:lnTo>
                <a:lnTo>
                  <a:pt x="3020840" y="619773"/>
                </a:lnTo>
                <a:lnTo>
                  <a:pt x="2991810" y="585570"/>
                </a:lnTo>
                <a:lnTo>
                  <a:pt x="2961907" y="552152"/>
                </a:lnTo>
                <a:lnTo>
                  <a:pt x="2931148" y="519534"/>
                </a:lnTo>
                <a:lnTo>
                  <a:pt x="2899552" y="487736"/>
                </a:lnTo>
                <a:lnTo>
                  <a:pt x="2867137" y="456773"/>
                </a:lnTo>
                <a:lnTo>
                  <a:pt x="2833919" y="426664"/>
                </a:lnTo>
                <a:lnTo>
                  <a:pt x="2799916" y="397426"/>
                </a:lnTo>
                <a:lnTo>
                  <a:pt x="2765147" y="369077"/>
                </a:lnTo>
                <a:lnTo>
                  <a:pt x="2729630" y="341633"/>
                </a:lnTo>
                <a:lnTo>
                  <a:pt x="2693381" y="315112"/>
                </a:lnTo>
                <a:lnTo>
                  <a:pt x="2656419" y="289532"/>
                </a:lnTo>
                <a:lnTo>
                  <a:pt x="2618761" y="264910"/>
                </a:lnTo>
                <a:lnTo>
                  <a:pt x="2580426" y="241263"/>
                </a:lnTo>
                <a:lnTo>
                  <a:pt x="2541430" y="218609"/>
                </a:lnTo>
                <a:lnTo>
                  <a:pt x="2501793" y="196966"/>
                </a:lnTo>
                <a:lnTo>
                  <a:pt x="2461531" y="176350"/>
                </a:lnTo>
                <a:lnTo>
                  <a:pt x="2420662" y="156780"/>
                </a:lnTo>
                <a:lnTo>
                  <a:pt x="2379205" y="138272"/>
                </a:lnTo>
                <a:lnTo>
                  <a:pt x="2337176" y="120844"/>
                </a:lnTo>
                <a:lnTo>
                  <a:pt x="2294594" y="104513"/>
                </a:lnTo>
                <a:lnTo>
                  <a:pt x="2251476" y="89297"/>
                </a:lnTo>
                <a:lnTo>
                  <a:pt x="2207840" y="75213"/>
                </a:lnTo>
                <a:lnTo>
                  <a:pt x="2163705" y="62279"/>
                </a:lnTo>
                <a:lnTo>
                  <a:pt x="2119087" y="50512"/>
                </a:lnTo>
                <a:lnTo>
                  <a:pt x="2074004" y="39929"/>
                </a:lnTo>
                <a:lnTo>
                  <a:pt x="2028475" y="30549"/>
                </a:lnTo>
                <a:lnTo>
                  <a:pt x="1982516" y="22387"/>
                </a:lnTo>
                <a:lnTo>
                  <a:pt x="1936147" y="15463"/>
                </a:lnTo>
                <a:lnTo>
                  <a:pt x="1889384" y="9792"/>
                </a:lnTo>
                <a:lnTo>
                  <a:pt x="1842245" y="5393"/>
                </a:lnTo>
                <a:lnTo>
                  <a:pt x="1794748" y="2283"/>
                </a:lnTo>
                <a:lnTo>
                  <a:pt x="1746911" y="479"/>
                </a:lnTo>
                <a:lnTo>
                  <a:pt x="1698752" y="0"/>
                </a:lnTo>
                <a:close/>
              </a:path>
              <a:path w="3409950" h="1695450">
                <a:moveTo>
                  <a:pt x="3183248" y="853694"/>
                </a:moveTo>
                <a:lnTo>
                  <a:pt x="1702181" y="853694"/>
                </a:lnTo>
                <a:lnTo>
                  <a:pt x="1750120" y="854833"/>
                </a:lnTo>
                <a:lnTo>
                  <a:pt x="1797379" y="858582"/>
                </a:lnTo>
                <a:lnTo>
                  <a:pt x="1843888" y="864871"/>
                </a:lnTo>
                <a:lnTo>
                  <a:pt x="1889575" y="873631"/>
                </a:lnTo>
                <a:lnTo>
                  <a:pt x="1934370" y="884793"/>
                </a:lnTo>
                <a:lnTo>
                  <a:pt x="1978200" y="898286"/>
                </a:lnTo>
                <a:lnTo>
                  <a:pt x="2020996" y="914041"/>
                </a:lnTo>
                <a:lnTo>
                  <a:pt x="2062687" y="931989"/>
                </a:lnTo>
                <a:lnTo>
                  <a:pt x="2103201" y="952059"/>
                </a:lnTo>
                <a:lnTo>
                  <a:pt x="2142467" y="974183"/>
                </a:lnTo>
                <a:lnTo>
                  <a:pt x="2180415" y="998290"/>
                </a:lnTo>
                <a:lnTo>
                  <a:pt x="2216974" y="1024312"/>
                </a:lnTo>
                <a:lnTo>
                  <a:pt x="2252073" y="1052177"/>
                </a:lnTo>
                <a:lnTo>
                  <a:pt x="2285640" y="1081818"/>
                </a:lnTo>
                <a:lnTo>
                  <a:pt x="2317605" y="1113163"/>
                </a:lnTo>
                <a:lnTo>
                  <a:pt x="2347896" y="1146144"/>
                </a:lnTo>
                <a:lnTo>
                  <a:pt x="2376444" y="1180692"/>
                </a:lnTo>
                <a:lnTo>
                  <a:pt x="2403176" y="1216735"/>
                </a:lnTo>
                <a:lnTo>
                  <a:pt x="2428023" y="1254205"/>
                </a:lnTo>
                <a:lnTo>
                  <a:pt x="2450912" y="1293033"/>
                </a:lnTo>
                <a:lnTo>
                  <a:pt x="2471774" y="1333148"/>
                </a:lnTo>
                <a:lnTo>
                  <a:pt x="2490536" y="1374481"/>
                </a:lnTo>
                <a:lnTo>
                  <a:pt x="2507129" y="1416963"/>
                </a:lnTo>
                <a:lnTo>
                  <a:pt x="2521481" y="1460523"/>
                </a:lnTo>
                <a:lnTo>
                  <a:pt x="2533521" y="1505092"/>
                </a:lnTo>
                <a:lnTo>
                  <a:pt x="2543178" y="1550601"/>
                </a:lnTo>
                <a:lnTo>
                  <a:pt x="2550382" y="1596980"/>
                </a:lnTo>
                <a:lnTo>
                  <a:pt x="2555061" y="1644159"/>
                </a:lnTo>
                <a:lnTo>
                  <a:pt x="2557145" y="1692069"/>
                </a:lnTo>
                <a:lnTo>
                  <a:pt x="3409948" y="1678654"/>
                </a:lnTo>
                <a:lnTo>
                  <a:pt x="3409948" y="1648597"/>
                </a:lnTo>
                <a:lnTo>
                  <a:pt x="3409412" y="1630502"/>
                </a:lnTo>
                <a:lnTo>
                  <a:pt x="3406668" y="1582712"/>
                </a:lnTo>
                <a:lnTo>
                  <a:pt x="3402625" y="1535288"/>
                </a:lnTo>
                <a:lnTo>
                  <a:pt x="3397299" y="1488248"/>
                </a:lnTo>
                <a:lnTo>
                  <a:pt x="3390710" y="1441608"/>
                </a:lnTo>
                <a:lnTo>
                  <a:pt x="3382875" y="1395386"/>
                </a:lnTo>
                <a:lnTo>
                  <a:pt x="3373811" y="1349600"/>
                </a:lnTo>
                <a:lnTo>
                  <a:pt x="3363536" y="1304266"/>
                </a:lnTo>
                <a:lnTo>
                  <a:pt x="3352068" y="1259403"/>
                </a:lnTo>
                <a:lnTo>
                  <a:pt x="3339425" y="1215028"/>
                </a:lnTo>
                <a:lnTo>
                  <a:pt x="3325625" y="1171158"/>
                </a:lnTo>
                <a:lnTo>
                  <a:pt x="3310685" y="1127810"/>
                </a:lnTo>
                <a:lnTo>
                  <a:pt x="3294623" y="1085003"/>
                </a:lnTo>
                <a:lnTo>
                  <a:pt x="3277457" y="1042752"/>
                </a:lnTo>
                <a:lnTo>
                  <a:pt x="3259205" y="1001077"/>
                </a:lnTo>
                <a:lnTo>
                  <a:pt x="3239884" y="959994"/>
                </a:lnTo>
                <a:lnTo>
                  <a:pt x="3219512" y="919521"/>
                </a:lnTo>
                <a:lnTo>
                  <a:pt x="3198107" y="879675"/>
                </a:lnTo>
                <a:lnTo>
                  <a:pt x="3183248" y="853694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6663" y="623227"/>
            <a:ext cx="13987372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3789" y="2800643"/>
            <a:ext cx="12113120" cy="431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468" y="1850923"/>
            <a:ext cx="14467205" cy="13773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20"/>
              </a:spcBef>
            </a:pPr>
            <a:r>
              <a:rPr lang="en-US" sz="8850" dirty="0">
                <a:latin typeface="Georgia" panose="02040502050405020303" pitchFamily="18" charset="0"/>
                <a:cs typeface="Verdana"/>
              </a:rPr>
              <a:t>Service On Wheels</a:t>
            </a:r>
            <a:endParaRPr sz="8850" dirty="0">
              <a:latin typeface="Georgia" panose="02040502050405020303" pitchFamily="18" charset="0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64DCD-82BC-40B0-A756-A8BB1C18E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27" y="2542459"/>
            <a:ext cx="9372600" cy="6599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9423E-144C-43A9-8907-E1B94E562E40}"/>
              </a:ext>
            </a:extLst>
          </p:cNvPr>
          <p:cNvSpPr txBox="1"/>
          <p:nvPr/>
        </p:nvSpPr>
        <p:spPr>
          <a:xfrm>
            <a:off x="11257627" y="3265746"/>
            <a:ext cx="64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Georgia" panose="02040502050405020303" pitchFamily="18" charset="0"/>
              </a:rPr>
              <a:t>You Report! We Fix</a:t>
            </a:r>
            <a:endParaRPr lang="en-IN" sz="22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2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49" y="1022641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135" y="1593155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20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8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7238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61"/>
                </a:lnTo>
                <a:lnTo>
                  <a:pt x="5435" y="451644"/>
                </a:lnTo>
                <a:lnTo>
                  <a:pt x="52312" y="463950"/>
                </a:lnTo>
                <a:lnTo>
                  <a:pt x="98687" y="477362"/>
                </a:lnTo>
                <a:lnTo>
                  <a:pt x="144546" y="491863"/>
                </a:lnTo>
                <a:lnTo>
                  <a:pt x="189876" y="507439"/>
                </a:lnTo>
                <a:lnTo>
                  <a:pt x="234663" y="524073"/>
                </a:lnTo>
                <a:lnTo>
                  <a:pt x="278893" y="541750"/>
                </a:lnTo>
                <a:lnTo>
                  <a:pt x="322553" y="560453"/>
                </a:lnTo>
                <a:lnTo>
                  <a:pt x="365630" y="580167"/>
                </a:lnTo>
                <a:lnTo>
                  <a:pt x="408108" y="600876"/>
                </a:lnTo>
                <a:lnTo>
                  <a:pt x="449976" y="622565"/>
                </a:lnTo>
                <a:lnTo>
                  <a:pt x="491219" y="645216"/>
                </a:lnTo>
                <a:lnTo>
                  <a:pt x="531824" y="668815"/>
                </a:lnTo>
                <a:lnTo>
                  <a:pt x="571777" y="693346"/>
                </a:lnTo>
                <a:lnTo>
                  <a:pt x="611065" y="718792"/>
                </a:lnTo>
                <a:lnTo>
                  <a:pt x="649674" y="745139"/>
                </a:lnTo>
                <a:lnTo>
                  <a:pt x="687589" y="772369"/>
                </a:lnTo>
                <a:lnTo>
                  <a:pt x="724799" y="800468"/>
                </a:lnTo>
                <a:lnTo>
                  <a:pt x="761289" y="829419"/>
                </a:lnTo>
                <a:lnTo>
                  <a:pt x="797045" y="859207"/>
                </a:lnTo>
                <a:lnTo>
                  <a:pt x="832054" y="889816"/>
                </a:lnTo>
                <a:lnTo>
                  <a:pt x="866303" y="921229"/>
                </a:lnTo>
                <a:lnTo>
                  <a:pt x="899777" y="953432"/>
                </a:lnTo>
                <a:lnTo>
                  <a:pt x="932463" y="986408"/>
                </a:lnTo>
                <a:lnTo>
                  <a:pt x="964347" y="1020141"/>
                </a:lnTo>
                <a:lnTo>
                  <a:pt x="995417" y="1054616"/>
                </a:lnTo>
                <a:lnTo>
                  <a:pt x="1025658" y="1089817"/>
                </a:lnTo>
                <a:lnTo>
                  <a:pt x="1055056" y="1125727"/>
                </a:lnTo>
                <a:lnTo>
                  <a:pt x="1083598" y="1162332"/>
                </a:lnTo>
                <a:lnTo>
                  <a:pt x="1111271" y="1199614"/>
                </a:lnTo>
                <a:lnTo>
                  <a:pt x="1138061" y="1237559"/>
                </a:lnTo>
                <a:lnTo>
                  <a:pt x="1163954" y="1276151"/>
                </a:lnTo>
                <a:lnTo>
                  <a:pt x="1188936" y="1315373"/>
                </a:lnTo>
                <a:lnTo>
                  <a:pt x="1212995" y="1355211"/>
                </a:lnTo>
                <a:lnTo>
                  <a:pt x="1236116" y="1395647"/>
                </a:lnTo>
                <a:lnTo>
                  <a:pt x="1258285" y="1436666"/>
                </a:lnTo>
                <a:lnTo>
                  <a:pt x="1279490" y="1478253"/>
                </a:lnTo>
                <a:lnTo>
                  <a:pt x="1299717" y="1520391"/>
                </a:lnTo>
                <a:lnTo>
                  <a:pt x="1318951" y="1563065"/>
                </a:lnTo>
                <a:lnTo>
                  <a:pt x="1337180" y="1606259"/>
                </a:lnTo>
                <a:lnTo>
                  <a:pt x="1354389" y="1649957"/>
                </a:lnTo>
                <a:lnTo>
                  <a:pt x="1370566" y="1694143"/>
                </a:lnTo>
                <a:lnTo>
                  <a:pt x="1385696" y="1738801"/>
                </a:lnTo>
                <a:lnTo>
                  <a:pt x="1399766" y="1783915"/>
                </a:lnTo>
                <a:lnTo>
                  <a:pt x="1412762" y="1829471"/>
                </a:lnTo>
                <a:lnTo>
                  <a:pt x="1424671" y="1875451"/>
                </a:lnTo>
                <a:lnTo>
                  <a:pt x="1435480" y="1921840"/>
                </a:lnTo>
                <a:lnTo>
                  <a:pt x="1445173" y="1968622"/>
                </a:lnTo>
                <a:lnTo>
                  <a:pt x="1453739" y="2015781"/>
                </a:lnTo>
                <a:lnTo>
                  <a:pt x="1461163" y="2063302"/>
                </a:lnTo>
                <a:lnTo>
                  <a:pt x="1467431" y="2111169"/>
                </a:lnTo>
                <a:lnTo>
                  <a:pt x="1472531" y="2159365"/>
                </a:lnTo>
                <a:lnTo>
                  <a:pt x="1476448" y="2207875"/>
                </a:lnTo>
                <a:lnTo>
                  <a:pt x="1478783" y="2249760"/>
                </a:lnTo>
                <a:lnTo>
                  <a:pt x="1919001" y="2249760"/>
                </a:lnTo>
                <a:lnTo>
                  <a:pt x="1916589" y="2199897"/>
                </a:lnTo>
                <a:lnTo>
                  <a:pt x="1913232" y="2151338"/>
                </a:lnTo>
                <a:lnTo>
                  <a:pt x="1908907" y="2103026"/>
                </a:lnTo>
                <a:lnTo>
                  <a:pt x="1903624" y="2054974"/>
                </a:lnTo>
                <a:lnTo>
                  <a:pt x="1897392" y="2007190"/>
                </a:lnTo>
                <a:lnTo>
                  <a:pt x="1890219" y="1959685"/>
                </a:lnTo>
                <a:lnTo>
                  <a:pt x="1882116" y="1912471"/>
                </a:lnTo>
                <a:lnTo>
                  <a:pt x="1873090" y="1865556"/>
                </a:lnTo>
                <a:lnTo>
                  <a:pt x="1863150" y="1818953"/>
                </a:lnTo>
                <a:lnTo>
                  <a:pt x="1852307" y="1772671"/>
                </a:lnTo>
                <a:lnTo>
                  <a:pt x="1840568" y="1726721"/>
                </a:lnTo>
                <a:lnTo>
                  <a:pt x="1827943" y="1681113"/>
                </a:lnTo>
                <a:lnTo>
                  <a:pt x="1814441" y="1635858"/>
                </a:lnTo>
                <a:lnTo>
                  <a:pt x="1800071" y="1590966"/>
                </a:lnTo>
                <a:lnTo>
                  <a:pt x="1784841" y="1546448"/>
                </a:lnTo>
                <a:lnTo>
                  <a:pt x="1768761" y="1502314"/>
                </a:lnTo>
                <a:lnTo>
                  <a:pt x="1751840" y="1458575"/>
                </a:lnTo>
                <a:lnTo>
                  <a:pt x="1734087" y="1415241"/>
                </a:lnTo>
                <a:lnTo>
                  <a:pt x="1715511" y="1372323"/>
                </a:lnTo>
                <a:lnTo>
                  <a:pt x="1696120" y="1329831"/>
                </a:lnTo>
                <a:lnTo>
                  <a:pt x="1675924" y="1287775"/>
                </a:lnTo>
                <a:lnTo>
                  <a:pt x="1654932" y="1246167"/>
                </a:lnTo>
                <a:lnTo>
                  <a:pt x="1633153" y="1205016"/>
                </a:lnTo>
                <a:lnTo>
                  <a:pt x="1610596" y="1164333"/>
                </a:lnTo>
                <a:lnTo>
                  <a:pt x="1587270" y="1124129"/>
                </a:lnTo>
                <a:lnTo>
                  <a:pt x="1563183" y="1084414"/>
                </a:lnTo>
                <a:lnTo>
                  <a:pt x="1538346" y="1045199"/>
                </a:lnTo>
                <a:lnTo>
                  <a:pt x="1512766" y="1006494"/>
                </a:lnTo>
                <a:lnTo>
                  <a:pt x="1486453" y="968309"/>
                </a:lnTo>
                <a:lnTo>
                  <a:pt x="1459416" y="930655"/>
                </a:lnTo>
                <a:lnTo>
                  <a:pt x="1431664" y="893542"/>
                </a:lnTo>
                <a:lnTo>
                  <a:pt x="1403205" y="856982"/>
                </a:lnTo>
                <a:lnTo>
                  <a:pt x="1374050" y="820984"/>
                </a:lnTo>
                <a:lnTo>
                  <a:pt x="1344207" y="785559"/>
                </a:lnTo>
                <a:lnTo>
                  <a:pt x="1313684" y="750717"/>
                </a:lnTo>
                <a:lnTo>
                  <a:pt x="1282491" y="716469"/>
                </a:lnTo>
                <a:lnTo>
                  <a:pt x="1250638" y="682826"/>
                </a:lnTo>
                <a:lnTo>
                  <a:pt x="1218132" y="649797"/>
                </a:lnTo>
                <a:lnTo>
                  <a:pt x="1184983" y="617394"/>
                </a:lnTo>
                <a:lnTo>
                  <a:pt x="1151200" y="585626"/>
                </a:lnTo>
                <a:lnTo>
                  <a:pt x="1116792" y="554505"/>
                </a:lnTo>
                <a:lnTo>
                  <a:pt x="1081768" y="524041"/>
                </a:lnTo>
                <a:lnTo>
                  <a:pt x="1046137" y="494244"/>
                </a:lnTo>
                <a:lnTo>
                  <a:pt x="1009908" y="465124"/>
                </a:lnTo>
                <a:lnTo>
                  <a:pt x="973089" y="436693"/>
                </a:lnTo>
                <a:lnTo>
                  <a:pt x="935691" y="408961"/>
                </a:lnTo>
                <a:lnTo>
                  <a:pt x="897722" y="381938"/>
                </a:lnTo>
                <a:lnTo>
                  <a:pt x="859191" y="355634"/>
                </a:lnTo>
                <a:lnTo>
                  <a:pt x="820107" y="330061"/>
                </a:lnTo>
                <a:lnTo>
                  <a:pt x="780478" y="305228"/>
                </a:lnTo>
                <a:lnTo>
                  <a:pt x="740315" y="281146"/>
                </a:lnTo>
                <a:lnTo>
                  <a:pt x="699626" y="257826"/>
                </a:lnTo>
                <a:lnTo>
                  <a:pt x="658419" y="235278"/>
                </a:lnTo>
                <a:lnTo>
                  <a:pt x="616705" y="213513"/>
                </a:lnTo>
                <a:lnTo>
                  <a:pt x="574492" y="192541"/>
                </a:lnTo>
                <a:lnTo>
                  <a:pt x="531789" y="172372"/>
                </a:lnTo>
                <a:lnTo>
                  <a:pt x="488605" y="153017"/>
                </a:lnTo>
                <a:lnTo>
                  <a:pt x="444948" y="134487"/>
                </a:lnTo>
                <a:lnTo>
                  <a:pt x="400829" y="116792"/>
                </a:lnTo>
                <a:lnTo>
                  <a:pt x="356256" y="99942"/>
                </a:lnTo>
                <a:lnTo>
                  <a:pt x="311238" y="83948"/>
                </a:lnTo>
                <a:lnTo>
                  <a:pt x="265784" y="68821"/>
                </a:lnTo>
                <a:lnTo>
                  <a:pt x="219904" y="54570"/>
                </a:lnTo>
                <a:lnTo>
                  <a:pt x="173605" y="41207"/>
                </a:lnTo>
                <a:lnTo>
                  <a:pt x="126897" y="28742"/>
                </a:lnTo>
                <a:lnTo>
                  <a:pt x="79790" y="17185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44" y="1834083"/>
            <a:ext cx="554037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100" dirty="0">
                <a:solidFill>
                  <a:srgbClr val="27316F"/>
                </a:solidFill>
              </a:rPr>
              <a:t>INTRODU</a:t>
            </a:r>
            <a:r>
              <a:rPr sz="5250" spc="55" dirty="0">
                <a:solidFill>
                  <a:srgbClr val="27316F"/>
                </a:solidFill>
              </a:rPr>
              <a:t>C</a:t>
            </a:r>
            <a:r>
              <a:rPr sz="5250" spc="-55" dirty="0">
                <a:solidFill>
                  <a:srgbClr val="27316F"/>
                </a:solidFill>
              </a:rPr>
              <a:t>TION</a:t>
            </a:r>
            <a:endParaRPr sz="5250" dirty="0"/>
          </a:p>
        </p:txBody>
      </p:sp>
      <p:sp>
        <p:nvSpPr>
          <p:cNvPr id="6" name="object 6"/>
          <p:cNvSpPr txBox="1"/>
          <p:nvPr/>
        </p:nvSpPr>
        <p:spPr>
          <a:xfrm>
            <a:off x="1825387" y="3254381"/>
            <a:ext cx="659701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-38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95" dirty="0">
                <a:solidFill>
                  <a:srgbClr val="27316F"/>
                </a:solidFill>
                <a:latin typeface="Tahoma"/>
                <a:cs typeface="Tahoma"/>
              </a:rPr>
              <a:t>w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180" dirty="0">
                <a:solidFill>
                  <a:srgbClr val="27316F"/>
                </a:solidFill>
                <a:latin typeface="Tahoma"/>
                <a:cs typeface="Tahoma"/>
              </a:rPr>
              <a:t>b</a:t>
            </a:r>
            <a:r>
              <a:rPr sz="3150" b="1" spc="-3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185" dirty="0">
                <a:solidFill>
                  <a:srgbClr val="27316F"/>
                </a:solidFill>
                <a:latin typeface="Tahoma"/>
                <a:cs typeface="Tahoma"/>
              </a:rPr>
              <a:t>p</a:t>
            </a:r>
            <a:r>
              <a:rPr sz="3150" b="1" spc="190" dirty="0">
                <a:solidFill>
                  <a:srgbClr val="27316F"/>
                </a:solidFill>
                <a:latin typeface="Tahoma"/>
                <a:cs typeface="Tahoma"/>
              </a:rPr>
              <a:t>p</a:t>
            </a:r>
            <a:r>
              <a:rPr sz="3150" b="1" spc="-10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45" dirty="0">
                <a:solidFill>
                  <a:srgbClr val="27316F"/>
                </a:solidFill>
                <a:latin typeface="Verdana"/>
                <a:cs typeface="Verdana"/>
              </a:rPr>
              <a:t>o 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470" dirty="0">
                <a:solidFill>
                  <a:srgbClr val="27316F"/>
                </a:solidFill>
                <a:latin typeface="Verdana"/>
                <a:cs typeface="Verdana"/>
              </a:rPr>
              <a:t>.  </a:t>
            </a:r>
            <a:r>
              <a:rPr sz="3150" spc="28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10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165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lang="en-GB" sz="3150" b="1" spc="114" dirty="0">
                <a:solidFill>
                  <a:srgbClr val="27316F"/>
                </a:solidFill>
                <a:latin typeface="Tahoma"/>
                <a:cs typeface="Tahoma"/>
              </a:rPr>
              <a:t>on wheel </a:t>
            </a:r>
            <a:r>
              <a:rPr sz="3150" b="1" spc="-40" dirty="0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sz="3150" b="1" spc="85" dirty="0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sz="3150" b="1" spc="7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190" dirty="0">
                <a:solidFill>
                  <a:srgbClr val="27316F"/>
                </a:solidFill>
                <a:latin typeface="Tahoma"/>
                <a:cs typeface="Tahoma"/>
              </a:rPr>
              <a:t>d</a:t>
            </a:r>
            <a:r>
              <a:rPr sz="3150" b="1" spc="45" dirty="0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190" dirty="0">
                <a:solidFill>
                  <a:srgbClr val="27316F"/>
                </a:solidFill>
                <a:latin typeface="Tahoma"/>
                <a:cs typeface="Tahoma"/>
              </a:rPr>
              <a:t>d</a:t>
            </a:r>
            <a:r>
              <a:rPr sz="3150" b="1" spc="114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lang="en-GB" sz="3150" b="1" spc="114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45" dirty="0">
                <a:solidFill>
                  <a:srgbClr val="27316F"/>
                </a:solidFill>
                <a:latin typeface="Tahoma"/>
                <a:cs typeface="Tahoma"/>
              </a:rPr>
              <a:t>ss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45" dirty="0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sz="3150" b="1" spc="55" dirty="0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175" dirty="0">
                <a:solidFill>
                  <a:srgbClr val="27316F"/>
                </a:solidFill>
                <a:latin typeface="Tahoma"/>
                <a:cs typeface="Tahoma"/>
              </a:rPr>
              <a:t>nc</a:t>
            </a:r>
            <a:r>
              <a:rPr sz="3150" b="1" spc="75" dirty="0">
                <a:solidFill>
                  <a:srgbClr val="27316F"/>
                </a:solidFill>
                <a:latin typeface="Tahoma"/>
                <a:cs typeface="Tahoma"/>
              </a:rPr>
              <a:t>e  </a:t>
            </a:r>
            <a:r>
              <a:rPr sz="3150" spc="185" dirty="0">
                <a:solidFill>
                  <a:srgbClr val="27316F"/>
                </a:solidFill>
                <a:latin typeface="Verdana"/>
                <a:cs typeface="Verdana"/>
              </a:rPr>
              <a:t>w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200" dirty="0">
                <a:solidFill>
                  <a:srgbClr val="27316F"/>
                </a:solidFill>
                <a:latin typeface="Verdana"/>
                <a:cs typeface="Verdana"/>
              </a:rPr>
              <a:t>-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8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pd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2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195" dirty="0">
                <a:solidFill>
                  <a:srgbClr val="27316F"/>
                </a:solidFill>
                <a:latin typeface="Verdana"/>
                <a:cs typeface="Verdana"/>
              </a:rPr>
              <a:t>-  </a:t>
            </a:r>
            <a:r>
              <a:rPr sz="3150" spc="21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9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75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1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nh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ng  </a:t>
            </a:r>
            <a:r>
              <a:rPr sz="3150" b="1" spc="114" dirty="0">
                <a:solidFill>
                  <a:srgbClr val="27316F"/>
                </a:solidFill>
                <a:latin typeface="Tahoma"/>
                <a:cs typeface="Tahoma"/>
              </a:rPr>
              <a:t>customer </a:t>
            </a:r>
            <a:r>
              <a:rPr sz="3150" b="1" spc="85" dirty="0">
                <a:solidFill>
                  <a:srgbClr val="27316F"/>
                </a:solidFill>
                <a:latin typeface="Tahoma"/>
                <a:cs typeface="Tahoma"/>
              </a:rPr>
              <a:t>experience </a:t>
            </a:r>
            <a:r>
              <a:rPr sz="3150" spc="90" dirty="0">
                <a:solidFill>
                  <a:srgbClr val="27316F"/>
                </a:solidFill>
                <a:latin typeface="Verdana"/>
                <a:cs typeface="Verdana"/>
              </a:rPr>
              <a:t>and </a:t>
            </a: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sz="3150" spc="12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h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ng  </a:t>
            </a:r>
            <a:r>
              <a:rPr sz="3150" spc="-15" dirty="0">
                <a:solidFill>
                  <a:srgbClr val="27316F"/>
                </a:solidFill>
                <a:latin typeface="Verdana"/>
                <a:cs typeface="Verdana"/>
              </a:rPr>
              <a:t>breakdowns.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87A88-EC1D-42A6-A4B0-E8C8639C6F6F}"/>
              </a:ext>
            </a:extLst>
          </p:cNvPr>
          <p:cNvSpPr txBox="1"/>
          <p:nvPr/>
        </p:nvSpPr>
        <p:spPr>
          <a:xfrm>
            <a:off x="2292350" y="2635250"/>
            <a:ext cx="8458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Georgia" panose="02040502050405020303" pitchFamily="18" charset="0"/>
              </a:rPr>
              <a:t>Addressing the gap between a stranded vehicle and a reliable mechanic, Service on Wheels introduces key features to streamline assistance. Our innovative Vehicle Problem Diagnostic guides users in troubleshooting.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45937-A30C-49D1-B8F4-3E7F29D74C74}"/>
              </a:ext>
            </a:extLst>
          </p:cNvPr>
          <p:cNvSpPr txBox="1"/>
          <p:nvPr/>
        </p:nvSpPr>
        <p:spPr>
          <a:xfrm>
            <a:off x="2856231" y="4540250"/>
            <a:ext cx="7894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The GPS tracking system identifies nearby mechanic shops, ensuring swift access to services.</a:t>
            </a:r>
          </a:p>
          <a:p>
            <a:pPr algn="just"/>
            <a:endParaRPr lang="en-US" sz="2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Immediate slot booking provides convenience, while our user-friendly interface enhances accessibility. </a:t>
            </a:r>
          </a:p>
          <a:p>
            <a:pPr algn="just"/>
            <a:endParaRPr lang="en-US" sz="2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With these special features, we bridge the gap, offering prompt and efficient solutions for on-the-road breakdowns.</a:t>
            </a:r>
            <a:endParaRPr lang="en-IN" sz="2400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7C983-922C-4A62-8320-9F52E9F3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950" y="3092450"/>
            <a:ext cx="4953000" cy="330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1352EC-23AD-9BF1-1FDF-397824A00354}"/>
              </a:ext>
            </a:extLst>
          </p:cNvPr>
          <p:cNvSpPr txBox="1"/>
          <p:nvPr/>
        </p:nvSpPr>
        <p:spPr>
          <a:xfrm>
            <a:off x="2292350" y="1416050"/>
            <a:ext cx="1150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PROBLEM IDENTIFICATION &amp; PROPOSAL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1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78245" y="958850"/>
            <a:ext cx="574421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0" dirty="0">
                <a:solidFill>
                  <a:srgbClr val="FBBC00"/>
                </a:solidFill>
              </a:rPr>
              <a:t>USER-FRIENDLY</a:t>
            </a:r>
            <a:r>
              <a:rPr spc="-60" dirty="0">
                <a:solidFill>
                  <a:srgbClr val="FBBC00"/>
                </a:solidFill>
              </a:rPr>
              <a:t> </a:t>
            </a:r>
            <a:r>
              <a:rPr spc="70" dirty="0">
                <a:solidFill>
                  <a:srgbClr val="FBBC00"/>
                </a:solidFill>
              </a:rPr>
              <a:t>INTERFACE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55350" y="3016250"/>
            <a:ext cx="6076950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-380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30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sz="3150" spc="135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14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sz="3150" b="1" spc="155" dirty="0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sz="3150" b="1" spc="2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55" dirty="0">
                <a:solidFill>
                  <a:srgbClr val="27316F"/>
                </a:solidFill>
                <a:latin typeface="Tahoma"/>
                <a:cs typeface="Tahoma"/>
              </a:rPr>
              <a:t>v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215" dirty="0">
                <a:solidFill>
                  <a:srgbClr val="27316F"/>
                </a:solidFill>
                <a:latin typeface="Tahoma"/>
                <a:cs typeface="Tahoma"/>
              </a:rPr>
              <a:t>g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55" dirty="0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sz="3150" b="1" spc="160" dirty="0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sz="3150" b="1" spc="-10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q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25" dirty="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40" dirty="0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185" dirty="0">
                <a:solidFill>
                  <a:srgbClr val="27316F"/>
                </a:solidFill>
                <a:latin typeface="Tahoma"/>
                <a:cs typeface="Tahoma"/>
              </a:rPr>
              <a:t>q</a:t>
            </a:r>
            <a:r>
              <a:rPr sz="3150" b="1" spc="140" dirty="0">
                <a:solidFill>
                  <a:srgbClr val="27316F"/>
                </a:solidFill>
                <a:latin typeface="Tahoma"/>
                <a:cs typeface="Tahoma"/>
              </a:rPr>
              <a:t>u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45" dirty="0">
                <a:solidFill>
                  <a:srgbClr val="27316F"/>
                </a:solidFill>
                <a:latin typeface="Tahoma"/>
                <a:cs typeface="Tahoma"/>
              </a:rPr>
              <a:t>st  s</a:t>
            </a:r>
            <a:r>
              <a:rPr sz="3150" b="1" spc="140" dirty="0">
                <a:solidFill>
                  <a:srgbClr val="27316F"/>
                </a:solidFill>
                <a:latin typeface="Tahoma"/>
                <a:cs typeface="Tahoma"/>
              </a:rPr>
              <a:t>u</a:t>
            </a:r>
            <a:r>
              <a:rPr sz="3150" b="1" spc="175" dirty="0">
                <a:solidFill>
                  <a:srgbClr val="27316F"/>
                </a:solidFill>
                <a:latin typeface="Tahoma"/>
                <a:cs typeface="Tahoma"/>
              </a:rPr>
              <a:t>b</a:t>
            </a:r>
            <a:r>
              <a:rPr sz="3150" b="1" spc="295" dirty="0">
                <a:solidFill>
                  <a:srgbClr val="27316F"/>
                </a:solidFill>
                <a:latin typeface="Tahoma"/>
                <a:cs typeface="Tahoma"/>
              </a:rPr>
              <a:t>m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45" dirty="0">
                <a:solidFill>
                  <a:srgbClr val="27316F"/>
                </a:solidFill>
                <a:latin typeface="Tahoma"/>
                <a:cs typeface="Tahoma"/>
              </a:rPr>
              <a:t>ss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sz="3150" b="1" spc="160" dirty="0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sz="3150" spc="-480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" dirty="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sz="3150" spc="-55" dirty="0">
                <a:solidFill>
                  <a:srgbClr val="27316F"/>
                </a:solidFill>
                <a:latin typeface="Verdana"/>
                <a:cs typeface="Verdana"/>
              </a:rPr>
              <a:t>z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15" dirty="0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sz="3150" spc="120" dirty="0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190" dirty="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185" dirty="0">
                <a:solidFill>
                  <a:srgbClr val="27316F"/>
                </a:solidFill>
                <a:latin typeface="Tahoma"/>
                <a:cs typeface="Tahoma"/>
              </a:rPr>
              <a:t>p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-20" dirty="0">
                <a:solidFill>
                  <a:srgbClr val="27316F"/>
                </a:solidFill>
                <a:latin typeface="Tahoma"/>
                <a:cs typeface="Tahoma"/>
              </a:rPr>
              <a:t>r</a:t>
            </a:r>
            <a:r>
              <a:rPr sz="3150" b="1" spc="45" dirty="0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o</a:t>
            </a:r>
            <a:r>
              <a:rPr sz="3150" b="1" spc="155" dirty="0">
                <a:solidFill>
                  <a:srgbClr val="27316F"/>
                </a:solidFill>
                <a:latin typeface="Tahoma"/>
                <a:cs typeface="Tahoma"/>
              </a:rPr>
              <a:t>n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li</a:t>
            </a:r>
            <a:r>
              <a:rPr sz="3150" b="1" spc="25" dirty="0">
                <a:solidFill>
                  <a:srgbClr val="27316F"/>
                </a:solidFill>
                <a:latin typeface="Tahoma"/>
                <a:cs typeface="Tahoma"/>
              </a:rPr>
              <a:t>z</a:t>
            </a:r>
            <a:r>
              <a:rPr sz="3150" b="1" spc="110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125" dirty="0">
                <a:solidFill>
                  <a:srgbClr val="27316F"/>
                </a:solidFill>
                <a:latin typeface="Tahoma"/>
                <a:cs typeface="Tahoma"/>
              </a:rPr>
              <a:t>d  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45" dirty="0">
                <a:solidFill>
                  <a:srgbClr val="27316F"/>
                </a:solidFill>
                <a:latin typeface="Tahoma"/>
                <a:cs typeface="Tahoma"/>
              </a:rPr>
              <a:t>ss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i</a:t>
            </a:r>
            <a:r>
              <a:rPr sz="3150" b="1" spc="45" dirty="0">
                <a:solidFill>
                  <a:srgbClr val="27316F"/>
                </a:solidFill>
                <a:latin typeface="Tahoma"/>
                <a:cs typeface="Tahoma"/>
              </a:rPr>
              <a:t>s</a:t>
            </a:r>
            <a:r>
              <a:rPr sz="3150" b="1" spc="55" dirty="0">
                <a:solidFill>
                  <a:srgbClr val="27316F"/>
                </a:solidFill>
                <a:latin typeface="Tahoma"/>
                <a:cs typeface="Tahoma"/>
              </a:rPr>
              <a:t>t</a:t>
            </a:r>
            <a:r>
              <a:rPr sz="3150" b="1" spc="50" dirty="0">
                <a:solidFill>
                  <a:srgbClr val="27316F"/>
                </a:solidFill>
                <a:latin typeface="Tahoma"/>
                <a:cs typeface="Tahoma"/>
              </a:rPr>
              <a:t>a</a:t>
            </a:r>
            <a:r>
              <a:rPr sz="3150" b="1" spc="175" dirty="0">
                <a:solidFill>
                  <a:srgbClr val="27316F"/>
                </a:solidFill>
                <a:latin typeface="Tahoma"/>
                <a:cs typeface="Tahoma"/>
              </a:rPr>
              <a:t>nc</a:t>
            </a:r>
            <a:r>
              <a:rPr sz="3150" b="1" spc="114" dirty="0">
                <a:solidFill>
                  <a:srgbClr val="27316F"/>
                </a:solidFill>
                <a:latin typeface="Tahoma"/>
                <a:cs typeface="Tahoma"/>
              </a:rPr>
              <a:t>e</a:t>
            </a:r>
            <a:r>
              <a:rPr sz="3150" b="1" spc="-10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270" dirty="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sz="3150" spc="20" dirty="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sz="3150" spc="-80" dirty="0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sz="3150" spc="-35" dirty="0">
                <a:solidFill>
                  <a:srgbClr val="27316F"/>
                </a:solidFill>
                <a:latin typeface="Verdana"/>
                <a:cs typeface="Verdana"/>
              </a:rPr>
              <a:t>experience.</a:t>
            </a:r>
            <a:endParaRPr sz="3150" dirty="0">
              <a:latin typeface="Verdana"/>
              <a:cs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9B79B-1C9A-C309-B8DF-CD0DF596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2920721"/>
            <a:ext cx="9010815" cy="44582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A36A6F-081B-4CA2-825F-CE848306D1BB}"/>
              </a:ext>
            </a:extLst>
          </p:cNvPr>
          <p:cNvSpPr txBox="1"/>
          <p:nvPr/>
        </p:nvSpPr>
        <p:spPr>
          <a:xfrm>
            <a:off x="2216150" y="1339850"/>
            <a:ext cx="571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>
                <a:latin typeface="Georgia" panose="02040502050405020303" pitchFamily="18" charset="0"/>
              </a:rPr>
              <a:t>User Portal</a:t>
            </a:r>
            <a:endParaRPr lang="en-IN" sz="52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E3786-1750-42C9-8020-E8C07C7D1CC1}"/>
              </a:ext>
            </a:extLst>
          </p:cNvPr>
          <p:cNvSpPr txBox="1"/>
          <p:nvPr/>
        </p:nvSpPr>
        <p:spPr>
          <a:xfrm>
            <a:off x="3206750" y="248285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Vehicle diagnosis questions: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D8B86-8039-4210-ADF4-D9159F827479}"/>
              </a:ext>
            </a:extLst>
          </p:cNvPr>
          <p:cNvSpPr txBox="1"/>
          <p:nvPr/>
        </p:nvSpPr>
        <p:spPr>
          <a:xfrm>
            <a:off x="3663950" y="347345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Is any warning light on the dashboard?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Can you describe unusual sounds from vehicle?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Check if there is enough fuel in the tank, Is the fuel gauge showing a sufficient level?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Have you noticed any leakage under the vehicle?</a:t>
            </a:r>
          </a:p>
          <a:p>
            <a:endParaRPr lang="en-US" sz="2600" dirty="0">
              <a:latin typeface="Georgia" panose="02040502050405020303" pitchFamily="18" charset="0"/>
            </a:endParaRPr>
          </a:p>
          <a:p>
            <a:r>
              <a:rPr lang="en-US" sz="2600" dirty="0">
                <a:latin typeface="Georgia" panose="02040502050405020303" pitchFamily="18" charset="0"/>
              </a:rPr>
              <a:t>...</a:t>
            </a:r>
            <a:r>
              <a:rPr lang="en-US" sz="2600" dirty="0" err="1">
                <a:latin typeface="Georgia" panose="02040502050405020303" pitchFamily="18" charset="0"/>
              </a:rPr>
              <a:t>etc</a:t>
            </a:r>
            <a:endParaRPr lang="en-IN" sz="2600" dirty="0">
              <a:latin typeface="Georgia" panose="0204050205040502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F77B29-96AD-493A-AD83-1F4311D2203F}"/>
              </a:ext>
            </a:extLst>
          </p:cNvPr>
          <p:cNvCxnSpPr/>
          <p:nvPr/>
        </p:nvCxnSpPr>
        <p:spPr>
          <a:xfrm>
            <a:off x="2216150" y="240665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4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15783-792F-40C1-9588-6034F0F4395B}"/>
              </a:ext>
            </a:extLst>
          </p:cNvPr>
          <p:cNvSpPr txBox="1"/>
          <p:nvPr/>
        </p:nvSpPr>
        <p:spPr>
          <a:xfrm>
            <a:off x="2444750" y="1416050"/>
            <a:ext cx="8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>
                <a:latin typeface="Georgia" panose="02040502050405020303" pitchFamily="18" charset="0"/>
              </a:rPr>
              <a:t>GPS  &amp;  Slot Booking:</a:t>
            </a:r>
            <a:endParaRPr lang="en-IN" sz="5200" dirty="0">
              <a:latin typeface="Georgia" panose="020405020504050203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B55B9F-583C-43A8-A916-839FD8ED92A2}"/>
              </a:ext>
            </a:extLst>
          </p:cNvPr>
          <p:cNvCxnSpPr/>
          <p:nvPr/>
        </p:nvCxnSpPr>
        <p:spPr>
          <a:xfrm>
            <a:off x="2216150" y="2406650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04A432-91CA-482A-A286-516D59D2F6BF}"/>
              </a:ext>
            </a:extLst>
          </p:cNvPr>
          <p:cNvSpPr txBox="1"/>
          <p:nvPr/>
        </p:nvSpPr>
        <p:spPr>
          <a:xfrm>
            <a:off x="2825750" y="2940050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>
                <a:latin typeface="Georgia" panose="02040502050405020303" pitchFamily="18" charset="0"/>
              </a:rPr>
              <a:t>GPS Tracking System:</a:t>
            </a:r>
            <a:r>
              <a:rPr lang="en-US" sz="2600" dirty="0">
                <a:latin typeface="Georgia" panose="02040502050405020303" pitchFamily="18" charset="0"/>
              </a:rPr>
              <a:t> The system employs GPS technology to pinpoint the location of the stranded vehicle and identifies nearby mechanic shops, facilitating quick access to repair services.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>
                <a:latin typeface="Georgia" panose="02040502050405020303" pitchFamily="18" charset="0"/>
              </a:rPr>
              <a:t>Immediate Slot Booking:</a:t>
            </a:r>
            <a:r>
              <a:rPr lang="en-US" sz="2600" dirty="0">
                <a:latin typeface="Georgia" panose="02040502050405020303" pitchFamily="18" charset="0"/>
              </a:rPr>
              <a:t> Users can seamlessly book service slots, ensuring prompt assistance. This feature adds convenience and minimizes downtime for drivers experiencing vehicle breakdowns.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7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710D37-4477-4273-ABB5-15A6C3F74535}"/>
              </a:ext>
            </a:extLst>
          </p:cNvPr>
          <p:cNvSpPr txBox="1"/>
          <p:nvPr/>
        </p:nvSpPr>
        <p:spPr>
          <a:xfrm>
            <a:off x="2749550" y="1644650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>
                <a:latin typeface="Georgia" panose="02040502050405020303" pitchFamily="18" charset="0"/>
              </a:rPr>
              <a:t>Mechanic Portal:</a:t>
            </a:r>
            <a:endParaRPr lang="en-IN" sz="5200" dirty="0">
              <a:latin typeface="Georgia" panose="0204050205040502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2DE0A2-0C76-40F6-A408-EA5AB5515B44}"/>
              </a:ext>
            </a:extLst>
          </p:cNvPr>
          <p:cNvCxnSpPr/>
          <p:nvPr/>
        </p:nvCxnSpPr>
        <p:spPr>
          <a:xfrm>
            <a:off x="2520950" y="271145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35FE8E-521D-4B05-903E-033EAA3463B4}"/>
              </a:ext>
            </a:extLst>
          </p:cNvPr>
          <p:cNvSpPr txBox="1"/>
          <p:nvPr/>
        </p:nvSpPr>
        <p:spPr>
          <a:xfrm>
            <a:off x="3130550" y="2970998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In the mechanic portal, mechanics register and log in to view and respond to service bookings.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They can accept or reject bookings based on their availability.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dirty="0">
              <a:latin typeface="Georgia" panose="020405020504050203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Georgia" panose="02040502050405020303" pitchFamily="18" charset="0"/>
              </a:rPr>
              <a:t>Upon acceptance, an immediate call connects the mechanic with the customer, facilitating quick issue resolution as the mechanic heads to the customer's location. </a:t>
            </a:r>
          </a:p>
          <a:p>
            <a:pPr algn="just"/>
            <a:endParaRPr lang="en-US" sz="2600" dirty="0">
              <a:latin typeface="Georgia" panose="02040502050405020303" pitchFamily="18" charset="0"/>
            </a:endParaRPr>
          </a:p>
          <a:p>
            <a:pPr algn="just"/>
            <a:endParaRPr lang="en-US" sz="2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55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8" y="0"/>
            <a:ext cx="9152890" cy="10287000"/>
            <a:chOff x="9135338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0"/>
                  </a:move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8351" y="1492250"/>
            <a:ext cx="6144895" cy="608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00" spc="140" dirty="0">
                <a:solidFill>
                  <a:srgbClr val="FBBC00"/>
                </a:solidFill>
              </a:rPr>
              <a:t>FUTURE</a:t>
            </a:r>
            <a:r>
              <a:rPr sz="3800" spc="-90" dirty="0">
                <a:solidFill>
                  <a:srgbClr val="FBBC00"/>
                </a:solidFill>
              </a:rPr>
              <a:t> </a:t>
            </a:r>
            <a:r>
              <a:rPr sz="3800" spc="204" dirty="0">
                <a:solidFill>
                  <a:srgbClr val="FBBC00"/>
                </a:solidFill>
              </a:rPr>
              <a:t>DEVELOPMENT</a:t>
            </a:r>
            <a:endParaRPr sz="3800" dirty="0"/>
          </a:p>
        </p:txBody>
      </p:sp>
      <p:sp>
        <p:nvSpPr>
          <p:cNvPr id="6" name="object 6"/>
          <p:cNvSpPr txBox="1"/>
          <p:nvPr/>
        </p:nvSpPr>
        <p:spPr>
          <a:xfrm>
            <a:off x="768350" y="2863850"/>
            <a:ext cx="8077199" cy="3993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6570" algn="just">
              <a:lnSpc>
                <a:spcPct val="117100"/>
              </a:lnSpc>
              <a:spcBef>
                <a:spcPts val="95"/>
              </a:spcBef>
            </a:pP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Diagnostic part of Project is the addressable and important module, now implemented in web application will be implemented with Artificial Intelligence in further.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This integration will enhance the accuracy of vehicle troubleshooting through the application of Artificial Intelligence.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50E3A2B-02A1-49AA-8086-D775E35B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89" y="6465099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80" y="8219"/>
                </a:lnTo>
                <a:lnTo>
                  <a:pt x="3174323" y="16101"/>
                </a:lnTo>
                <a:lnTo>
                  <a:pt x="3125016" y="24589"/>
                </a:lnTo>
                <a:lnTo>
                  <a:pt x="3075865" y="33680"/>
                </a:lnTo>
                <a:lnTo>
                  <a:pt x="3026877" y="43371"/>
                </a:lnTo>
                <a:lnTo>
                  <a:pt x="2978057" y="53659"/>
                </a:lnTo>
                <a:lnTo>
                  <a:pt x="2929410" y="64539"/>
                </a:lnTo>
                <a:lnTo>
                  <a:pt x="2880945" y="76010"/>
                </a:lnTo>
                <a:lnTo>
                  <a:pt x="2832665" y="88068"/>
                </a:lnTo>
                <a:lnTo>
                  <a:pt x="2784577" y="100711"/>
                </a:lnTo>
                <a:lnTo>
                  <a:pt x="2736688" y="113933"/>
                </a:lnTo>
                <a:lnTo>
                  <a:pt x="2689003" y="127734"/>
                </a:lnTo>
                <a:lnTo>
                  <a:pt x="2641527" y="142109"/>
                </a:lnTo>
                <a:lnTo>
                  <a:pt x="2594268" y="157055"/>
                </a:lnTo>
                <a:lnTo>
                  <a:pt x="2547231" y="172570"/>
                </a:lnTo>
                <a:lnTo>
                  <a:pt x="2500422" y="188650"/>
                </a:lnTo>
                <a:lnTo>
                  <a:pt x="2453847" y="205291"/>
                </a:lnTo>
                <a:lnTo>
                  <a:pt x="2407512" y="222491"/>
                </a:lnTo>
                <a:lnTo>
                  <a:pt x="2361422" y="240247"/>
                </a:lnTo>
                <a:lnTo>
                  <a:pt x="2315585" y="258556"/>
                </a:lnTo>
                <a:lnTo>
                  <a:pt x="2270006" y="277414"/>
                </a:lnTo>
                <a:lnTo>
                  <a:pt x="2224690" y="296817"/>
                </a:lnTo>
                <a:lnTo>
                  <a:pt x="2179645" y="316764"/>
                </a:lnTo>
                <a:lnTo>
                  <a:pt x="2134875" y="337251"/>
                </a:lnTo>
                <a:lnTo>
                  <a:pt x="2090387" y="358275"/>
                </a:lnTo>
                <a:lnTo>
                  <a:pt x="2046187" y="379832"/>
                </a:lnTo>
                <a:lnTo>
                  <a:pt x="2002281" y="401919"/>
                </a:lnTo>
                <a:lnTo>
                  <a:pt x="1958674" y="424534"/>
                </a:lnTo>
                <a:lnTo>
                  <a:pt x="1915373" y="447673"/>
                </a:lnTo>
                <a:lnTo>
                  <a:pt x="1872384" y="471332"/>
                </a:lnTo>
                <a:lnTo>
                  <a:pt x="1829713" y="495510"/>
                </a:lnTo>
                <a:lnTo>
                  <a:pt x="1787365" y="520202"/>
                </a:lnTo>
                <a:lnTo>
                  <a:pt x="1745347" y="545406"/>
                </a:lnTo>
                <a:lnTo>
                  <a:pt x="1703665" y="571118"/>
                </a:lnTo>
                <a:lnTo>
                  <a:pt x="1662324" y="597336"/>
                </a:lnTo>
                <a:lnTo>
                  <a:pt x="1621331" y="624055"/>
                </a:lnTo>
                <a:lnTo>
                  <a:pt x="1580692" y="651274"/>
                </a:lnTo>
                <a:lnTo>
                  <a:pt x="1540412" y="678988"/>
                </a:lnTo>
                <a:lnTo>
                  <a:pt x="1500498" y="707195"/>
                </a:lnTo>
                <a:lnTo>
                  <a:pt x="1460955" y="735891"/>
                </a:lnTo>
                <a:lnTo>
                  <a:pt x="1421789" y="765074"/>
                </a:lnTo>
                <a:lnTo>
                  <a:pt x="1383008" y="794739"/>
                </a:lnTo>
                <a:lnTo>
                  <a:pt x="1344615" y="824885"/>
                </a:lnTo>
                <a:lnTo>
                  <a:pt x="1306618" y="855508"/>
                </a:lnTo>
                <a:lnTo>
                  <a:pt x="1269023" y="886604"/>
                </a:lnTo>
                <a:lnTo>
                  <a:pt x="1231835" y="918171"/>
                </a:lnTo>
                <a:lnTo>
                  <a:pt x="1195060" y="950206"/>
                </a:lnTo>
                <a:lnTo>
                  <a:pt x="1158705" y="982705"/>
                </a:lnTo>
                <a:lnTo>
                  <a:pt x="1122775" y="1015664"/>
                </a:lnTo>
                <a:lnTo>
                  <a:pt x="1087276" y="1049082"/>
                </a:lnTo>
                <a:lnTo>
                  <a:pt x="1052215" y="1082955"/>
                </a:lnTo>
                <a:lnTo>
                  <a:pt x="1017596" y="1117279"/>
                </a:lnTo>
                <a:lnTo>
                  <a:pt x="983428" y="1152052"/>
                </a:lnTo>
                <a:lnTo>
                  <a:pt x="949714" y="1187270"/>
                </a:lnTo>
                <a:lnTo>
                  <a:pt x="916462" y="1222931"/>
                </a:lnTo>
                <a:lnTo>
                  <a:pt x="883677" y="1259031"/>
                </a:lnTo>
                <a:lnTo>
                  <a:pt x="851365" y="1295566"/>
                </a:lnTo>
                <a:lnTo>
                  <a:pt x="819532" y="1332535"/>
                </a:lnTo>
                <a:lnTo>
                  <a:pt x="786591" y="1371852"/>
                </a:lnTo>
                <a:lnTo>
                  <a:pt x="754293" y="1411518"/>
                </a:lnTo>
                <a:lnTo>
                  <a:pt x="722640" y="1451526"/>
                </a:lnTo>
                <a:lnTo>
                  <a:pt x="691615" y="1491892"/>
                </a:lnTo>
                <a:lnTo>
                  <a:pt x="661274" y="1532539"/>
                </a:lnTo>
                <a:lnTo>
                  <a:pt x="631566" y="1573529"/>
                </a:lnTo>
                <a:lnTo>
                  <a:pt x="602511" y="1614833"/>
                </a:lnTo>
                <a:lnTo>
                  <a:pt x="574111" y="1656443"/>
                </a:lnTo>
                <a:lnTo>
                  <a:pt x="546369" y="1698353"/>
                </a:lnTo>
                <a:lnTo>
                  <a:pt x="519286" y="1740554"/>
                </a:lnTo>
                <a:lnTo>
                  <a:pt x="492864" y="1783041"/>
                </a:lnTo>
                <a:lnTo>
                  <a:pt x="467106" y="1825806"/>
                </a:lnTo>
                <a:lnTo>
                  <a:pt x="442014" y="1868841"/>
                </a:lnTo>
                <a:lnTo>
                  <a:pt x="417589" y="1912140"/>
                </a:lnTo>
                <a:lnTo>
                  <a:pt x="393835" y="1955696"/>
                </a:lnTo>
                <a:lnTo>
                  <a:pt x="370753" y="1999502"/>
                </a:lnTo>
                <a:lnTo>
                  <a:pt x="348346" y="2043550"/>
                </a:lnTo>
                <a:lnTo>
                  <a:pt x="326615" y="2087834"/>
                </a:lnTo>
                <a:lnTo>
                  <a:pt x="305563" y="2132346"/>
                </a:lnTo>
                <a:lnTo>
                  <a:pt x="285191" y="2177079"/>
                </a:lnTo>
                <a:lnTo>
                  <a:pt x="265503" y="2222027"/>
                </a:lnTo>
                <a:lnTo>
                  <a:pt x="246500" y="2267182"/>
                </a:lnTo>
                <a:lnTo>
                  <a:pt x="228184" y="2312537"/>
                </a:lnTo>
                <a:lnTo>
                  <a:pt x="210557" y="2358085"/>
                </a:lnTo>
                <a:lnTo>
                  <a:pt x="193623" y="2403819"/>
                </a:lnTo>
                <a:lnTo>
                  <a:pt x="177381" y="2449731"/>
                </a:lnTo>
                <a:lnTo>
                  <a:pt x="161836" y="2495816"/>
                </a:lnTo>
                <a:lnTo>
                  <a:pt x="146989" y="2542065"/>
                </a:lnTo>
                <a:lnTo>
                  <a:pt x="132842" y="2588472"/>
                </a:lnTo>
                <a:lnTo>
                  <a:pt x="119397" y="2635029"/>
                </a:lnTo>
                <a:lnTo>
                  <a:pt x="106657" y="2681730"/>
                </a:lnTo>
                <a:lnTo>
                  <a:pt x="94623" y="2728567"/>
                </a:lnTo>
                <a:lnTo>
                  <a:pt x="83298" y="2775533"/>
                </a:lnTo>
                <a:lnTo>
                  <a:pt x="72685" y="2822622"/>
                </a:lnTo>
                <a:lnTo>
                  <a:pt x="62784" y="2869826"/>
                </a:lnTo>
                <a:lnTo>
                  <a:pt x="53598" y="2917138"/>
                </a:lnTo>
                <a:lnTo>
                  <a:pt x="45130" y="2964550"/>
                </a:lnTo>
                <a:lnTo>
                  <a:pt x="37381" y="3012057"/>
                </a:lnTo>
                <a:lnTo>
                  <a:pt x="30354" y="3059651"/>
                </a:lnTo>
                <a:lnTo>
                  <a:pt x="24028" y="3107521"/>
                </a:lnTo>
                <a:lnTo>
                  <a:pt x="18404" y="3155751"/>
                </a:lnTo>
                <a:lnTo>
                  <a:pt x="13624" y="3202881"/>
                </a:lnTo>
                <a:lnTo>
                  <a:pt x="9505" y="3250751"/>
                </a:lnTo>
                <a:lnTo>
                  <a:pt x="6119" y="3298672"/>
                </a:lnTo>
                <a:lnTo>
                  <a:pt x="3467" y="3346638"/>
                </a:lnTo>
                <a:lnTo>
                  <a:pt x="1551" y="3394641"/>
                </a:lnTo>
                <a:lnTo>
                  <a:pt x="375" y="3442674"/>
                </a:lnTo>
                <a:lnTo>
                  <a:pt x="0" y="3484078"/>
                </a:lnTo>
                <a:lnTo>
                  <a:pt x="0" y="3500150"/>
                </a:lnTo>
                <a:lnTo>
                  <a:pt x="247" y="3538802"/>
                </a:lnTo>
                <a:lnTo>
                  <a:pt x="1300" y="3586883"/>
                </a:lnTo>
                <a:lnTo>
                  <a:pt x="3100" y="3634966"/>
                </a:lnTo>
                <a:lnTo>
                  <a:pt x="5650" y="3683044"/>
                </a:lnTo>
                <a:lnTo>
                  <a:pt x="8952" y="3731109"/>
                </a:lnTo>
                <a:lnTo>
                  <a:pt x="13007" y="3779155"/>
                </a:lnTo>
                <a:lnTo>
                  <a:pt x="17290" y="3821898"/>
                </a:lnTo>
                <a:lnTo>
                  <a:pt x="573508" y="3821898"/>
                </a:lnTo>
                <a:lnTo>
                  <a:pt x="569074" y="3786722"/>
                </a:lnTo>
                <a:lnTo>
                  <a:pt x="563909" y="3738196"/>
                </a:lnTo>
                <a:lnTo>
                  <a:pt x="559684" y="3689629"/>
                </a:lnTo>
                <a:lnTo>
                  <a:pt x="556397" y="3641033"/>
                </a:lnTo>
                <a:lnTo>
                  <a:pt x="554043" y="3592418"/>
                </a:lnTo>
                <a:lnTo>
                  <a:pt x="552621" y="3543794"/>
                </a:lnTo>
                <a:lnTo>
                  <a:pt x="552176" y="3500150"/>
                </a:lnTo>
                <a:lnTo>
                  <a:pt x="552223" y="3484078"/>
                </a:lnTo>
                <a:lnTo>
                  <a:pt x="553904" y="3397976"/>
                </a:lnTo>
                <a:lnTo>
                  <a:pt x="556171" y="3349422"/>
                </a:lnTo>
                <a:lnTo>
                  <a:pt x="559353" y="3300912"/>
                </a:lnTo>
                <a:lnTo>
                  <a:pt x="563445" y="3252457"/>
                </a:lnTo>
                <a:lnTo>
                  <a:pt x="568445" y="3204066"/>
                </a:lnTo>
                <a:lnTo>
                  <a:pt x="574445" y="3155070"/>
                </a:lnTo>
                <a:lnTo>
                  <a:pt x="581186" y="3107324"/>
                </a:lnTo>
                <a:lnTo>
                  <a:pt x="588858" y="3059387"/>
                </a:lnTo>
                <a:lnTo>
                  <a:pt x="597455" y="3011360"/>
                </a:lnTo>
                <a:lnTo>
                  <a:pt x="606943" y="2963451"/>
                </a:lnTo>
                <a:lnTo>
                  <a:pt x="617320" y="2915669"/>
                </a:lnTo>
                <a:lnTo>
                  <a:pt x="628580" y="2868025"/>
                </a:lnTo>
                <a:lnTo>
                  <a:pt x="640722" y="2820530"/>
                </a:lnTo>
                <a:lnTo>
                  <a:pt x="653742" y="2773194"/>
                </a:lnTo>
                <a:lnTo>
                  <a:pt x="667636" y="2726027"/>
                </a:lnTo>
                <a:lnTo>
                  <a:pt x="682402" y="2679041"/>
                </a:lnTo>
                <a:lnTo>
                  <a:pt x="698036" y="2632245"/>
                </a:lnTo>
                <a:lnTo>
                  <a:pt x="714534" y="2585650"/>
                </a:lnTo>
                <a:lnTo>
                  <a:pt x="731894" y="2539267"/>
                </a:lnTo>
                <a:lnTo>
                  <a:pt x="750111" y="2493106"/>
                </a:lnTo>
                <a:lnTo>
                  <a:pt x="769184" y="2447177"/>
                </a:lnTo>
                <a:lnTo>
                  <a:pt x="789108" y="2401491"/>
                </a:lnTo>
                <a:lnTo>
                  <a:pt x="809880" y="2356059"/>
                </a:lnTo>
                <a:lnTo>
                  <a:pt x="831497" y="2310891"/>
                </a:lnTo>
                <a:lnTo>
                  <a:pt x="853955" y="2265997"/>
                </a:lnTo>
                <a:lnTo>
                  <a:pt x="877252" y="2221388"/>
                </a:lnTo>
                <a:lnTo>
                  <a:pt x="901384" y="2177074"/>
                </a:lnTo>
                <a:lnTo>
                  <a:pt x="926347" y="2133067"/>
                </a:lnTo>
                <a:lnTo>
                  <a:pt x="952139" y="2089375"/>
                </a:lnTo>
                <a:lnTo>
                  <a:pt x="978755" y="2046011"/>
                </a:lnTo>
                <a:lnTo>
                  <a:pt x="1006194" y="2002984"/>
                </a:lnTo>
                <a:lnTo>
                  <a:pt x="1034451" y="1960305"/>
                </a:lnTo>
                <a:lnTo>
                  <a:pt x="1063523" y="1917984"/>
                </a:lnTo>
                <a:lnTo>
                  <a:pt x="1093407" y="1876032"/>
                </a:lnTo>
                <a:lnTo>
                  <a:pt x="1124099" y="1834459"/>
                </a:lnTo>
                <a:lnTo>
                  <a:pt x="1155597" y="1793276"/>
                </a:lnTo>
                <a:lnTo>
                  <a:pt x="1187896" y="1752493"/>
                </a:lnTo>
                <a:lnTo>
                  <a:pt x="1220994" y="1712121"/>
                </a:lnTo>
                <a:lnTo>
                  <a:pt x="1254888" y="1672171"/>
                </a:lnTo>
                <a:lnTo>
                  <a:pt x="1287420" y="1635074"/>
                </a:lnTo>
                <a:lnTo>
                  <a:pt x="1320531" y="1598493"/>
                </a:lnTo>
                <a:lnTo>
                  <a:pt x="1354212" y="1562433"/>
                </a:lnTo>
                <a:lnTo>
                  <a:pt x="1388455" y="1526897"/>
                </a:lnTo>
                <a:lnTo>
                  <a:pt x="1423273" y="1491869"/>
                </a:lnTo>
                <a:lnTo>
                  <a:pt x="1458588" y="1457420"/>
                </a:lnTo>
                <a:lnTo>
                  <a:pt x="1494462" y="1423487"/>
                </a:lnTo>
                <a:lnTo>
                  <a:pt x="1530862" y="1390098"/>
                </a:lnTo>
                <a:lnTo>
                  <a:pt x="1567780" y="1357256"/>
                </a:lnTo>
                <a:lnTo>
                  <a:pt x="1605208" y="1324967"/>
                </a:lnTo>
                <a:lnTo>
                  <a:pt x="1643135" y="1293235"/>
                </a:lnTo>
                <a:lnTo>
                  <a:pt x="1681554" y="1262064"/>
                </a:lnTo>
                <a:lnTo>
                  <a:pt x="1720456" y="1231459"/>
                </a:lnTo>
                <a:lnTo>
                  <a:pt x="1759833" y="1201425"/>
                </a:lnTo>
                <a:lnTo>
                  <a:pt x="1799675" y="1171967"/>
                </a:lnTo>
                <a:lnTo>
                  <a:pt x="1839974" y="1143088"/>
                </a:lnTo>
                <a:lnTo>
                  <a:pt x="1880720" y="1114793"/>
                </a:lnTo>
                <a:lnTo>
                  <a:pt x="1921907" y="1087088"/>
                </a:lnTo>
                <a:lnTo>
                  <a:pt x="1963524" y="1059976"/>
                </a:lnTo>
                <a:lnTo>
                  <a:pt x="2005563" y="1033461"/>
                </a:lnTo>
                <a:lnTo>
                  <a:pt x="2048016" y="1007550"/>
                </a:lnTo>
                <a:lnTo>
                  <a:pt x="2090873" y="982246"/>
                </a:lnTo>
                <a:lnTo>
                  <a:pt x="2134127" y="957553"/>
                </a:lnTo>
                <a:lnTo>
                  <a:pt x="2177767" y="933477"/>
                </a:lnTo>
                <a:lnTo>
                  <a:pt x="2221786" y="910021"/>
                </a:lnTo>
                <a:lnTo>
                  <a:pt x="2266175" y="887191"/>
                </a:lnTo>
                <a:lnTo>
                  <a:pt x="2310926" y="864991"/>
                </a:lnTo>
                <a:lnTo>
                  <a:pt x="2356028" y="843426"/>
                </a:lnTo>
                <a:lnTo>
                  <a:pt x="2401475" y="822500"/>
                </a:lnTo>
                <a:lnTo>
                  <a:pt x="2447256" y="802217"/>
                </a:lnTo>
                <a:lnTo>
                  <a:pt x="2493364" y="782582"/>
                </a:lnTo>
                <a:lnTo>
                  <a:pt x="2539790" y="763601"/>
                </a:lnTo>
                <a:lnTo>
                  <a:pt x="2586524" y="745276"/>
                </a:lnTo>
                <a:lnTo>
                  <a:pt x="2633559" y="727614"/>
                </a:lnTo>
                <a:lnTo>
                  <a:pt x="2680886" y="710618"/>
                </a:lnTo>
                <a:lnTo>
                  <a:pt x="2728495" y="694293"/>
                </a:lnTo>
                <a:lnTo>
                  <a:pt x="2776378" y="678644"/>
                </a:lnTo>
                <a:lnTo>
                  <a:pt x="2824527" y="663675"/>
                </a:lnTo>
                <a:lnTo>
                  <a:pt x="2872933" y="649390"/>
                </a:lnTo>
                <a:lnTo>
                  <a:pt x="2921587" y="635795"/>
                </a:lnTo>
                <a:lnTo>
                  <a:pt x="2970480" y="622894"/>
                </a:lnTo>
                <a:lnTo>
                  <a:pt x="3019604" y="610691"/>
                </a:lnTo>
                <a:lnTo>
                  <a:pt x="3068950" y="599191"/>
                </a:lnTo>
                <a:lnTo>
                  <a:pt x="3118509" y="588399"/>
                </a:lnTo>
                <a:lnTo>
                  <a:pt x="3168273" y="578319"/>
                </a:lnTo>
                <a:lnTo>
                  <a:pt x="3218233" y="568955"/>
                </a:lnTo>
                <a:lnTo>
                  <a:pt x="3268380" y="560313"/>
                </a:lnTo>
                <a:lnTo>
                  <a:pt x="3280447" y="558415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0" y="856128"/>
                  </a:moveTo>
                  <a:lnTo>
                    <a:pt x="0" y="1597053"/>
                  </a:lnTo>
                  <a:lnTo>
                    <a:pt x="33176" y="1600539"/>
                  </a:lnTo>
                  <a:lnTo>
                    <a:pt x="69558" y="1603298"/>
                  </a:lnTo>
                  <a:lnTo>
                    <a:pt x="303247" y="1603298"/>
                  </a:lnTo>
                  <a:lnTo>
                    <a:pt x="376705" y="1596842"/>
                  </a:lnTo>
                  <a:lnTo>
                    <a:pt x="425245" y="1590692"/>
                  </a:lnTo>
                  <a:lnTo>
                    <a:pt x="473561" y="1583158"/>
                  </a:lnTo>
                  <a:lnTo>
                    <a:pt x="521622" y="1574246"/>
                  </a:lnTo>
                  <a:lnTo>
                    <a:pt x="569400" y="1563964"/>
                  </a:lnTo>
                  <a:lnTo>
                    <a:pt x="616863" y="1552318"/>
                  </a:lnTo>
                  <a:lnTo>
                    <a:pt x="663983" y="1539315"/>
                  </a:lnTo>
                  <a:lnTo>
                    <a:pt x="710728" y="1524961"/>
                  </a:lnTo>
                  <a:lnTo>
                    <a:pt x="757069" y="1509265"/>
                  </a:lnTo>
                  <a:lnTo>
                    <a:pt x="802977" y="1492232"/>
                  </a:lnTo>
                  <a:lnTo>
                    <a:pt x="848420" y="1473870"/>
                  </a:lnTo>
                  <a:lnTo>
                    <a:pt x="893369" y="1454186"/>
                  </a:lnTo>
                  <a:lnTo>
                    <a:pt x="937794" y="1433186"/>
                  </a:lnTo>
                  <a:lnTo>
                    <a:pt x="981666" y="1410878"/>
                  </a:lnTo>
                  <a:lnTo>
                    <a:pt x="1024953" y="1387267"/>
                  </a:lnTo>
                  <a:lnTo>
                    <a:pt x="1067626" y="1362362"/>
                  </a:lnTo>
                  <a:lnTo>
                    <a:pt x="1109655" y="1336170"/>
                  </a:lnTo>
                  <a:lnTo>
                    <a:pt x="1151009" y="1308696"/>
                  </a:lnTo>
                  <a:lnTo>
                    <a:pt x="1191660" y="1279948"/>
                  </a:lnTo>
                  <a:lnTo>
                    <a:pt x="1231577" y="1249933"/>
                  </a:lnTo>
                  <a:lnTo>
                    <a:pt x="1270599" y="1218764"/>
                  </a:lnTo>
                  <a:lnTo>
                    <a:pt x="1308577" y="1186568"/>
                  </a:lnTo>
                  <a:lnTo>
                    <a:pt x="1345497" y="1153373"/>
                  </a:lnTo>
                  <a:lnTo>
                    <a:pt x="1381345" y="1119205"/>
                  </a:lnTo>
                  <a:lnTo>
                    <a:pt x="1416106" y="1084093"/>
                  </a:lnTo>
                  <a:lnTo>
                    <a:pt x="1449766" y="1048063"/>
                  </a:lnTo>
                  <a:lnTo>
                    <a:pt x="1482312" y="1011143"/>
                  </a:lnTo>
                  <a:lnTo>
                    <a:pt x="1513728" y="973360"/>
                  </a:lnTo>
                  <a:lnTo>
                    <a:pt x="1544001" y="934742"/>
                  </a:lnTo>
                  <a:lnTo>
                    <a:pt x="1573117" y="895315"/>
                  </a:lnTo>
                  <a:lnTo>
                    <a:pt x="1587600" y="874476"/>
                  </a:lnTo>
                  <a:lnTo>
                    <a:pt x="185043" y="874476"/>
                  </a:lnTo>
                  <a:lnTo>
                    <a:pt x="135508" y="873129"/>
                  </a:lnTo>
                  <a:lnTo>
                    <a:pt x="85933" y="869241"/>
                  </a:lnTo>
                  <a:lnTo>
                    <a:pt x="36411" y="862791"/>
                  </a:lnTo>
                  <a:lnTo>
                    <a:pt x="0" y="856128"/>
                  </a:lnTo>
                  <a:close/>
                </a:path>
                <a:path w="1889760" h="1603375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3"/>
                  </a:lnTo>
                  <a:lnTo>
                    <a:pt x="1128977" y="142857"/>
                  </a:lnTo>
                  <a:lnTo>
                    <a:pt x="1115522" y="190403"/>
                  </a:lnTo>
                  <a:lnTo>
                    <a:pt x="1099704" y="237104"/>
                  </a:lnTo>
                  <a:lnTo>
                    <a:pt x="1081569" y="282875"/>
                  </a:lnTo>
                  <a:lnTo>
                    <a:pt x="1061160" y="327631"/>
                  </a:lnTo>
                  <a:lnTo>
                    <a:pt x="1038523" y="371285"/>
                  </a:lnTo>
                  <a:lnTo>
                    <a:pt x="1013702" y="413753"/>
                  </a:lnTo>
                  <a:lnTo>
                    <a:pt x="986741" y="454948"/>
                  </a:lnTo>
                  <a:lnTo>
                    <a:pt x="957685" y="494785"/>
                  </a:lnTo>
                  <a:lnTo>
                    <a:pt x="926578" y="533178"/>
                  </a:lnTo>
                  <a:lnTo>
                    <a:pt x="893464" y="570041"/>
                  </a:lnTo>
                  <a:lnTo>
                    <a:pt x="858388" y="605289"/>
                  </a:lnTo>
                  <a:lnTo>
                    <a:pt x="821395" y="638836"/>
                  </a:lnTo>
                  <a:lnTo>
                    <a:pt x="782528" y="670597"/>
                  </a:lnTo>
                  <a:lnTo>
                    <a:pt x="742076" y="700315"/>
                  </a:lnTo>
                  <a:lnTo>
                    <a:pt x="700362" y="727773"/>
                  </a:lnTo>
                  <a:lnTo>
                    <a:pt x="657478" y="752950"/>
                  </a:lnTo>
                  <a:lnTo>
                    <a:pt x="613520" y="775823"/>
                  </a:lnTo>
                  <a:lnTo>
                    <a:pt x="568581" y="796372"/>
                  </a:lnTo>
                  <a:lnTo>
                    <a:pt x="522755" y="814574"/>
                  </a:lnTo>
                  <a:lnTo>
                    <a:pt x="476137" y="830409"/>
                  </a:lnTo>
                  <a:lnTo>
                    <a:pt x="428819" y="843854"/>
                  </a:lnTo>
                  <a:lnTo>
                    <a:pt x="380897" y="854887"/>
                  </a:lnTo>
                  <a:lnTo>
                    <a:pt x="332465" y="863488"/>
                  </a:lnTo>
                  <a:lnTo>
                    <a:pt x="283615" y="869634"/>
                  </a:lnTo>
                  <a:lnTo>
                    <a:pt x="234444" y="873304"/>
                  </a:lnTo>
                  <a:lnTo>
                    <a:pt x="185043" y="874476"/>
                  </a:lnTo>
                  <a:lnTo>
                    <a:pt x="1587600" y="874476"/>
                  </a:lnTo>
                  <a:lnTo>
                    <a:pt x="1627820" y="814146"/>
                  </a:lnTo>
                  <a:lnTo>
                    <a:pt x="1653378" y="772459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4"/>
                  </a:lnTo>
                  <a:lnTo>
                    <a:pt x="1762675" y="554085"/>
                  </a:lnTo>
                  <a:lnTo>
                    <a:pt x="1780737" y="508615"/>
                  </a:lnTo>
                  <a:lnTo>
                    <a:pt x="1797499" y="462609"/>
                  </a:lnTo>
                  <a:lnTo>
                    <a:pt x="1812947" y="416096"/>
                  </a:lnTo>
                  <a:lnTo>
                    <a:pt x="1827069" y="369102"/>
                  </a:lnTo>
                  <a:lnTo>
                    <a:pt x="1839848" y="321656"/>
                  </a:lnTo>
                  <a:lnTo>
                    <a:pt x="1851272" y="273784"/>
                  </a:lnTo>
                  <a:lnTo>
                    <a:pt x="1861325" y="225514"/>
                  </a:lnTo>
                  <a:lnTo>
                    <a:pt x="1869995" y="176872"/>
                  </a:lnTo>
                  <a:lnTo>
                    <a:pt x="1877266" y="127888"/>
                  </a:lnTo>
                  <a:lnTo>
                    <a:pt x="1883124" y="78587"/>
                  </a:lnTo>
                  <a:lnTo>
                    <a:pt x="1887556" y="28997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6"/>
                  </a:lnTo>
                  <a:lnTo>
                    <a:pt x="41447" y="7583952"/>
                  </a:lnTo>
                  <a:lnTo>
                    <a:pt x="53958" y="7631581"/>
                  </a:lnTo>
                  <a:lnTo>
                    <a:pt x="68067" y="7678711"/>
                  </a:lnTo>
                  <a:lnTo>
                    <a:pt x="83758" y="7725304"/>
                  </a:lnTo>
                  <a:lnTo>
                    <a:pt x="101014" y="7771319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4" y="7905495"/>
                  </a:lnTo>
                  <a:lnTo>
                    <a:pt x="185353" y="7948799"/>
                  </a:lnTo>
                  <a:lnTo>
                    <a:pt x="210184" y="7991324"/>
                  </a:lnTo>
                  <a:lnTo>
                    <a:pt x="236481" y="8033032"/>
                  </a:lnTo>
                  <a:lnTo>
                    <a:pt x="264227" y="8073882"/>
                  </a:lnTo>
                  <a:lnTo>
                    <a:pt x="293405" y="8113835"/>
                  </a:lnTo>
                  <a:lnTo>
                    <a:pt x="323999" y="8152850"/>
                  </a:lnTo>
                  <a:lnTo>
                    <a:pt x="355992" y="8190887"/>
                  </a:lnTo>
                  <a:lnTo>
                    <a:pt x="389369" y="8227907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9"/>
                  </a:lnTo>
                  <a:lnTo>
                    <a:pt x="535133" y="8363983"/>
                  </a:lnTo>
                  <a:lnTo>
                    <a:pt x="574149" y="8394577"/>
                  </a:lnTo>
                  <a:lnTo>
                    <a:pt x="614102" y="8423756"/>
                  </a:lnTo>
                  <a:lnTo>
                    <a:pt x="654953" y="8451502"/>
                  </a:lnTo>
                  <a:lnTo>
                    <a:pt x="696661" y="8477799"/>
                  </a:lnTo>
                  <a:lnTo>
                    <a:pt x="739187" y="8502630"/>
                  </a:lnTo>
                  <a:lnTo>
                    <a:pt x="782491" y="8525980"/>
                  </a:lnTo>
                  <a:lnTo>
                    <a:pt x="826532" y="8547831"/>
                  </a:lnTo>
                  <a:lnTo>
                    <a:pt x="871272" y="8568166"/>
                  </a:lnTo>
                  <a:lnTo>
                    <a:pt x="916669" y="8586970"/>
                  </a:lnTo>
                  <a:lnTo>
                    <a:pt x="962683" y="8604226"/>
                  </a:lnTo>
                  <a:lnTo>
                    <a:pt x="1009276" y="8619917"/>
                  </a:lnTo>
                  <a:lnTo>
                    <a:pt x="1056407" y="8634026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700"/>
                  </a:lnTo>
                  <a:lnTo>
                    <a:pt x="1249510" y="8674318"/>
                  </a:lnTo>
                  <a:lnTo>
                    <a:pt x="1298731" y="8680273"/>
                  </a:lnTo>
                  <a:lnTo>
                    <a:pt x="1348250" y="8684546"/>
                  </a:lnTo>
                  <a:lnTo>
                    <a:pt x="1391699" y="8686795"/>
                  </a:lnTo>
                  <a:lnTo>
                    <a:pt x="16221074" y="8686795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 algn="ctr">
              <a:lnSpc>
                <a:spcPct val="116500"/>
              </a:lnSpc>
              <a:spcBef>
                <a:spcPts val="75"/>
              </a:spcBef>
            </a:pPr>
            <a:r>
              <a:rPr spc="110" dirty="0"/>
              <a:t>The </a:t>
            </a:r>
            <a:r>
              <a:rPr spc="70" dirty="0"/>
              <a:t>innovative </a:t>
            </a:r>
            <a:r>
              <a:rPr spc="145" dirty="0"/>
              <a:t>web </a:t>
            </a:r>
            <a:r>
              <a:rPr spc="160" dirty="0"/>
              <a:t>app </a:t>
            </a:r>
            <a:r>
              <a:rPr spc="95" dirty="0"/>
              <a:t>has </a:t>
            </a:r>
            <a:r>
              <a:rPr spc="75" dirty="0"/>
              <a:t>revolutionized </a:t>
            </a:r>
            <a:r>
              <a:rPr spc="130" dirty="0"/>
              <a:t>the </a:t>
            </a:r>
            <a:r>
              <a:rPr spc="135" dirty="0"/>
              <a:t> </a:t>
            </a:r>
            <a:r>
              <a:rPr spc="90" dirty="0"/>
              <a:t>roadside </a:t>
            </a:r>
            <a:r>
              <a:rPr spc="85" dirty="0"/>
              <a:t>assistance </a:t>
            </a:r>
            <a:r>
              <a:rPr spc="55" dirty="0"/>
              <a:t>industry, </a:t>
            </a:r>
            <a:r>
              <a:rPr spc="105" dirty="0"/>
              <a:t>providing </a:t>
            </a:r>
            <a:r>
              <a:rPr spc="55" dirty="0"/>
              <a:t>real-time </a:t>
            </a:r>
            <a:r>
              <a:rPr spc="60" dirty="0"/>
              <a:t> </a:t>
            </a:r>
            <a:r>
              <a:rPr spc="80" dirty="0"/>
              <a:t>updates, </a:t>
            </a:r>
            <a:r>
              <a:rPr spc="75" dirty="0"/>
              <a:t>user-friendly </a:t>
            </a:r>
            <a:r>
              <a:rPr spc="50" dirty="0"/>
              <a:t>interface, </a:t>
            </a:r>
            <a:r>
              <a:rPr spc="155" dirty="0"/>
              <a:t>and </a:t>
            </a:r>
            <a:r>
              <a:rPr spc="130" dirty="0"/>
              <a:t>efﬁcient </a:t>
            </a:r>
            <a:r>
              <a:rPr spc="135" dirty="0"/>
              <a:t> </a:t>
            </a:r>
            <a:r>
              <a:rPr spc="110" dirty="0"/>
              <a:t>dispatch</a:t>
            </a:r>
            <a:r>
              <a:rPr spc="-35" dirty="0"/>
              <a:t> </a:t>
            </a:r>
            <a:r>
              <a:rPr spc="55" dirty="0"/>
              <a:t>system.</a:t>
            </a:r>
            <a:r>
              <a:rPr spc="-35" dirty="0"/>
              <a:t> </a:t>
            </a:r>
            <a:r>
              <a:rPr spc="170" dirty="0"/>
              <a:t>With</a:t>
            </a:r>
            <a:r>
              <a:rPr spc="-30" dirty="0"/>
              <a:t> </a:t>
            </a:r>
            <a:r>
              <a:rPr spc="90" dirty="0"/>
              <a:t>integrated</a:t>
            </a:r>
            <a:r>
              <a:rPr spc="-35" dirty="0"/>
              <a:t> </a:t>
            </a:r>
            <a:r>
              <a:rPr spc="140" dirty="0"/>
              <a:t>payment</a:t>
            </a:r>
            <a:r>
              <a:rPr spc="-30" dirty="0"/>
              <a:t> </a:t>
            </a:r>
            <a:r>
              <a:rPr spc="85" dirty="0"/>
              <a:t>solutions </a:t>
            </a:r>
            <a:r>
              <a:rPr spc="-994" dirty="0"/>
              <a:t> </a:t>
            </a:r>
            <a:r>
              <a:rPr spc="155" dirty="0"/>
              <a:t>and enhanced </a:t>
            </a:r>
            <a:r>
              <a:rPr spc="130" dirty="0"/>
              <a:t>customer </a:t>
            </a:r>
            <a:r>
              <a:rPr spc="75" dirty="0"/>
              <a:t>experience, </a:t>
            </a:r>
            <a:r>
              <a:rPr spc="130" dirty="0"/>
              <a:t>the </a:t>
            </a:r>
            <a:r>
              <a:rPr spc="80" dirty="0"/>
              <a:t>future </a:t>
            </a:r>
            <a:r>
              <a:rPr spc="85" dirty="0"/>
              <a:t> </a:t>
            </a:r>
            <a:r>
              <a:rPr spc="135" dirty="0"/>
              <a:t>development </a:t>
            </a:r>
            <a:r>
              <a:rPr spc="110" dirty="0"/>
              <a:t>aims </a:t>
            </a:r>
            <a:r>
              <a:rPr spc="65" dirty="0"/>
              <a:t>to </a:t>
            </a:r>
            <a:r>
              <a:rPr spc="85" dirty="0"/>
              <a:t>further </a:t>
            </a:r>
            <a:r>
              <a:rPr spc="100" dirty="0"/>
              <a:t>improve </a:t>
            </a:r>
            <a:r>
              <a:rPr spc="90" dirty="0"/>
              <a:t>vehicle </a:t>
            </a:r>
            <a:r>
              <a:rPr spc="95" dirty="0"/>
              <a:t> </a:t>
            </a:r>
            <a:r>
              <a:rPr spc="114" dirty="0"/>
              <a:t>breakdown</a:t>
            </a:r>
            <a:r>
              <a:rPr spc="-40" dirty="0"/>
              <a:t> </a:t>
            </a:r>
            <a:r>
              <a:rPr spc="90" dirty="0"/>
              <a:t>support.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4590" y="1599451"/>
            <a:ext cx="40855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20" dirty="0">
                <a:solidFill>
                  <a:srgbClr val="FBBC00"/>
                </a:solidFill>
              </a:rPr>
              <a:t>C</a:t>
            </a:r>
            <a:r>
              <a:rPr sz="4500" spc="245" dirty="0">
                <a:solidFill>
                  <a:srgbClr val="FBBC00"/>
                </a:solidFill>
              </a:rPr>
              <a:t>ONC</a:t>
            </a:r>
            <a:r>
              <a:rPr sz="4500" spc="145" dirty="0">
                <a:solidFill>
                  <a:srgbClr val="FBBC00"/>
                </a:solidFill>
              </a:rPr>
              <a:t>L</a:t>
            </a:r>
            <a:r>
              <a:rPr sz="4500" spc="5" dirty="0">
                <a:solidFill>
                  <a:srgbClr val="FBBC00"/>
                </a:solidFill>
              </a:rPr>
              <a:t>USION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316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405</Words>
  <Application>Microsoft Office PowerPoint</Application>
  <PresentationFormat>Custom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Tahoma</vt:lpstr>
      <vt:lpstr>Verdana</vt:lpstr>
      <vt:lpstr>Office Theme</vt:lpstr>
      <vt:lpstr>PowerPoint Presentation</vt:lpstr>
      <vt:lpstr>INTRODUCTION</vt:lpstr>
      <vt:lpstr>PowerPoint Presentation</vt:lpstr>
      <vt:lpstr>USER-FRIENDLY INTERFACE</vt:lpstr>
      <vt:lpstr>PowerPoint Presentation</vt:lpstr>
      <vt:lpstr>PowerPoint Presentation</vt:lpstr>
      <vt:lpstr>PowerPoint Presentation</vt:lpstr>
      <vt:lpstr>FUTURE DEVELOPMENT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Jagadeesh Reddy Medam</cp:lastModifiedBy>
  <cp:revision>15</cp:revision>
  <dcterms:created xsi:type="dcterms:W3CDTF">2024-02-24T23:37:29Z</dcterms:created>
  <dcterms:modified xsi:type="dcterms:W3CDTF">2024-02-25T12:22:19Z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2024-02-24T00:00:00Z</vt:filetime>
  </property>
</Properties>
</file>