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F07705-BDF5-4C1A-B356-6CC6AC24456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D16A06-4887-4F34-A5C1-167A0DF540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Analyzing Customer Acquisition and Retention: A Comprehensive Cohort Analysis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cs typeface="Times New Roman" panose="02020603050405020304" pitchFamily="18" charset="0"/>
              </a:rPr>
              <a:t>"Analyzing Customer Retention Over Time”</a:t>
            </a:r>
          </a:p>
          <a:p>
            <a:endParaRPr lang="en-US" sz="3200" b="1" i="1" dirty="0">
              <a:cs typeface="Times New Roman" panose="02020603050405020304" pitchFamily="18" charset="0"/>
            </a:endParaRPr>
          </a:p>
          <a:p>
            <a:pPr marL="749808" lvl="4" indent="0">
              <a:buNone/>
            </a:pPr>
            <a:r>
              <a:rPr lang="en-US" sz="2600" b="1" dirty="0">
                <a:cs typeface="Times New Roman" panose="02020603050405020304" pitchFamily="18" charset="0"/>
              </a:rPr>
              <a:t>	</a:t>
            </a:r>
            <a:r>
              <a:rPr lang="en-US" sz="2800" b="1" dirty="0">
                <a:cs typeface="Times New Roman" panose="02020603050405020304" pitchFamily="18" charset="0"/>
              </a:rPr>
              <a:t>Team: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Nagendra Kumar K 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Divya K</a:t>
            </a:r>
            <a:endParaRPr lang="en-IN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7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you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98" y="405160"/>
            <a:ext cx="7220309" cy="510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 cohort analysis is a crucial technique in understanding and managing customer retention.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project leverages Python and various libraries to conduct a comprehensive cohort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study focuses on a real-world dataset, showcasing the practical application of the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73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 -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Importance of Customer Cohort Analysis: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Retention Strategies: Understanding customer behaviour aids in developing effective retention strategies.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Marketing Optimization: Enhances marketing strategies by identifying peak retention periods.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Proposed System: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Utilizes Python for comprehensive cohort analysis.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Addresses missing values and creates visualizations for easy interpretation.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446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 with Explanation: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51565" cy="43652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Module 1</a:t>
            </a:r>
            <a:r>
              <a:rPr lang="en-US" sz="2400" dirty="0"/>
              <a:t>: Data Loading and Inspection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Used Pandas to read an Excel dataset and performed initial data inspection.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Module 2</a:t>
            </a:r>
            <a:r>
              <a:rPr lang="en-US" sz="2400" dirty="0"/>
              <a:t>: Data Cleaning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Handled missing values in the 'Description' and '</a:t>
            </a:r>
            <a:r>
              <a:rPr lang="en-US" sz="2400" dirty="0" err="1"/>
              <a:t>CustomerID</a:t>
            </a:r>
            <a:r>
              <a:rPr lang="en-US" sz="2400" dirty="0"/>
              <a:t>'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Module 3</a:t>
            </a:r>
            <a:r>
              <a:rPr lang="en-US" sz="2400" dirty="0"/>
              <a:t>: Cohort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Created '</a:t>
            </a:r>
            <a:r>
              <a:rPr lang="en-US" sz="2400" dirty="0" err="1"/>
              <a:t>InvoiceMonth</a:t>
            </a:r>
            <a:r>
              <a:rPr lang="en-US" sz="2400" dirty="0"/>
              <a:t>' and 'Cohort Month' columns for analysis.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Calculated the cohort index representing customer acquisition.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Module 4</a:t>
            </a:r>
            <a:r>
              <a:rPr lang="en-US" sz="2400" dirty="0"/>
              <a:t>: Visualizations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Generated a heatmap and bar chart for cohort analysis.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Visualized customer retention trends over time.</a:t>
            </a:r>
          </a:p>
        </p:txBody>
      </p:sp>
    </p:spTree>
    <p:extLst>
      <p:ext uri="{BB962C8B-B14F-4D97-AF65-F5344CB8AC3E}">
        <p14:creationId xmlns:p14="http://schemas.microsoft.com/office/powerpoint/2010/main" val="10970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Libraries and Data: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802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Libraries: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Pandas: Used for data manipulation and analysis.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Matplotlib and Seaborn: Employed for data visualization.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Datetime: Utilized for handling date-related operations.</a:t>
            </a:r>
          </a:p>
          <a:p>
            <a:pPr marL="201168" lvl="1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Data: Brief description of the dataset – Excel format, location, and key columns.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661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92477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Software: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Python: Used as the primary programming language.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Jupyter Notebook: Preferred environment for code execution and visualization.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Flask: Framework for building web applications.</a:t>
            </a:r>
            <a:endParaRPr lang="en-IN" sz="2800" dirty="0"/>
          </a:p>
          <a:p>
            <a:pPr lvl="2"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Hardware: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Standard laptop or computer with sufficient RAM for efficient data processing.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12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Walkthrough: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8306"/>
            <a:ext cx="10058400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/>
              <a:t>Reading the Dataset: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700" dirty="0"/>
              <a:t>Utilized Pandas to read an Excel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/>
              <a:t>Handling Missing Values: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700" dirty="0"/>
              <a:t>Addressed missing values in the 'Description' and '</a:t>
            </a:r>
            <a:r>
              <a:rPr lang="en-US" sz="3700" dirty="0" err="1"/>
              <a:t>CustomerID</a:t>
            </a:r>
            <a:r>
              <a:rPr lang="en-US" sz="3700" dirty="0"/>
              <a:t>'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/>
              <a:t>Creating Cohort Index: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700" dirty="0"/>
              <a:t>Developed a cohort index based on the '</a:t>
            </a:r>
            <a:r>
              <a:rPr lang="en-US" sz="3700" dirty="0" err="1"/>
              <a:t>InvoiceDate</a:t>
            </a:r>
            <a:r>
              <a:rPr lang="en-US" sz="3700" dirty="0"/>
              <a:t>' and 'Cohort Month.'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/>
              <a:t>Visualizing Cohort Table: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700" dirty="0"/>
              <a:t>Generated a heatmap using </a:t>
            </a:r>
            <a:r>
              <a:rPr lang="en-US" sz="3700" dirty="0" err="1"/>
              <a:t>Seaborn</a:t>
            </a:r>
            <a:r>
              <a:rPr lang="en-US" sz="3700" dirty="0"/>
              <a:t> to depict customer retention trends.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056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053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Showcase the Heatmap: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Displayed a heatmap illustrating customer retention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Bar Chart Visualization: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Presented a bar chart to highlight the retention percentage of customers in the first cohort.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Pie Chart Visualization: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Presented a pie chart to highlight the retention percentage of customers in the first cohort.</a:t>
            </a:r>
          </a:p>
          <a:p>
            <a:pPr marL="384048" lvl="2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56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9407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Summarize Insights: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Summarized key insights gained from the analysis, such as peak retention periods and potential challenges.</a:t>
            </a:r>
          </a:p>
          <a:p>
            <a:pPr marL="384048" lvl="2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Business Implications: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Discussed how businesses can use these insights to refine marketing strategies and enhance customer experience.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2433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468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Analyzing Customer Acquisition and Retention: A Comprehensive Cohort Analysis</vt:lpstr>
      <vt:lpstr>Abstract:</vt:lpstr>
      <vt:lpstr>Literature Survey - Proposed System</vt:lpstr>
      <vt:lpstr>Modules with Explanation:</vt:lpstr>
      <vt:lpstr>Libraries and Data:</vt:lpstr>
      <vt:lpstr>Requirements:</vt:lpstr>
      <vt:lpstr>Code Walkthrough:</vt:lpstr>
      <vt:lpstr>Results: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Acquisition and Retention: A Comprehensive Cohort Analysis</dc:title>
  <dc:creator>Microsoft account</dc:creator>
  <cp:lastModifiedBy>hp</cp:lastModifiedBy>
  <cp:revision>16</cp:revision>
  <dcterms:created xsi:type="dcterms:W3CDTF">2024-01-30T13:54:04Z</dcterms:created>
  <dcterms:modified xsi:type="dcterms:W3CDTF">2024-01-30T16:46:41Z</dcterms:modified>
</cp:coreProperties>
</file>