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6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3018-4B38-49DF-81BB-7D45CF8D9EA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C8DA4-A21B-41A6-919D-2CE90733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8DA4-A21B-41A6-919D-2CE90733B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53721"/>
            <a:ext cx="7806690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317" y="788115"/>
            <a:ext cx="8119109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1525" y="4778067"/>
            <a:ext cx="2051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3" name="object 3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1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54317" y="788115"/>
            <a:ext cx="8119109" cy="1924219"/>
          </a:xfrm>
          <a:prstGeom prst="rect">
            <a:avLst/>
          </a:prstGeom>
        </p:spPr>
        <p:txBody>
          <a:bodyPr vert="horz" wrap="square" lIns="0" tIns="381610" rIns="0" bIns="0" rtlCol="0">
            <a:spAutoFit/>
          </a:bodyPr>
          <a:lstStyle/>
          <a:p>
            <a:pPr marL="911225" marR="5080" indent="-414020">
              <a:lnSpc>
                <a:spcPct val="100000"/>
              </a:lnSpc>
              <a:spcBef>
                <a:spcPts val="100"/>
              </a:spcBef>
            </a:pPr>
            <a:r>
              <a:rPr lang="en-US" sz="5000" b="1" spc="55" dirty="0">
                <a:latin typeface="Tahoma"/>
                <a:cs typeface="Tahoma"/>
              </a:rPr>
              <a:t>      HANDSHAKE COMMUNICATION</a:t>
            </a:r>
            <a:endParaRPr sz="5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I2C BLOCK DIAGRAM</a:t>
            </a:r>
            <a:r>
              <a:rPr u="sng" dirty="0"/>
              <a:t>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B42DA-EE75-0ACA-9CCC-766EAB6D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8633"/>
            <a:ext cx="7924800" cy="39073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3" name="object 3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25" y="53721"/>
            <a:ext cx="7806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COMPARISON BETWEEN UART , SPI AND I2C</a:t>
            </a:r>
            <a:endParaRPr sz="2400" u="sng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AE0AED-8974-2D31-EFB8-8A562DDD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67953"/>
              </p:ext>
            </p:extLst>
          </p:nvPr>
        </p:nvGraphicFramePr>
        <p:xfrm>
          <a:off x="377825" y="577595"/>
          <a:ext cx="8305798" cy="4310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6482">
                  <a:extLst>
                    <a:ext uri="{9D8B030D-6E8A-4147-A177-3AD203B41FA5}">
                      <a16:colId xmlns:a16="http://schemas.microsoft.com/office/drawing/2014/main" val="1541724258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624546757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1177030214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r>
                        <a:rPr lang="en-US" dirty="0"/>
                        <a:t>      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744521"/>
                  </a:ext>
                </a:extLst>
              </a:tr>
              <a:tr h="962743">
                <a:tc>
                  <a:txBody>
                    <a:bodyPr/>
                    <a:lstStyle/>
                    <a:p>
                      <a:r>
                        <a:rPr lang="en-US" dirty="0"/>
                        <a:t>UART is asynchronous communication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 is synchronous communication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 is synchronous communication protocol.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1041"/>
                  </a:ext>
                </a:extLst>
              </a:tr>
              <a:tr h="728175">
                <a:tc>
                  <a:txBody>
                    <a:bodyPr/>
                    <a:lstStyle/>
                    <a:p>
                      <a:r>
                        <a:rPr lang="en-US" dirty="0"/>
                        <a:t>Peer to peer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multi slave</a:t>
                      </a:r>
                    </a:p>
                    <a:p>
                      <a:r>
                        <a:rPr lang="en-US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 master and multi slave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16081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 dirty="0"/>
                        <a:t>Full duplex.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duplex.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Half duplex.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47158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 dirty="0"/>
                        <a:t>2 wire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wire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wire protocol.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72026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 dirty="0"/>
                        <a:t>Used for long distance.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high-speed data transfer.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sensor interfacing.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7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Moderate speed.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speed.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5711"/>
                  </a:ext>
                </a:extLst>
              </a:tr>
              <a:tr h="119401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08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118921"/>
            <a:ext cx="7806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OUTPUT ACHIEVED</a:t>
            </a:r>
            <a:r>
              <a:rPr sz="2400" u="sng" dirty="0"/>
              <a:t>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A91377-848C-5F2C-9100-FF669F9A4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6" y="541412"/>
            <a:ext cx="8153400" cy="44104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090" y="1780794"/>
            <a:ext cx="501205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u="none" spc="215" dirty="0"/>
              <a:t>THANK</a:t>
            </a:r>
            <a:r>
              <a:rPr sz="6200" u="none" spc="290" dirty="0"/>
              <a:t> </a:t>
            </a:r>
            <a:r>
              <a:rPr sz="6200" u="none" spc="140" dirty="0"/>
              <a:t>YOU</a:t>
            </a:r>
            <a:endParaRPr sz="6200"/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1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7200" y="1572503"/>
            <a:ext cx="801622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</a:tabLst>
            </a:pPr>
            <a:r>
              <a:rPr lang="en-US" spc="-10" dirty="0"/>
              <a:t>Implementing the handshake communication between two raspberry pi boards using serial communication protocols(SPI,I2C,UART).</a:t>
            </a:r>
            <a:endParaRPr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1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8D17C98-FBD2-6D26-0C53-BDCC9A2A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46053"/>
            <a:ext cx="5746115" cy="369332"/>
          </a:xfrm>
        </p:spPr>
        <p:txBody>
          <a:bodyPr/>
          <a:lstStyle/>
          <a:p>
            <a:r>
              <a:rPr lang="en-US" sz="2400" u="sng" dirty="0"/>
              <a:t>AIM OF THE PROJECT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118921"/>
            <a:ext cx="8608804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HANDSHAKE COMMUNICATION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52550"/>
            <a:ext cx="8165142" cy="17427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737235" indent="-342900">
              <a:lnSpc>
                <a:spcPct val="10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Verdana"/>
                <a:cs typeface="Verdana"/>
              </a:rPr>
              <a:t>Handshake communication is a method for devices to establish a communication protocol , enabling data transfer. And ensures readiness for data transfer , confirming both devices are prepared. </a:t>
            </a:r>
          </a:p>
          <a:p>
            <a:pPr marL="394335">
              <a:lnSpc>
                <a:spcPct val="100000"/>
              </a:lnSpc>
              <a:spcBef>
                <a:spcPts val="790"/>
              </a:spcBef>
            </a:pPr>
            <a:endParaRPr sz="20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1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u="sng" spc="105" dirty="0"/>
              <a:t>Understanding </a:t>
            </a:r>
            <a:r>
              <a:rPr lang="en-US" u="sng" spc="105" dirty="0" err="1"/>
              <a:t>uart</a:t>
            </a:r>
            <a:r>
              <a:rPr lang="en-US" u="sng" spc="105" dirty="0"/>
              <a:t> protocol</a:t>
            </a:r>
            <a:r>
              <a:rPr u="none" dirty="0"/>
              <a:t>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E429B8-F68A-C9D6-F75C-4CBB2D98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971550"/>
            <a:ext cx="8095601" cy="27699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UART is a hardware communication protocol facilitating asynchronous serial data transmission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two-wire communication protocol [TX and RX]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UART operates without clock signal using start and stop bit for data framing.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UART supports multiple baud rates , with 9600 and 115200 being the most prevalent.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53721"/>
            <a:ext cx="780669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pc="145" dirty="0"/>
              <a:t> UART BLOCK DIAGRAM</a:t>
            </a:r>
            <a:r>
              <a:rPr dirty="0"/>
              <a:t>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D053A0-8968-6875-2D74-605EEF87E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1" y="53721"/>
            <a:ext cx="8608804" cy="49771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UART master slave connection</a:t>
            </a:r>
            <a:r>
              <a:rPr lang="en-US" u="sng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E16BC0-4695-AA83-964F-D4EC3B84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17" y="1276350"/>
            <a:ext cx="8119109" cy="24622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TX and RX lines are vital for communication between master and slave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stable ground connection is essential for maintaining signal integrity during data transmission.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 control signals like RTS (request to send) can facilitate handshake between </a:t>
            </a:r>
            <a:r>
              <a:rPr lang="en-US" dirty="0" err="1"/>
              <a:t>deivces</a:t>
            </a:r>
            <a:r>
              <a:rPr lang="en-US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pc="-25" smtClean="0"/>
              <a:t>6</a:t>
            </a:fld>
            <a:endParaRPr lang="en-US"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UNDERSTANDING OF SPI</a:t>
            </a:r>
            <a:r>
              <a:rPr u="sng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661C4-BD31-88DA-1F09-D601E9F0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17" y="1276350"/>
            <a:ext cx="8119109" cy="3385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SPI , or serial peripheral interface , is synchronous serial communication protocol ideal for short distance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4 wire protocol MOSI , MISO, CLK and CS(select the slave).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SPI allows full duplex communication , enabling simultaneous data transmission and reception.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SPI supports multiple slave devices controlled by a single master device , enhancing flexibility in system design.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0642D74-6C7B-E680-9A78-CE970278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/>
              <a:t>SPI BLOCK DIARAM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3755A9E-6C44-5AAD-1129-434F6685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17" y="788115"/>
            <a:ext cx="8119109" cy="2769989"/>
          </a:xfrm>
        </p:spPr>
        <p:txBody>
          <a:bodyPr/>
          <a:lstStyle/>
          <a:p>
            <a:r>
              <a:rPr lang="en-US" b="1" dirty="0"/>
              <a:t>         </a:t>
            </a:r>
            <a:r>
              <a:rPr lang="en-US" dirty="0"/>
              <a:t>                                     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                                       MOSI</a:t>
            </a:r>
          </a:p>
          <a:p>
            <a:endParaRPr lang="en-US" b="1" dirty="0"/>
          </a:p>
          <a:p>
            <a:r>
              <a:rPr lang="en-US" b="1" dirty="0"/>
              <a:t>                                        </a:t>
            </a:r>
            <a:r>
              <a:rPr lang="en-US" dirty="0"/>
              <a:t>MISO</a:t>
            </a:r>
          </a:p>
          <a:p>
            <a:endParaRPr lang="en-US" b="1" dirty="0"/>
          </a:p>
          <a:p>
            <a:r>
              <a:rPr lang="en-US" b="1" dirty="0"/>
              <a:t>                                        </a:t>
            </a:r>
            <a:r>
              <a:rPr lang="en-US" dirty="0"/>
              <a:t>SCLK</a:t>
            </a:r>
          </a:p>
          <a:p>
            <a:r>
              <a:rPr lang="en-US" b="1" dirty="0"/>
              <a:t>                                          </a:t>
            </a:r>
          </a:p>
          <a:p>
            <a:r>
              <a:rPr lang="en-US" b="1" dirty="0"/>
              <a:t>                                          </a:t>
            </a:r>
            <a:r>
              <a:rPr lang="en-US" dirty="0"/>
              <a:t>CS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6AED0-2252-3297-EFEA-C86F4613D2CC}"/>
              </a:ext>
            </a:extLst>
          </p:cNvPr>
          <p:cNvSpPr/>
          <p:nvPr/>
        </p:nvSpPr>
        <p:spPr>
          <a:xfrm>
            <a:off x="990600" y="1284639"/>
            <a:ext cx="2209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nmmmnlkk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898CF3-D855-DBD6-E969-E1361F0167EA}"/>
              </a:ext>
            </a:extLst>
          </p:cNvPr>
          <p:cNvSpPr/>
          <p:nvPr/>
        </p:nvSpPr>
        <p:spPr>
          <a:xfrm>
            <a:off x="5257800" y="1284639"/>
            <a:ext cx="2209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B59F2F-DBA1-6B52-FFD7-8F0502645D15}"/>
              </a:ext>
            </a:extLst>
          </p:cNvPr>
          <p:cNvSpPr/>
          <p:nvPr/>
        </p:nvSpPr>
        <p:spPr>
          <a:xfrm>
            <a:off x="3200400" y="1809750"/>
            <a:ext cx="2057400" cy="2286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F2A0DAF-260E-EA9D-08D6-F63C899CA965}"/>
              </a:ext>
            </a:extLst>
          </p:cNvPr>
          <p:cNvSpPr/>
          <p:nvPr/>
        </p:nvSpPr>
        <p:spPr>
          <a:xfrm>
            <a:off x="3200400" y="2343150"/>
            <a:ext cx="2057400" cy="228600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994AC4A-5AE5-2E8B-FA23-24E0AEC99E93}"/>
              </a:ext>
            </a:extLst>
          </p:cNvPr>
          <p:cNvSpPr/>
          <p:nvPr/>
        </p:nvSpPr>
        <p:spPr>
          <a:xfrm>
            <a:off x="3200400" y="3714750"/>
            <a:ext cx="20574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09B5D44-E963-55BA-AD3A-7BA9BB2C4B77}"/>
              </a:ext>
            </a:extLst>
          </p:cNvPr>
          <p:cNvSpPr/>
          <p:nvPr/>
        </p:nvSpPr>
        <p:spPr>
          <a:xfrm>
            <a:off x="3200400" y="3028950"/>
            <a:ext cx="20574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CD6D2-3C01-44BB-4191-AC62BB1E6B16}"/>
              </a:ext>
            </a:extLst>
          </p:cNvPr>
          <p:cNvSpPr txBox="1"/>
          <p:nvPr/>
        </p:nvSpPr>
        <p:spPr>
          <a:xfrm>
            <a:off x="1473103" y="236958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4881C-2512-637C-C897-78E245A391D3}"/>
              </a:ext>
            </a:extLst>
          </p:cNvPr>
          <p:cNvSpPr txBox="1"/>
          <p:nvPr/>
        </p:nvSpPr>
        <p:spPr>
          <a:xfrm>
            <a:off x="5715000" y="23870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SLAVE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UNDERSTANDING I2C PROTOCOL</a:t>
            </a:r>
            <a:endParaRPr sz="2400" u="sn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47642F-A951-6F12-4CA6-52EF177F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17" y="788115"/>
            <a:ext cx="8119109" cy="51090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I2C stands for inter integrated circuit designed by Phillips (now NXP).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It is 2 wire communication protocol SDA (data line) for data transmission and reception SCL(clock line) for synchronization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It is half duplex synchronous communication protocol because through SDA line can send the data either master or slave both cannot send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I2C supports different data transfer rates 100kbps() , 400kbps() , 1mbps() and 3.4mbps().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It supports multi master and multi slave connection.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463</Words>
  <Application>Microsoft Office PowerPoint</Application>
  <PresentationFormat>On-screen Show (16:9)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Calibri</vt:lpstr>
      <vt:lpstr>Tahoma</vt:lpstr>
      <vt:lpstr>Times New Roman</vt:lpstr>
      <vt:lpstr>Verdana</vt:lpstr>
      <vt:lpstr>Office Theme</vt:lpstr>
      <vt:lpstr>PowerPoint Presentation</vt:lpstr>
      <vt:lpstr>AIM OF THE PROJECT </vt:lpstr>
      <vt:lpstr>UNDERSTANDING HANDSHAKE COMMUNICATION </vt:lpstr>
      <vt:lpstr>Understanding uart protocol </vt:lpstr>
      <vt:lpstr> UART BLOCK DIAGRAM </vt:lpstr>
      <vt:lpstr>UART master slave connection </vt:lpstr>
      <vt:lpstr>UNDERSTANDING OF SPI </vt:lpstr>
      <vt:lpstr>SPI BLOCK DIARAM</vt:lpstr>
      <vt:lpstr>UNDERSTANDING I2C PROTOCOL</vt:lpstr>
      <vt:lpstr>I2C BLOCK DIAGRAM </vt:lpstr>
      <vt:lpstr>COMPARISON BETWEEN UART , SPI AND I2C</vt:lpstr>
      <vt:lpstr>OUTPUT ACHIEVED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</dc:title>
  <dc:creator>user</dc:creator>
  <cp:lastModifiedBy>Naveen Vasamsetti</cp:lastModifiedBy>
  <cp:revision>10</cp:revision>
  <dcterms:created xsi:type="dcterms:W3CDTF">2025-01-03T08:54:23Z</dcterms:created>
  <dcterms:modified xsi:type="dcterms:W3CDTF">2025-01-06T06:24:31Z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2025-01-03T00:00:00Z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2025-01-03T00:00:00Z</vt:filetime>
  </property>
</Properties>
</file>