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9" r:id="rId10"/>
    <p:sldId id="270" r:id="rId11"/>
    <p:sldId id="262" r:id="rId12"/>
    <p:sldId id="271" r:id="rId13"/>
    <p:sldId id="263" r:id="rId14"/>
    <p:sldId id="265" r:id="rId15"/>
    <p:sldId id="266" r:id="rId16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38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0329"/>
            <a:ext cx="10031746" cy="57958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A1B494-7424-DD5F-05D5-270C2E135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788752"/>
            <a:ext cx="10088383" cy="5668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D35E7-3C93-BA45-E5A3-63B9906B5684}"/>
              </a:ext>
            </a:extLst>
          </p:cNvPr>
          <p:cNvSpPr txBox="1"/>
          <p:nvPr/>
        </p:nvSpPr>
        <p:spPr>
          <a:xfrm>
            <a:off x="1460500" y="6398416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sudo ls /lib/modules/$(</a:t>
            </a:r>
            <a:r>
              <a:rPr lang="en-IN" b="1" dirty="0" err="1"/>
              <a:t>uname</a:t>
            </a:r>
            <a:r>
              <a:rPr lang="en-IN" b="1" dirty="0"/>
              <a:t> -r)/kernel/drivers/media/</a:t>
            </a:r>
            <a:r>
              <a:rPr lang="en-IN" b="1" dirty="0" err="1"/>
              <a:t>usb</a:t>
            </a:r>
            <a:r>
              <a:rPr lang="en-IN" b="1" dirty="0"/>
              <a:t>/</a:t>
            </a:r>
            <a:r>
              <a:rPr lang="en-IN" b="1" dirty="0" err="1"/>
              <a:t>uvc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194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5645"/>
            <a:ext cx="10312400" cy="58052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D4A9C-2B43-52AB-CBC4-A6E5F51B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1" y="925114"/>
            <a:ext cx="10097909" cy="5706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B0B1B-34A6-4EF9-C1C6-D37135DCE3B3}"/>
              </a:ext>
            </a:extLst>
          </p:cNvPr>
          <p:cNvSpPr txBox="1"/>
          <p:nvPr/>
        </p:nvSpPr>
        <p:spPr>
          <a:xfrm>
            <a:off x="1079500" y="6299576"/>
            <a:ext cx="77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sudo ls /lib/modules/$(</a:t>
            </a:r>
            <a:r>
              <a:rPr lang="en-IN" b="1" dirty="0" err="1"/>
              <a:t>uname</a:t>
            </a:r>
            <a:r>
              <a:rPr lang="en-IN" b="1" dirty="0"/>
              <a:t> -r)/kernel/drivers/media/v4l2-core</a:t>
            </a:r>
          </a:p>
        </p:txBody>
      </p:sp>
    </p:spTree>
    <p:extLst>
      <p:ext uri="{BB962C8B-B14F-4D97-AF65-F5344CB8AC3E}">
        <p14:creationId xmlns:p14="http://schemas.microsoft.com/office/powerpoint/2010/main" val="338025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9236"/>
            <a:ext cx="10312400" cy="57580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07555"/>
            <a:ext cx="10312400" cy="5741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154295"/>
            <a:ext cx="10312400" cy="52479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6049"/>
            <a:ext cx="10312400" cy="5804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3112"/>
            <a:ext cx="10312400" cy="5770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9618"/>
            <a:ext cx="10312400" cy="5757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8B27E8-A2CD-AEC4-42D5-5A6CA663D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5" y="0"/>
            <a:ext cx="9830529" cy="7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2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3FE184-7377-621E-6339-44A8290D1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000194"/>
            <a:ext cx="3810000" cy="2244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5D7697-E293-F758-E19E-068DE3EF7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1000194"/>
            <a:ext cx="4114800" cy="2244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06ACC8-2005-A035-2278-99431AFFE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3760355"/>
            <a:ext cx="6858000" cy="30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0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65289"/>
            <a:ext cx="10312400" cy="58259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715"/>
            <a:ext cx="10312400" cy="57970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3D904-2117-7324-9885-3751A25A5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5" y="934640"/>
            <a:ext cx="10069330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1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38</Words>
  <Application>Microsoft Office PowerPoint</Application>
  <PresentationFormat>Custom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Pramod marella</dc:creator>
  <cp:lastModifiedBy>Pramod marella</cp:lastModifiedBy>
  <cp:revision>2</cp:revision>
  <dcterms:created xsi:type="dcterms:W3CDTF">2024-12-21T14:28:05Z</dcterms:created>
  <dcterms:modified xsi:type="dcterms:W3CDTF">2024-12-25T17:39:21Z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2024-12-21T00:00:00Z</vt:filetime>
  </property>
  <property fmtid="{D5CDD505-2E9C-101B-9397-08002B2CF9AE}" pid="3" name="Producer">
    <vt:lpwstr>3-Heights(TM) PDF Security Shell 4.8.25.2 (http://www.pdf-tools.com)</vt:lpwstr>
  </property>
</Properties>
</file>