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9" r:id="rId4"/>
    <p:sldId id="272" r:id="rId5"/>
    <p:sldId id="264" r:id="rId6"/>
    <p:sldId id="270" r:id="rId7"/>
    <p:sldId id="267" r:id="rId8"/>
    <p:sldId id="257" r:id="rId9"/>
    <p:sldId id="265" r:id="rId10"/>
    <p:sldId id="256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>
        <p:scale>
          <a:sx n="66" d="100"/>
          <a:sy n="66" d="100"/>
        </p:scale>
        <p:origin x="672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D0D0-7083-40BE-86D1-AD5E2177E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2C051-5EBF-5B55-288C-2CB19CA7A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877E-1AC7-AEE9-96EB-F4045EA2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19C9-11FD-FB52-E2B8-F595FFB2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52FBE-4338-2B48-2459-D2777E35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31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DD5C-4F5D-4F83-7C61-D1AC5953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0D16E-0CFE-2A16-1FDC-B1A1C4E71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706F-7843-C522-C5A3-407259A9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D7E1D-24C9-A809-89DE-20F03F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EF00E-11F0-AE36-1412-34370733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0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DC236-9089-14C0-DFB1-FA7B03EF3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DBBA1-541E-CC3B-6D64-934C5BBA0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3E74D-3C9D-4AA7-24B6-93B2819B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2A3C-8748-3859-109F-545CB836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E66D9-70D1-AE56-8D0E-D40F08A1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4D44-0315-C5D3-8AFD-B67572ED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B247-66EF-7A0C-B450-321D4623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A5E64-3549-E44B-A235-AAFFE898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4BBA-7078-FD11-BB39-FBE3ADBF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74428-57CA-EDD1-E9FB-A4FED81F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24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E7E93-32AF-6895-7D78-A20A0810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E069A-2A99-4DF0-5C73-4D4A566F6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603CA-3A96-33A7-52C5-A1B5B1D6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432CF-C29C-E1E3-9C32-07A332BF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AE309-2032-419F-0529-7DCEC841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4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8AF2-6AF8-0FF0-4745-CF130D95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E56E-5437-DAEF-52DF-1D796D42B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0C198-6B64-E8A1-CE3D-30D8B0A84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96C8D-9432-A9F9-2AEA-D61DE1EA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E5AF7-D2BF-1EDD-5513-02F47846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FA68-B5F5-B804-8392-4B7FE372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06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6463-19B5-26AF-2AB3-3555193A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41FD0-AA55-3323-D1F1-9255F9846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3ACC6-5813-3E89-CCEF-E1A682C9B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50821-5B91-B80D-19CA-F87CAA05F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9E1BC-3C21-9497-E057-70A0D6790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4647E-BEA3-E25E-95B7-D959CE63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22543-3A04-00E4-68D7-163E9B8A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C8F8D-5403-D10E-5370-F6367627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07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02B1-688B-CB02-0396-EFB3BF94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B6609-9694-B1BD-8977-958A1E70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9D9DB-D0FA-81D8-F24C-79486972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084F7-89F9-A404-F684-D76692CC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83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195E78-8421-1E05-43A5-C64121D5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08A10C-AA7C-EA53-EB8F-ABA1786A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7BEA9-28CD-F080-4D22-89BC4451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69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39D2-E73B-2CEE-55F1-21234AEB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F8A98-4EBB-339A-A45F-652421484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C8D2B-9C51-AC12-AF3D-16256D7FD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B03DF-295F-D53A-A945-CE3A8656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6FB5-512C-CB3D-D2B3-F234249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65009-4B7A-52C1-4A67-823F6FE6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5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64D3A-29D0-B453-A02E-D497574E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FED76-5279-2B96-413E-4F38D3BFB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E9390-35A5-F41C-A3F3-CB5689953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88108-FFFC-7D33-B2BB-16B5061F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BA48A-1C5B-DC2F-C791-85003FF7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0B6A5-E254-927E-D8FF-6F5B63130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6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3E9E87-F50A-9D2A-5526-563DCBE9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951DA-56F4-9AC0-38D0-31BA8A22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DBCC-9582-7A3B-EB44-D6B616ED6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539A-853D-40CF-8B5F-A1B9CCB4D2C2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A661-4CF9-2D24-9BBB-595E9F06B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908B-E570-3A55-2173-1EDFBF86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54DA-0F36-4610-89A7-26B091CE1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57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54354B-AC09-6435-FD65-234D52F9C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" y="5537"/>
            <a:ext cx="12165046" cy="68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8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8D020F7-7700-162E-D93E-CB5EC3C8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01"/>
            <a:ext cx="12192000" cy="683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5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FAAA1E8-390C-C682-AF04-77BE00248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41128"/>
            <a:ext cx="12543069" cy="699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2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AFAFA6E-5FC8-C29F-9BE2-809E5E4E8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701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322329-32E4-2F9F-C824-5E95AF78C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918"/>
            <a:ext cx="12404785" cy="694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7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F39F93-E2B9-A32B-2945-BCD1A9BCF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5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F0460E-7EBE-80C2-6827-A68E64305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74" y="149514"/>
            <a:ext cx="9233826" cy="630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9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208A47-5816-2B7F-4FCA-76B60D8A9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0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8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56F112-87A1-C1A9-D692-C459D8B47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96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0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FBE7896-0F37-04CF-899D-651B8F1CE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5"/>
            <a:ext cx="12192000" cy="681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4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38C4720-0CAE-7F08-CC13-13108CFF4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446"/>
            <a:ext cx="12192000" cy="56660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7862B7-0DAB-B192-4CDB-7B4FF4FF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795"/>
            <a:ext cx="12192000" cy="38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4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CEC2EE3-65C0-5392-5E56-E8ECCB1D1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69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5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Vasamsetti</dc:creator>
  <cp:lastModifiedBy>Naveen Vasamsetti</cp:lastModifiedBy>
  <cp:revision>2</cp:revision>
  <dcterms:created xsi:type="dcterms:W3CDTF">2024-12-25T05:35:06Z</dcterms:created>
  <dcterms:modified xsi:type="dcterms:W3CDTF">2024-12-26T04:41:39Z</dcterms:modified>
</cp:coreProperties>
</file>