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5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03/06/16</a:t>
            </a:r>
            <a:endParaRPr lang="en-IN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IN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BA1B2D9-5CD8-4F2B-9D58-94AD73B23222}" type="slidenum">
              <a:rPr lang="en-IN" sz="1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IN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1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03/06/16</a:t>
            </a:r>
            <a:endParaRPr lang="en-IN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IN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1357EC0-7AA4-4221-8661-DC3477D04BA6}" type="slidenum">
              <a:rPr lang="en-IN" sz="1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IN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Apache Hadoop Single Node Installation</a:t>
            </a: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en-IN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86360" y="1072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Installation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486360" y="1579320"/>
            <a:ext cx="10954800" cy="4914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Install Virtual </a:t>
            </a:r>
            <a:r>
              <a:rPr lang="en-US" sz="2800" strike="noStrike" spc="-1" dirty="0" smtClean="0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Box</a:t>
            </a:r>
          </a:p>
          <a:p>
            <a:pPr marL="228600" indent="-228240">
              <a:lnSpc>
                <a:spcPct val="9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New VM and Install Ubuntu Desktop OS</a:t>
            </a:r>
          </a:p>
          <a:p>
            <a:pPr marL="228600" indent="-228240">
              <a:lnSpc>
                <a:spcPct val="9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800" strike="noStrike" spc="-1" dirty="0" smtClean="0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Start VM and Open Terminal, run </a:t>
            </a:r>
            <a:r>
              <a:rPr lang="en-US" sz="2800" strike="noStrike" spc="-1" smtClean="0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below commands</a:t>
            </a: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sudo apt-get update</a:t>
            </a: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sudo apt-get install </a:t>
            </a:r>
            <a:r>
              <a:rPr lang="en-US" sz="2800" strike="noStrike" spc="-1" dirty="0" err="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openssh</a:t>
            </a:r>
            <a:r>
              <a:rPr lang="en-US" sz="2800" strike="noStrike" spc="-1" dirty="0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-server </a:t>
            </a:r>
            <a:r>
              <a:rPr lang="en-US" sz="2800" strike="noStrike" spc="-1" dirty="0" err="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openssh</a:t>
            </a:r>
            <a:r>
              <a:rPr lang="en-US" sz="2800" strike="noStrike" spc="-1" dirty="0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-client</a:t>
            </a: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800" strike="noStrike" spc="-1" dirty="0" err="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ssh-keygen</a:t>
            </a:r>
            <a:r>
              <a:rPr lang="en-US" sz="2800" strike="noStrike" spc="-1" dirty="0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and cd .</a:t>
            </a:r>
            <a:r>
              <a:rPr lang="en-US" sz="2800" strike="noStrike" spc="-1" dirty="0" err="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ssh</a:t>
            </a: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Cat id_rsa.pub &gt;&gt; </a:t>
            </a:r>
            <a:r>
              <a:rPr lang="en-US" sz="2800" strike="noStrike" spc="-1" dirty="0" err="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authorized_keys</a:t>
            </a: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800" strike="noStrike" spc="-1" dirty="0" err="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ssh</a:t>
            </a:r>
            <a:r>
              <a:rPr lang="en-US" sz="2800" strike="noStrike" spc="-1" dirty="0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localhost</a:t>
            </a: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Download Hadoop from stable2 folder</a:t>
            </a: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800" strike="noStrike" spc="-1" dirty="0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Download JDK and Eclipse</a:t>
            </a: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86360" y="1072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Set Path in .bashrc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486360" y="1579320"/>
            <a:ext cx="10954800" cy="4914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sudo gedit .bashrc</a:t>
            </a:r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export JAVA_HOME=/home/osboxes/YARN/jdk1.8.0_65</a:t>
            </a:r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export PATH=$PATH:$JAVA_HOME/bin</a:t>
            </a:r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export HADOOP_HOME=/home/osboxes/YARN/hadoop-2.7.1</a:t>
            </a:r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export PATH=$PATH:$HADOOP_HOME/bin</a:t>
            </a:r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export PATH=$PATH:$HADOOP_HOME/sbin</a:t>
            </a:r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export HADOOP_MAPRED_HOME=$HADOOP_HOME</a:t>
            </a:r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export HADOOP_COMMON_HOME=$HADOOP_HOME</a:t>
            </a:r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export HADOOP_HDFS_HOME=$HADOOP_HOME</a:t>
            </a:r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export YARN_HOME=$HADOOP_HOME</a:t>
            </a:r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export HADOOP_COMMON_LIB_NATIVE_DIR=$HADOOP_HOME/lib/native</a:t>
            </a:r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export HADOOP_OPTS="-Djava.library.path=$HADOOP_HOME/lib"</a:t>
            </a:r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86360" y="1072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Configuration Files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86360" y="1579320"/>
            <a:ext cx="10954800" cy="4914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6" name="Picture 2"/>
          <p:cNvPicPr/>
          <p:nvPr/>
        </p:nvPicPr>
        <p:blipFill>
          <a:blip r:embed="rId2"/>
          <a:stretch/>
        </p:blipFill>
        <p:spPr>
          <a:xfrm>
            <a:off x="1940040" y="1432800"/>
            <a:ext cx="5666760" cy="5061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86360" y="1072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Configuration Files – hadoop2.x/etc/hadoop/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86360" y="1579320"/>
            <a:ext cx="10954800" cy="4914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hadoop-env.sh</a:t>
            </a:r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export JAVA_HOME=/home/osboxes/YARN/jdk1.8.0_73</a:t>
            </a:r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hdfs-site.xml</a:t>
            </a:r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000" strike="noStrike" spc="-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&lt;property&gt;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000" strike="noStrike" spc="-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&lt;name&gt;dfs.replication&lt;/name&gt;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000" strike="noStrike" spc="-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&lt;value&gt;1&lt;/value&gt;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000" strike="noStrike" spc="-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&lt;/property&gt;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000" strike="noStrike" spc="-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&lt;property&gt;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000" strike="noStrike" spc="-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&lt;name&gt;dfs.namenode.name.dir&lt;/name&gt;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000" strike="noStrike" spc="-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&lt;value&gt;file:///home/osboxes/YARN/hdp-data/dfs/name&lt;/value&gt;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000" strike="noStrike" spc="-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&lt;description&gt;Name node   should store the name table(fsimage) &lt;/description&gt;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000" strike="noStrike" spc="-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&lt;/property&gt;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000" strike="noStrike" spc="-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&lt;property&gt;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000" strike="noStrike" spc="-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&lt;name&gt;dfs.datanode.data.dir&lt;/name&gt;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000" strike="noStrike" spc="-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&lt;value&gt;file:///home/osboxes/YARN/hdp-data/dfs/data&lt;/value&gt;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000" strike="noStrike" spc="-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&lt;description&gt;data node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000" strike="noStrike" spc="-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should store its blocks  &lt;/description&gt;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000" strike="noStrike" spc="-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&lt;/property&gt;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86360" y="1072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Configuration Files – hadoop2.x/etc/hadoop/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86360" y="1579320"/>
            <a:ext cx="10954800" cy="4914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800" b="1" spc="-1" dirty="0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lang="en-US" sz="2800" b="1" strike="noStrike" spc="-1" dirty="0" smtClean="0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ore-site.xml</a:t>
            </a: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&lt;property&gt;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&lt;name&gt;fs.default.name&lt;/name&gt;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&lt;value&gt;hdfs://localhost:9000&lt;/value&gt;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&lt;description&gt;The name of the default file system  &lt;/description&gt;    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&lt;/property&gt;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800" b="1" strike="noStrike" spc="-1" dirty="0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yarn-site.xml</a:t>
            </a: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&lt;property&gt;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&lt;name&gt;</a:t>
            </a:r>
            <a:r>
              <a:rPr lang="en-US" sz="2000" b="1" strike="noStrike" spc="-1" dirty="0" err="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yarn.nodemanager.aux</a:t>
            </a:r>
            <a:r>
              <a:rPr lang="en-US" sz="2000" b="1" strike="noStrike" spc="-1" dirty="0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-services&lt;/name&gt;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&lt;value&gt;</a:t>
            </a:r>
            <a:r>
              <a:rPr lang="en-US" sz="2000" b="1" strike="noStrike" spc="-1" dirty="0" err="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mapreduce_shuffle</a:t>
            </a:r>
            <a:r>
              <a:rPr lang="en-US" sz="2000" b="1" strike="noStrike" spc="-1" dirty="0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&lt;/value&gt;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&lt;/property&gt;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800" b="1" strike="noStrike" spc="-1" dirty="0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mapred-site.xml</a:t>
            </a: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&lt;property&gt;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&lt;name&gt;mapreduce.framework.name&lt;/name&gt;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&lt;value&gt;yarn&lt;/value&gt;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&lt;description&gt;The runtime framework for executing MapReduce jobs. Can be one of local, classic or yarn.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&lt;/description&gt;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&lt;/property&gt;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86360" y="10728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Start Daemons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486360" y="1579320"/>
            <a:ext cx="10954800" cy="4914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hadoop namenode –format</a:t>
            </a:r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start-dfs.sh</a:t>
            </a:r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start-yarn.sh</a:t>
            </a:r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jps</a:t>
            </a:r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NameNode</a:t>
            </a:r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DataNode</a:t>
            </a:r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SecondaryNameNode</a:t>
            </a:r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ResourceManager</a:t>
            </a:r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660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0066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NodeManager</a:t>
            </a:r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328</Words>
  <Application>Microsoft Office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Cisco Systems,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BigData Introduction</dc:title>
  <dc:creator>Dorababu Gangapatnam -X (dgangapa - COGNIZANT TECHNOLOGY SOLUTIONS INDIA PVT LTD at Cisco)</dc:creator>
  <cp:lastModifiedBy>dgangapa</cp:lastModifiedBy>
  <cp:revision>68</cp:revision>
  <dcterms:created xsi:type="dcterms:W3CDTF">2016-05-09T19:01:53Z</dcterms:created>
  <dcterms:modified xsi:type="dcterms:W3CDTF">2016-09-22T07:33:55Z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Cisco Systems, Inc.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7</vt:i4>
  </property>
</Properties>
</file>