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6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4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6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9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3DD7-4136-4CD0-AEDA-CC6A5126A10D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FD43-D694-4EA3-AF5B-5E85E824B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92" y="130664"/>
            <a:ext cx="11435862" cy="666505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Hadoop -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92" y="797169"/>
            <a:ext cx="11435862" cy="2242283"/>
          </a:xfrm>
        </p:spPr>
        <p:txBody>
          <a:bodyPr/>
          <a:lstStyle/>
          <a:p>
            <a:r>
              <a:rPr lang="en-US" dirty="0" smtClean="0"/>
              <a:t>File Compression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Reduces space needed to store files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Speeds up data transfer across the network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Speeds up data transfer to or from disk.</a:t>
            </a:r>
          </a:p>
          <a:p>
            <a:r>
              <a:rPr lang="en-US" dirty="0" smtClean="0"/>
              <a:t>Compression Formats available to Hadoop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4" y="2930768"/>
            <a:ext cx="9032631" cy="36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9" y="365125"/>
            <a:ext cx="11017902" cy="52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92" y="130664"/>
            <a:ext cx="11435862" cy="666505"/>
          </a:xfrm>
        </p:spPr>
        <p:txBody>
          <a:bodyPr>
            <a:normAutofit fontScale="90000"/>
          </a:bodyPr>
          <a:lstStyle/>
          <a:p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Hadoop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Compression Codecs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92" y="797169"/>
            <a:ext cx="11435862" cy="5814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comes with </a:t>
            </a:r>
            <a:r>
              <a:rPr lang="en-US" u="sng" dirty="0" smtClean="0"/>
              <a:t>SPACE-TIME</a:t>
            </a:r>
            <a:r>
              <a:rPr lang="en-US" dirty="0" smtClean="0"/>
              <a:t> trade off</a:t>
            </a:r>
          </a:p>
          <a:p>
            <a:r>
              <a:rPr lang="en-US" dirty="0" smtClean="0"/>
              <a:t>You can specify this trade off – 1 for optimized Speed, and -9 means Optimized Space</a:t>
            </a:r>
          </a:p>
          <a:p>
            <a:r>
              <a:rPr lang="en-US" dirty="0" smtClean="0"/>
              <a:t>E.g. &gt; </a:t>
            </a:r>
            <a:r>
              <a:rPr lang="en-US" dirty="0" err="1" smtClean="0"/>
              <a:t>gzip</a:t>
            </a:r>
            <a:r>
              <a:rPr lang="en-US" dirty="0" smtClean="0"/>
              <a:t> -1 file -&gt; compresses file using fastest compression method</a:t>
            </a:r>
          </a:p>
          <a:p>
            <a:endParaRPr lang="en-US" dirty="0" smtClean="0"/>
          </a:p>
          <a:p>
            <a:r>
              <a:rPr lang="en-US" b="1" dirty="0" err="1" smtClean="0"/>
              <a:t>Splittable</a:t>
            </a:r>
            <a:r>
              <a:rPr lang="en-US" dirty="0" smtClean="0"/>
              <a:t> Compression means – you can </a:t>
            </a:r>
            <a:r>
              <a:rPr lang="en-US" u="sng" dirty="0" smtClean="0">
                <a:solidFill>
                  <a:srgbClr val="FF0000"/>
                </a:solidFill>
              </a:rPr>
              <a:t>seek to any point</a:t>
            </a:r>
            <a:r>
              <a:rPr lang="en-US" dirty="0" smtClean="0"/>
              <a:t> in the stream and </a:t>
            </a:r>
            <a:r>
              <a:rPr lang="en-US" dirty="0" smtClean="0">
                <a:solidFill>
                  <a:srgbClr val="FF0000"/>
                </a:solidFill>
              </a:rPr>
              <a:t>start reading from some point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Spillitable</a:t>
            </a:r>
            <a:r>
              <a:rPr lang="en-US" dirty="0" smtClean="0"/>
              <a:t> formats are </a:t>
            </a:r>
            <a:r>
              <a:rPr lang="en-US" i="1" dirty="0" smtClean="0"/>
              <a:t>best suited </a:t>
            </a:r>
            <a:r>
              <a:rPr lang="en-US" dirty="0" smtClean="0"/>
              <a:t>for MapReduce.</a:t>
            </a:r>
          </a:p>
          <a:p>
            <a:endParaRPr lang="en-US" dirty="0" smtClean="0"/>
          </a:p>
          <a:p>
            <a:r>
              <a:rPr lang="en-US" dirty="0" smtClean="0"/>
              <a:t>Codec – </a:t>
            </a:r>
            <a:r>
              <a:rPr lang="en-US" b="1" dirty="0" smtClean="0"/>
              <a:t>Co</a:t>
            </a:r>
            <a:r>
              <a:rPr lang="en-US" dirty="0" smtClean="0"/>
              <a:t>mpression – </a:t>
            </a:r>
            <a:r>
              <a:rPr lang="en-US" b="1" dirty="0" smtClean="0"/>
              <a:t>Dec</a:t>
            </a:r>
            <a:r>
              <a:rPr lang="en-US" dirty="0" smtClean="0"/>
              <a:t>ompression algorithm.</a:t>
            </a:r>
          </a:p>
          <a:p>
            <a:r>
              <a:rPr lang="en-US" dirty="0" smtClean="0"/>
              <a:t>Hadoop compression codecs are available in </a:t>
            </a:r>
          </a:p>
          <a:p>
            <a:r>
              <a:rPr lang="en-US" dirty="0" err="1" smtClean="0"/>
              <a:t>org.apache.Hadoop.io.compress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LZO – you must download separately due to license.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92" y="130664"/>
            <a:ext cx="11435862" cy="666505"/>
          </a:xfrm>
        </p:spPr>
        <p:txBody>
          <a:bodyPr>
            <a:normAutofit fontScale="90000"/>
          </a:bodyPr>
          <a:lstStyle/>
          <a:p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Compression and MapReduce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92" y="797169"/>
            <a:ext cx="11435862" cy="5814646"/>
          </a:xfrm>
        </p:spPr>
        <p:txBody>
          <a:bodyPr>
            <a:normAutofit/>
          </a:bodyPr>
          <a:lstStyle/>
          <a:p>
            <a:r>
              <a:rPr lang="en-US" dirty="0" smtClean="0"/>
              <a:t>You should </a:t>
            </a:r>
            <a:r>
              <a:rPr lang="en-US" u="sng" dirty="0" smtClean="0"/>
              <a:t>always use </a:t>
            </a:r>
            <a:r>
              <a:rPr lang="en-US" u="sng" dirty="0" err="1" smtClean="0"/>
              <a:t>splittable</a:t>
            </a:r>
            <a:r>
              <a:rPr lang="en-US" u="sng" dirty="0" smtClean="0"/>
              <a:t> compression with MR</a:t>
            </a:r>
            <a:r>
              <a:rPr lang="en-US" dirty="0" smtClean="0"/>
              <a:t>.[ for Input]</a:t>
            </a:r>
          </a:p>
          <a:p>
            <a:r>
              <a:rPr lang="en-US" dirty="0" smtClean="0"/>
              <a:t>Because if you use non </a:t>
            </a:r>
            <a:r>
              <a:rPr lang="en-US" dirty="0" err="1" smtClean="0"/>
              <a:t>splittable</a:t>
            </a:r>
            <a:r>
              <a:rPr lang="en-US" dirty="0" smtClean="0"/>
              <a:t> compression then the Maps cannot read the file content arbitrarily, hence start of each block is not distinguished.</a:t>
            </a:r>
          </a:p>
          <a:p>
            <a:r>
              <a:rPr lang="en-US" dirty="0" smtClean="0"/>
              <a:t>Hence Hadoop will launch only one map to process the entire file.</a:t>
            </a:r>
          </a:p>
          <a:p>
            <a:r>
              <a:rPr lang="en-US" dirty="0" smtClean="0"/>
              <a:t>All the blocks now transfer to the node where that one map is running. So </a:t>
            </a:r>
            <a:r>
              <a:rPr lang="en-US" b="1" dirty="0" smtClean="0"/>
              <a:t>you lose the data locality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since it is only one map, the job will take longer time to run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92" y="130664"/>
            <a:ext cx="11435862" cy="666505"/>
          </a:xfrm>
        </p:spPr>
        <p:txBody>
          <a:bodyPr>
            <a:normAutofit fontScale="90000"/>
          </a:bodyPr>
          <a:lstStyle/>
          <a:p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Compression and MapReduce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5" y="715107"/>
            <a:ext cx="3808085" cy="28604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60" y="715107"/>
            <a:ext cx="3598883" cy="3259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19" y="3284172"/>
            <a:ext cx="3619111" cy="35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92" y="130664"/>
            <a:ext cx="11435862" cy="666505"/>
          </a:xfrm>
        </p:spPr>
        <p:txBody>
          <a:bodyPr>
            <a:normAutofit fontScale="90000"/>
          </a:bodyPr>
          <a:lstStyle/>
          <a:p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Compression and MapReduce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92" y="797168"/>
            <a:ext cx="11435862" cy="5838093"/>
          </a:xfrm>
        </p:spPr>
        <p:txBody>
          <a:bodyPr/>
          <a:lstStyle/>
          <a:p>
            <a:r>
              <a:rPr lang="en-US" dirty="0" smtClean="0"/>
              <a:t>To compress the output of a </a:t>
            </a:r>
            <a:r>
              <a:rPr lang="en-US" b="1" dirty="0" smtClean="0">
                <a:solidFill>
                  <a:srgbClr val="FF0000"/>
                </a:solidFill>
              </a:rPr>
              <a:t>MR job</a:t>
            </a:r>
            <a:r>
              <a:rPr lang="en-US" dirty="0" smtClean="0"/>
              <a:t>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Configuration XML files - </a:t>
            </a:r>
            <a:r>
              <a:rPr lang="en-US" dirty="0" smtClean="0"/>
              <a:t>In </a:t>
            </a:r>
            <a:r>
              <a:rPr lang="en-US" b="1" dirty="0" smtClean="0"/>
              <a:t>JOB configuration </a:t>
            </a:r>
            <a:r>
              <a:rPr lang="en-US" dirty="0" smtClean="0"/>
              <a:t>– set </a:t>
            </a:r>
          </a:p>
          <a:p>
            <a:r>
              <a:rPr lang="en-US" b="1" dirty="0" err="1" smtClean="0"/>
              <a:t>mapreduce.output.fileoutputformat.compress.codec</a:t>
            </a:r>
            <a:r>
              <a:rPr lang="en-US" b="1" dirty="0" smtClean="0"/>
              <a:t> = class name of the compression codec, </a:t>
            </a:r>
            <a:r>
              <a:rPr lang="en-US" b="1" dirty="0" err="1" smtClean="0"/>
              <a:t>e.g</a:t>
            </a:r>
            <a:r>
              <a:rPr lang="en-US" b="1" dirty="0" smtClean="0"/>
              <a:t> </a:t>
            </a:r>
            <a:r>
              <a:rPr lang="en-US" b="1" dirty="0" err="1" smtClean="0"/>
              <a:t>Gzipcodec.class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 Driver Class (in Java Code) - </a:t>
            </a:r>
            <a:r>
              <a:rPr lang="en-US" dirty="0" smtClean="0"/>
              <a:t>you can use the below two lines</a:t>
            </a:r>
          </a:p>
          <a:p>
            <a:r>
              <a:rPr lang="en-US" b="1" dirty="0" err="1" smtClean="0"/>
              <a:t>FileOutputFormat.setCompressOutput</a:t>
            </a:r>
            <a:r>
              <a:rPr lang="en-US" b="1" dirty="0" smtClean="0"/>
              <a:t>(</a:t>
            </a:r>
            <a:r>
              <a:rPr lang="en-US" b="1" dirty="0" err="1" smtClean="0"/>
              <a:t>job,true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FileOutputFormat.setOutputCompressorClass</a:t>
            </a:r>
            <a:r>
              <a:rPr lang="en-US" b="1" dirty="0" smtClean="0"/>
              <a:t>(</a:t>
            </a:r>
            <a:r>
              <a:rPr lang="en-US" b="1" dirty="0" err="1" smtClean="0"/>
              <a:t>job,GzipCodec.class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The output Part file will be </a:t>
            </a:r>
            <a:r>
              <a:rPr lang="en-US" dirty="0" err="1" smtClean="0"/>
              <a:t>gzip</a:t>
            </a:r>
            <a:r>
              <a:rPr lang="en-US" dirty="0" smtClean="0"/>
              <a:t> compressed.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>
                <a:solidFill>
                  <a:srgbClr val="FF0000"/>
                </a:solidFill>
              </a:rPr>
              <a:t> in CLI (Driver has to implement TOOL interface)</a:t>
            </a:r>
          </a:p>
          <a:p>
            <a:r>
              <a:rPr lang="en-US" dirty="0" smtClean="0"/>
              <a:t>then you can pass any of the above properties to the program on the command line. This avoids </a:t>
            </a:r>
            <a:r>
              <a:rPr lang="en-US" u="sng" dirty="0" smtClean="0"/>
              <a:t>hard coding of compression properties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92" y="130664"/>
            <a:ext cx="11435862" cy="666505"/>
          </a:xfrm>
        </p:spPr>
        <p:txBody>
          <a:bodyPr>
            <a:normAutofit fontScale="90000"/>
          </a:bodyPr>
          <a:lstStyle/>
          <a:p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Compression and MapReduce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92" y="797168"/>
            <a:ext cx="11435862" cy="583809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How to Compress MAP output? </a:t>
            </a:r>
            <a:endParaRPr lang="en-US" dirty="0"/>
          </a:p>
          <a:p>
            <a:r>
              <a:rPr lang="en-US" u="sng" dirty="0" smtClean="0"/>
              <a:t>If your MR application reads and writes uncompressed data</a:t>
            </a:r>
            <a:r>
              <a:rPr lang="en-US" dirty="0" smtClean="0"/>
              <a:t>, it is beneficial to </a:t>
            </a:r>
            <a:r>
              <a:rPr lang="en-US" u="sng" dirty="0" smtClean="0"/>
              <a:t>compress the intermediate output of the map phase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Map  output is written to disk and </a:t>
            </a:r>
            <a:r>
              <a:rPr lang="en-US" u="sng" dirty="0" smtClean="0"/>
              <a:t>transferred</a:t>
            </a:r>
            <a:r>
              <a:rPr lang="en-US" dirty="0" smtClean="0"/>
              <a:t> across the </a:t>
            </a:r>
            <a:r>
              <a:rPr lang="en-US" u="sng" dirty="0" smtClean="0"/>
              <a:t>network</a:t>
            </a:r>
            <a:r>
              <a:rPr lang="en-US" dirty="0" smtClean="0"/>
              <a:t> to reducer nodes. So </a:t>
            </a:r>
            <a:r>
              <a:rPr lang="en-US" dirty="0" smtClean="0">
                <a:solidFill>
                  <a:srgbClr val="FF0000"/>
                </a:solidFill>
              </a:rPr>
              <a:t>we should use FAST compressions </a:t>
            </a:r>
            <a:r>
              <a:rPr lang="en-US" dirty="0" smtClean="0"/>
              <a:t>like </a:t>
            </a:r>
            <a:r>
              <a:rPr lang="en-US" dirty="0" err="1" smtClean="0"/>
              <a:t>LZO,Snappy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Configuration XML files </a:t>
            </a:r>
          </a:p>
          <a:p>
            <a:r>
              <a:rPr lang="en-US" dirty="0" err="1" smtClean="0"/>
              <a:t>mapreduce.map.output.compress</a:t>
            </a:r>
            <a:r>
              <a:rPr lang="en-US" dirty="0" smtClean="0"/>
              <a:t> to </a:t>
            </a:r>
            <a:r>
              <a:rPr lang="en-US" dirty="0" err="1" smtClean="0"/>
              <a:t>ture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apreduce.map.output.compress.codec</a:t>
            </a:r>
            <a:r>
              <a:rPr lang="en-US" dirty="0" smtClean="0"/>
              <a:t> – to the compression codec.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 Driver Class (in Java Code) - </a:t>
            </a:r>
            <a:r>
              <a:rPr lang="en-US" dirty="0" smtClean="0"/>
              <a:t>you can use the below two lines</a:t>
            </a:r>
          </a:p>
          <a:p>
            <a:r>
              <a:rPr lang="en-US" b="1" dirty="0" smtClean="0"/>
              <a:t>Configuration </a:t>
            </a:r>
            <a:r>
              <a:rPr lang="en-US" b="1" dirty="0" err="1" smtClean="0"/>
              <a:t>conf</a:t>
            </a:r>
            <a:r>
              <a:rPr lang="en-US" b="1" dirty="0" smtClean="0"/>
              <a:t> =new Configuration();</a:t>
            </a:r>
          </a:p>
          <a:p>
            <a:r>
              <a:rPr lang="en-US" b="1" dirty="0" err="1" smtClean="0"/>
              <a:t>Conf.setBoolean</a:t>
            </a:r>
            <a:r>
              <a:rPr lang="en-US" b="1" dirty="0" smtClean="0"/>
              <a:t>(</a:t>
            </a:r>
            <a:r>
              <a:rPr lang="en-US" b="1" dirty="0" err="1" smtClean="0"/>
              <a:t>Job.MAP_OUTPUT_COMPRESS,true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Conf.setClass</a:t>
            </a:r>
            <a:r>
              <a:rPr lang="en-US" b="1" dirty="0" smtClean="0"/>
              <a:t>(</a:t>
            </a:r>
            <a:r>
              <a:rPr lang="en-US" b="1" dirty="0" err="1" smtClean="0"/>
              <a:t>Job.MAP_OUTPUT_COMPRES_CODEC</a:t>
            </a:r>
            <a:r>
              <a:rPr lang="en-US" b="1" dirty="0" smtClean="0"/>
              <a:t>, </a:t>
            </a:r>
            <a:r>
              <a:rPr lang="en-US" b="1" dirty="0" err="1" smtClean="0"/>
              <a:t>GzipCodec.class</a:t>
            </a:r>
            <a:r>
              <a:rPr lang="en-US" b="1" dirty="0" smtClean="0"/>
              <a:t>, </a:t>
            </a:r>
            <a:r>
              <a:rPr lang="en-US" b="1" dirty="0" err="1" smtClean="0"/>
              <a:t>CompressionCodec.class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Job job=new Job(</a:t>
            </a:r>
            <a:r>
              <a:rPr lang="en-US" b="1" dirty="0" err="1" smtClean="0"/>
              <a:t>conf</a:t>
            </a:r>
            <a:r>
              <a:rPr lang="en-US" b="1" dirty="0" smtClean="0"/>
              <a:t>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>
                <a:solidFill>
                  <a:srgbClr val="FF0000"/>
                </a:solidFill>
              </a:rPr>
              <a:t> in CLI (Driver has to implement TOOL interface)</a:t>
            </a:r>
          </a:p>
          <a:p>
            <a:r>
              <a:rPr lang="en-US" dirty="0" smtClean="0"/>
              <a:t>Similar to configuration XML.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See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569" y="1359877"/>
            <a:ext cx="10515600" cy="5263662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–text </a:t>
            </a:r>
            <a:r>
              <a:rPr lang="en-US" dirty="0" smtClean="0"/>
              <a:t>option to see compressed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Hadoop fs –text /out/*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Textinput</a:t>
            </a:r>
            <a:r>
              <a:rPr lang="en-US" dirty="0" smtClean="0">
                <a:solidFill>
                  <a:srgbClr val="FF0000"/>
                </a:solidFill>
              </a:rPr>
              <a:t> format by default reads .</a:t>
            </a:r>
            <a:r>
              <a:rPr lang="en-US" dirty="0" err="1" smtClean="0">
                <a:solidFill>
                  <a:srgbClr val="FF0000"/>
                </a:solidFill>
              </a:rPr>
              <a:t>gz</a:t>
            </a:r>
            <a:r>
              <a:rPr lang="en-US" dirty="0" smtClean="0">
                <a:solidFill>
                  <a:srgbClr val="FF0000"/>
                </a:solidFill>
              </a:rPr>
              <a:t> as input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Demo of –Reading compressed + compressing Map output + Writing compressed Output. </a:t>
            </a:r>
            <a:r>
              <a:rPr lang="en-US" smtClean="0"/>
              <a:t>[in GZ]</a:t>
            </a:r>
            <a:endParaRPr lang="en-US" dirty="0" smtClean="0"/>
          </a:p>
          <a:p>
            <a:r>
              <a:rPr lang="en-US" dirty="0" smtClean="0"/>
              <a:t>---------------------------------------------</a:t>
            </a:r>
          </a:p>
          <a:p>
            <a:r>
              <a:rPr lang="en-US" dirty="0" smtClean="0"/>
              <a:t>Snappy there will be some issues</a:t>
            </a:r>
          </a:p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checknative</a:t>
            </a:r>
            <a:r>
              <a:rPr lang="en-US" dirty="0"/>
              <a:t> -a | grep </a:t>
            </a:r>
            <a:r>
              <a:rPr lang="en-US" dirty="0" smtClean="0"/>
              <a:t>snappy</a:t>
            </a:r>
          </a:p>
          <a:p>
            <a:r>
              <a:rPr lang="en-US" dirty="0" smtClean="0"/>
              <a:t>If it is true, then you can work with snappy.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524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Compression</vt:lpstr>
      <vt:lpstr>Hadoop - Compression</vt:lpstr>
      <vt:lpstr>PowerPoint Presentation</vt:lpstr>
      <vt:lpstr>Hadoop – Compression Codecs</vt:lpstr>
      <vt:lpstr>Compression and MapReduce</vt:lpstr>
      <vt:lpstr>Compression and MapReduce</vt:lpstr>
      <vt:lpstr>Compression and MapReduce</vt:lpstr>
      <vt:lpstr>Compression and MapReduce</vt:lpstr>
      <vt:lpstr>To See the output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</dc:title>
  <dc:creator>Dorababu Gangapatnam -X (dgangapa - COGNIZANT TECHNOLOGY SOLUTIONS INDIA PVT LTD at Cisco)</dc:creator>
  <cp:lastModifiedBy>Dorababu Gangapatnam -X (dgangapa - COGNIZANT TECHNOLOGY SOLUTIONS INDIA PVT LTD at Cisco)</cp:lastModifiedBy>
  <cp:revision>33</cp:revision>
  <dcterms:created xsi:type="dcterms:W3CDTF">2016-05-18T10:40:07Z</dcterms:created>
  <dcterms:modified xsi:type="dcterms:W3CDTF">2016-05-22T03:15:47Z</dcterms:modified>
</cp:coreProperties>
</file>