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9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4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4FA5-F4EE-4269-B2F0-49C083958C0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DFE8-E3FC-456D-A41C-3ED6641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words starts with letters a to m or A-M, N-Z/n-z and all other words to </a:t>
            </a:r>
            <a:r>
              <a:rPr lang="en-US" smtClean="0"/>
              <a:t>diff partitions.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46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Hash </a:t>
            </a:r>
            <a:r>
              <a:rPr lang="en-US" dirty="0" err="1" smtClean="0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1825624"/>
            <a:ext cx="10837985" cy="475102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On Driver class </a:t>
            </a:r>
          </a:p>
          <a:p>
            <a:r>
              <a:rPr lang="en-US" dirty="0" err="1" smtClean="0"/>
              <a:t>job.setNumReduceTasks</a:t>
            </a:r>
            <a:r>
              <a:rPr lang="en-US" dirty="0" smtClean="0"/>
              <a:t>(2);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 CLI </a:t>
            </a:r>
            <a:r>
              <a:rPr lang="en-US" dirty="0" smtClean="0"/>
              <a:t>(when Tool interface is implemented) </a:t>
            </a:r>
            <a:r>
              <a:rPr lang="en-US" dirty="0" smtClean="0">
                <a:solidFill>
                  <a:srgbClr val="FF0000"/>
                </a:solidFill>
              </a:rPr>
              <a:t>Avoids </a:t>
            </a:r>
            <a:r>
              <a:rPr lang="en-US" dirty="0" err="1" smtClean="0">
                <a:solidFill>
                  <a:srgbClr val="FF0000"/>
                </a:solidFill>
              </a:rPr>
              <a:t>HardCoding</a:t>
            </a:r>
            <a:r>
              <a:rPr lang="en-US" dirty="0" smtClean="0">
                <a:solidFill>
                  <a:srgbClr val="FF0000"/>
                </a:solidFill>
              </a:rPr>
              <a:t> in Java code.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jar /home/</a:t>
            </a:r>
            <a:r>
              <a:rPr lang="en-US" dirty="0" err="1" smtClean="0"/>
              <a:t>ubuntu</a:t>
            </a:r>
            <a:r>
              <a:rPr lang="en-US" dirty="0" smtClean="0"/>
              <a:t>/workspace/WordCountPartitioner.jar </a:t>
            </a:r>
            <a:r>
              <a:rPr lang="en-US" dirty="0" err="1" smtClean="0"/>
              <a:t>WordCountTool</a:t>
            </a:r>
            <a:r>
              <a:rPr lang="en-US" dirty="0" smtClean="0"/>
              <a:t> </a:t>
            </a:r>
            <a:r>
              <a:rPr lang="en-US" b="1" dirty="0" smtClean="0"/>
              <a:t>-D </a:t>
            </a:r>
            <a:r>
              <a:rPr lang="en-US" b="1" dirty="0" err="1" smtClean="0"/>
              <a:t>mapred.reduce.tasks</a:t>
            </a:r>
            <a:r>
              <a:rPr lang="en-US" b="1" dirty="0" smtClean="0"/>
              <a:t>=3 </a:t>
            </a:r>
            <a:r>
              <a:rPr lang="en-US" dirty="0" smtClean="0"/>
              <a:t>/user/</a:t>
            </a:r>
            <a:r>
              <a:rPr lang="en-US" dirty="0" err="1" smtClean="0"/>
              <a:t>LocalToHdfs</a:t>
            </a:r>
            <a:r>
              <a:rPr lang="en-US" dirty="0" smtClean="0"/>
              <a:t>/ExampleFileNumbers.txt /user/</a:t>
            </a:r>
            <a:r>
              <a:rPr lang="en-US" dirty="0" err="1" smtClean="0"/>
              <a:t>LocalToHdfs</a:t>
            </a:r>
            <a:r>
              <a:rPr lang="en-US" dirty="0" smtClean="0"/>
              <a:t>/PartitionerOut6/</a:t>
            </a:r>
          </a:p>
          <a:p>
            <a:r>
              <a:rPr lang="en-US" dirty="0" smtClean="0"/>
              <a:t>Note that it is -D </a:t>
            </a:r>
            <a:r>
              <a:rPr lang="en-US" dirty="0" err="1" smtClean="0"/>
              <a:t>mapred.reduce.tasks</a:t>
            </a:r>
            <a:r>
              <a:rPr lang="en-US" dirty="0" smtClean="0"/>
              <a:t>=3 not </a:t>
            </a:r>
            <a:r>
              <a:rPr lang="en-US" dirty="0" err="1" smtClean="0"/>
              <a:t>mapreduce.reduce.tasks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Small files into One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merge all the part files use “-</a:t>
            </a:r>
            <a:r>
              <a:rPr lang="en-US" b="1" dirty="0" err="1"/>
              <a:t>getmerge</a:t>
            </a:r>
            <a:r>
              <a:rPr lang="en-US" b="1" dirty="0"/>
              <a:t>” option with “fs”</a:t>
            </a:r>
            <a:endParaRPr lang="en-US" dirty="0"/>
          </a:p>
          <a:p>
            <a:r>
              <a:rPr lang="en-US" b="1" dirty="0"/>
              <a:t>&gt;Hadoop fs –</a:t>
            </a:r>
            <a:r>
              <a:rPr lang="en-US" b="1" dirty="0" err="1"/>
              <a:t>getmerge</a:t>
            </a:r>
            <a:r>
              <a:rPr lang="en-US" b="1" dirty="0"/>
              <a:t> </a:t>
            </a:r>
            <a:r>
              <a:rPr lang="en-US" dirty="0" err="1"/>
              <a:t>folder_name</a:t>
            </a:r>
            <a:endParaRPr lang="en-US" dirty="0"/>
          </a:p>
          <a:p>
            <a:r>
              <a:rPr lang="en-US" dirty="0"/>
              <a:t>On </a:t>
            </a:r>
            <a:r>
              <a:rPr lang="en-US" u="sng" dirty="0"/>
              <a:t>local file system</a:t>
            </a:r>
            <a:r>
              <a:rPr lang="en-US" dirty="0"/>
              <a:t> you can use –cat option to merge them</a:t>
            </a:r>
          </a:p>
          <a:p>
            <a:r>
              <a:rPr lang="en-US" dirty="0"/>
              <a:t>&gt;Hadoop fs –cat </a:t>
            </a:r>
            <a:r>
              <a:rPr lang="en-US" dirty="0" err="1"/>
              <a:t>wc-ouput</a:t>
            </a:r>
            <a:r>
              <a:rPr lang="en-US" dirty="0"/>
              <a:t>/* &gt;filename.txt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Partitioner</vt:lpstr>
      <vt:lpstr>Lab</vt:lpstr>
      <vt:lpstr>Default Hash Partitioner</vt:lpstr>
      <vt:lpstr>Merge Small files into One file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Partitioner</dc:title>
  <dc:creator>Dorababu Gangapatnam -X (dgangapa - COGNIZANT TECHNOLOGY SOLUTIONS INDIA PVT LTD at Cisco)</dc:creator>
  <cp:lastModifiedBy>Dorababu Gangapatnam -X (dgangapa - COGNIZANT TECHNOLOGY SOLUTIONS INDIA PVT LTD at Cisco)</cp:lastModifiedBy>
  <cp:revision>11</cp:revision>
  <dcterms:created xsi:type="dcterms:W3CDTF">2016-05-18T13:48:56Z</dcterms:created>
  <dcterms:modified xsi:type="dcterms:W3CDTF">2016-05-20T20:35:20Z</dcterms:modified>
</cp:coreProperties>
</file>