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E257-57F3-4C49-874F-0B23FE4178B6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55A-0956-4491-92C9-BC8914A5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E257-57F3-4C49-874F-0B23FE4178B6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55A-0956-4491-92C9-BC8914A5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E257-57F3-4C49-874F-0B23FE4178B6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55A-0956-4491-92C9-BC8914A5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E257-57F3-4C49-874F-0B23FE4178B6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55A-0956-4491-92C9-BC8914A5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3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E257-57F3-4C49-874F-0B23FE4178B6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55A-0956-4491-92C9-BC8914A5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E257-57F3-4C49-874F-0B23FE4178B6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55A-0956-4491-92C9-BC8914A5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8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E257-57F3-4C49-874F-0B23FE4178B6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55A-0956-4491-92C9-BC8914A5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E257-57F3-4C49-874F-0B23FE4178B6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55A-0956-4491-92C9-BC8914A5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1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E257-57F3-4C49-874F-0B23FE4178B6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55A-0956-4491-92C9-BC8914A5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E257-57F3-4C49-874F-0B23FE4178B6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55A-0956-4491-92C9-BC8914A5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6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E257-57F3-4C49-874F-0B23FE4178B6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055A-0956-4491-92C9-BC8914A5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E257-57F3-4C49-874F-0B23FE4178B6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5055A-0956-4491-92C9-BC8914A55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7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" y="0"/>
            <a:ext cx="10515600" cy="1325563"/>
          </a:xfrm>
        </p:spPr>
        <p:txBody>
          <a:bodyPr/>
          <a:lstStyle/>
          <a:p>
            <a:r>
              <a:rPr lang="en-US" dirty="0" smtClean="0"/>
              <a:t>Configuration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280160"/>
            <a:ext cx="12009120" cy="5577839"/>
          </a:xfrm>
        </p:spPr>
        <p:txBody>
          <a:bodyPr>
            <a:normAutofit/>
          </a:bodyPr>
          <a:lstStyle/>
          <a:p>
            <a:r>
              <a:rPr lang="en-US" dirty="0" smtClean="0"/>
              <a:t>Instance of the “Configuration” class in </a:t>
            </a:r>
            <a:r>
              <a:rPr lang="en-US" dirty="0" err="1" smtClean="0"/>
              <a:t>org.apache.Hadoop.conf</a:t>
            </a:r>
            <a:r>
              <a:rPr lang="en-US" dirty="0" smtClean="0"/>
              <a:t> package represents </a:t>
            </a:r>
            <a:r>
              <a:rPr lang="en-US" b="1" u="sng" dirty="0" smtClean="0"/>
              <a:t>collection of configuration </a:t>
            </a:r>
            <a:r>
              <a:rPr lang="en-US" b="1" i="1" u="sng" dirty="0" smtClean="0"/>
              <a:t>properties and their values</a:t>
            </a:r>
            <a:r>
              <a:rPr lang="en-US" b="1" i="1" dirty="0" smtClean="0"/>
              <a:t>.</a:t>
            </a:r>
            <a:endParaRPr lang="en-US" dirty="0" smtClean="0"/>
          </a:p>
          <a:p>
            <a:r>
              <a:rPr lang="en-US" dirty="0" smtClean="0"/>
              <a:t>Configurations read their properties from “resources”. </a:t>
            </a:r>
          </a:p>
          <a:p>
            <a:r>
              <a:rPr lang="en-US" dirty="0" smtClean="0"/>
              <a:t>Resources are XML files containing Name-Value pairs.</a:t>
            </a:r>
          </a:p>
          <a:p>
            <a:r>
              <a:rPr lang="en-US" dirty="0" smtClean="0"/>
              <a:t>Say we have a configuration file called Conf1.xml, we can access its properties using:</a:t>
            </a:r>
          </a:p>
          <a:p>
            <a:r>
              <a:rPr lang="en-US" dirty="0" smtClean="0"/>
              <a:t>Configuration </a:t>
            </a:r>
            <a:r>
              <a:rPr lang="en-US" dirty="0" err="1" smtClean="0"/>
              <a:t>conf</a:t>
            </a:r>
            <a:r>
              <a:rPr lang="en-US" dirty="0" smtClean="0"/>
              <a:t> = new Configuration();</a:t>
            </a:r>
          </a:p>
          <a:p>
            <a:r>
              <a:rPr lang="en-US" dirty="0" err="1" smtClean="0"/>
              <a:t>Conf.addResource</a:t>
            </a:r>
            <a:r>
              <a:rPr lang="en-US" dirty="0" smtClean="0"/>
              <a:t>(“Conf1.xml”);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6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Conf1.xml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&lt;configuration&gt;</a:t>
            </a:r>
          </a:p>
          <a:p>
            <a:pPr marL="0" indent="0">
              <a:buNone/>
            </a:pPr>
            <a:r>
              <a:rPr lang="en-US" dirty="0" smtClean="0"/>
              <a:t>&lt;property&gt; </a:t>
            </a:r>
          </a:p>
          <a:p>
            <a:pPr marL="0" indent="0">
              <a:buNone/>
            </a:pPr>
            <a:r>
              <a:rPr lang="en-US" dirty="0" smtClean="0"/>
              <a:t>	&lt;name&gt;color&lt;/name&gt; </a:t>
            </a:r>
          </a:p>
          <a:p>
            <a:pPr marL="0" indent="0">
              <a:buNone/>
            </a:pPr>
            <a:r>
              <a:rPr lang="en-US" dirty="0" smtClean="0"/>
              <a:t>	&lt;value&gt;yellow&lt;/value&gt; </a:t>
            </a:r>
          </a:p>
          <a:p>
            <a:pPr marL="0" indent="0">
              <a:buNone/>
            </a:pPr>
            <a:r>
              <a:rPr lang="en-US" dirty="0" smtClean="0"/>
              <a:t>&lt;/property&gt;</a:t>
            </a:r>
          </a:p>
          <a:p>
            <a:pPr marL="0" indent="0">
              <a:buNone/>
            </a:pPr>
            <a:r>
              <a:rPr lang="en-US" dirty="0" smtClean="0"/>
              <a:t>&lt;property&gt; &lt;name&gt;size&lt;/name&gt; &lt;value&gt;10&lt;/value&gt; &lt;/property&gt; </a:t>
            </a:r>
          </a:p>
          <a:p>
            <a:pPr marL="0" indent="0">
              <a:buNone/>
            </a:pPr>
            <a:r>
              <a:rPr lang="en-US" dirty="0" smtClean="0"/>
              <a:t>&lt;property&gt; &lt;name&gt;weight&lt;/name&gt; &lt;value&gt;heavy&lt;/value&gt; </a:t>
            </a:r>
          </a:p>
          <a:p>
            <a:pPr marL="0" indent="0">
              <a:buNone/>
            </a:pPr>
            <a:r>
              <a:rPr lang="en-US" b="1" dirty="0" smtClean="0"/>
              <a:t>&lt;final&gt;true&lt;/final&gt; </a:t>
            </a:r>
          </a:p>
          <a:p>
            <a:pPr marL="0" indent="0">
              <a:buNone/>
            </a:pPr>
            <a:r>
              <a:rPr lang="en-US" dirty="0" smtClean="0"/>
              <a:t>&lt;/property&gt; </a:t>
            </a:r>
          </a:p>
          <a:p>
            <a:pPr marL="0" indent="0">
              <a:buNone/>
            </a:pPr>
            <a:r>
              <a:rPr lang="en-US" dirty="0" smtClean="0"/>
              <a:t>&lt;property&gt; &lt;name&gt;size-weight&lt;/name&gt; &lt;value&gt;</a:t>
            </a:r>
            <a:r>
              <a:rPr lang="en-US" b="1" dirty="0" smtClean="0"/>
              <a:t>${size},${weight}</a:t>
            </a:r>
            <a:r>
              <a:rPr lang="en-US" dirty="0" smtClean="0"/>
              <a:t>&lt;/value&gt; &lt;/property&gt;</a:t>
            </a:r>
          </a:p>
          <a:p>
            <a:pPr marL="0" indent="0">
              <a:buNone/>
            </a:pPr>
            <a:r>
              <a:rPr lang="en-US" dirty="0" smtClean="0"/>
              <a:t>&lt;/configuration&gt;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6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" y="0"/>
            <a:ext cx="10515600" cy="1325563"/>
          </a:xfrm>
        </p:spPr>
        <p:txBody>
          <a:bodyPr/>
          <a:lstStyle/>
          <a:p>
            <a:r>
              <a:rPr lang="en-US" dirty="0" smtClean="0"/>
              <a:t>Configuration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280160"/>
            <a:ext cx="12009120" cy="5577839"/>
          </a:xfrm>
        </p:spPr>
        <p:txBody>
          <a:bodyPr>
            <a:normAutofit/>
          </a:bodyPr>
          <a:lstStyle/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conf.get</a:t>
            </a:r>
            <a:r>
              <a:rPr lang="en-US" dirty="0"/>
              <a:t>(“color”));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conf.getInt</a:t>
            </a:r>
            <a:r>
              <a:rPr lang="en-US" dirty="0"/>
              <a:t>(“Size”,0)); - 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conf.get</a:t>
            </a:r>
            <a:r>
              <a:rPr lang="en-US" dirty="0"/>
              <a:t>(“</a:t>
            </a:r>
            <a:r>
              <a:rPr lang="en-US" dirty="0" err="1"/>
              <a:t>breadth”,”wide</a:t>
            </a:r>
            <a:r>
              <a:rPr lang="en-US" dirty="0"/>
              <a:t>")); - Get() allows u to specify default value if the property is not defined, here breath is not defined hence we get its default value as “wide”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0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1631"/>
          </a:xfrm>
        </p:spPr>
        <p:txBody>
          <a:bodyPr/>
          <a:lstStyle/>
          <a:p>
            <a:r>
              <a:rPr lang="en-US" dirty="0" smtClean="0"/>
              <a:t>Combining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38" y="1031630"/>
            <a:ext cx="11245362" cy="5529189"/>
          </a:xfrm>
        </p:spPr>
        <p:txBody>
          <a:bodyPr>
            <a:normAutofit/>
          </a:bodyPr>
          <a:lstStyle/>
          <a:p>
            <a:r>
              <a:rPr lang="en-US" dirty="0" smtClean="0"/>
              <a:t>We can specify more than one resource to define ‘Configuration’</a:t>
            </a:r>
          </a:p>
          <a:p>
            <a:r>
              <a:rPr lang="en-US" dirty="0" smtClean="0"/>
              <a:t>E.g. Hadoop separates its default properties – </a:t>
            </a:r>
          </a:p>
          <a:p>
            <a:r>
              <a:rPr lang="en-US" dirty="0" smtClean="0"/>
              <a:t>For internal system – Core-default.xml </a:t>
            </a:r>
          </a:p>
          <a:p>
            <a:r>
              <a:rPr lang="en-US" dirty="0" smtClean="0"/>
              <a:t>And for Site-Specific – Core-site.xml</a:t>
            </a:r>
          </a:p>
          <a:p>
            <a:r>
              <a:rPr lang="en-US" dirty="0" smtClean="0"/>
              <a:t>You can combine resources as follows.</a:t>
            </a:r>
          </a:p>
          <a:p>
            <a:r>
              <a:rPr lang="en-US" dirty="0" smtClean="0"/>
              <a:t>Configuration </a:t>
            </a:r>
            <a:r>
              <a:rPr lang="en-US" dirty="0" err="1" smtClean="0"/>
              <a:t>conf</a:t>
            </a:r>
            <a:r>
              <a:rPr lang="en-US" dirty="0" smtClean="0"/>
              <a:t>=new Configuration();</a:t>
            </a:r>
          </a:p>
          <a:p>
            <a:r>
              <a:rPr lang="en-US" dirty="0" err="1" smtClean="0"/>
              <a:t>Conf.addResource</a:t>
            </a:r>
            <a:r>
              <a:rPr lang="en-US" dirty="0" smtClean="0"/>
              <a:t>(“conf1.xml</a:t>
            </a:r>
            <a:r>
              <a:rPr lang="en-US" dirty="0" smtClean="0"/>
              <a:t>”);  </a:t>
            </a:r>
            <a:r>
              <a:rPr lang="en-US" dirty="0" err="1" smtClean="0"/>
              <a:t>conf.addResource</a:t>
            </a:r>
            <a:r>
              <a:rPr lang="en-US" dirty="0" smtClean="0"/>
              <a:t>(“conf2.xml”);</a:t>
            </a:r>
          </a:p>
          <a:p>
            <a:r>
              <a:rPr lang="en-US" dirty="0" smtClean="0"/>
              <a:t>Note – Properties added later override the earlier definitions.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Final</a:t>
            </a:r>
            <a:r>
              <a:rPr lang="en-US" dirty="0" smtClean="0"/>
              <a:t> – properties cannot be overridden, values added later don’t override the fist value. We will get only the first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1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switch configurations?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switch configurations from Local/Pseudo/Cluster modes : </a:t>
            </a:r>
          </a:p>
          <a:p>
            <a:r>
              <a:rPr lang="en-US" dirty="0" smtClean="0"/>
              <a:t>Keep the configuration files outside Hadoop, one for each mode and</a:t>
            </a:r>
          </a:p>
          <a:p>
            <a:r>
              <a:rPr lang="en-US" dirty="0" smtClean="0"/>
              <a:t>Switch between them using Configuration API.</a:t>
            </a:r>
          </a:p>
          <a:p>
            <a:r>
              <a:rPr lang="en-US" dirty="0" smtClean="0"/>
              <a:t>Say we have below configuration files: </a:t>
            </a:r>
          </a:p>
          <a:p>
            <a:r>
              <a:rPr lang="en-US" dirty="0" smtClean="0"/>
              <a:t>hadoop-local.xml</a:t>
            </a:r>
          </a:p>
          <a:p>
            <a:r>
              <a:rPr lang="en-US" dirty="0" smtClean="0"/>
              <a:t>hadoop-pseudo.xml</a:t>
            </a:r>
          </a:p>
          <a:p>
            <a:r>
              <a:rPr lang="en-US" dirty="0" smtClean="0"/>
              <a:t>hadoop-cluster.xml</a:t>
            </a:r>
          </a:p>
          <a:p>
            <a:r>
              <a:rPr lang="en-US" dirty="0" smtClean="0"/>
              <a:t>Note: there is no special meaning about the names, they are just </a:t>
            </a:r>
            <a:r>
              <a:rPr lang="en-US" dirty="0" err="1" smtClean="0"/>
              <a:t>xmls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271144"/>
            <a:ext cx="11231880" cy="61525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hadoop-local.xml</a:t>
            </a:r>
          </a:p>
          <a:p>
            <a:r>
              <a:rPr lang="en-US" dirty="0" err="1" smtClean="0"/>
              <a:t>fs.defaultFS</a:t>
            </a:r>
            <a:r>
              <a:rPr lang="en-US" dirty="0" smtClean="0"/>
              <a:t> – </a:t>
            </a:r>
            <a:r>
              <a:rPr lang="en-US" dirty="0" smtClean="0">
                <a:hlinkClick r:id=""/>
              </a:rPr>
              <a:t>file:///</a:t>
            </a:r>
            <a:endParaRPr lang="en-US" dirty="0" smtClean="0"/>
          </a:p>
          <a:p>
            <a:r>
              <a:rPr lang="en-US" dirty="0" smtClean="0"/>
              <a:t>mapreduce.framework.name – local</a:t>
            </a:r>
          </a:p>
          <a:p>
            <a:r>
              <a:rPr lang="en-US" dirty="0" smtClean="0"/>
              <a:t>Hadoop-pseudo.xml</a:t>
            </a:r>
          </a:p>
          <a:p>
            <a:r>
              <a:rPr lang="en-US" dirty="0" err="1" smtClean="0"/>
              <a:t>fs.defaultFS</a:t>
            </a:r>
            <a:r>
              <a:rPr lang="en-US" dirty="0" smtClean="0"/>
              <a:t> – hdfs://localhost:9000</a:t>
            </a:r>
          </a:p>
          <a:p>
            <a:r>
              <a:rPr lang="en-US" dirty="0" smtClean="0"/>
              <a:t>mapreduce.framework.name – yarn</a:t>
            </a:r>
          </a:p>
          <a:p>
            <a:r>
              <a:rPr lang="en-US" dirty="0" err="1" smtClean="0"/>
              <a:t>yarn.resourcemanager.address</a:t>
            </a:r>
            <a:r>
              <a:rPr lang="en-US" dirty="0" smtClean="0"/>
              <a:t> – localhost:8032</a:t>
            </a:r>
          </a:p>
          <a:p>
            <a:r>
              <a:rPr lang="en-US" dirty="0" smtClean="0"/>
              <a:t>Hadoop-cluster.xml</a:t>
            </a:r>
          </a:p>
          <a:p>
            <a:r>
              <a:rPr lang="en-US" dirty="0" smtClean="0"/>
              <a:t>Same as for pseudo, instead of localhost, we will have cluster IP</a:t>
            </a:r>
          </a:p>
          <a:p>
            <a:r>
              <a:rPr lang="en-US" u="sng" dirty="0" smtClean="0"/>
              <a:t>Now to switch the configuration files as: </a:t>
            </a:r>
            <a:r>
              <a:rPr lang="en-US" b="1" dirty="0" smtClean="0"/>
              <a:t>-</a:t>
            </a:r>
            <a:r>
              <a:rPr lang="en-US" b="1" dirty="0" err="1" smtClean="0"/>
              <a:t>conf</a:t>
            </a:r>
            <a:r>
              <a:rPr lang="en-US" b="1" dirty="0" smtClean="0"/>
              <a:t> </a:t>
            </a:r>
            <a:r>
              <a:rPr lang="en-US" dirty="0" smtClean="0"/>
              <a:t>option</a:t>
            </a:r>
            <a:endParaRPr lang="en-US" b="1" u="sng" dirty="0" smtClean="0"/>
          </a:p>
          <a:p>
            <a:r>
              <a:rPr lang="en-US" dirty="0" smtClean="0"/>
              <a:t>&gt;</a:t>
            </a:r>
            <a:r>
              <a:rPr lang="en-US" b="1" dirty="0" err="1"/>
              <a:t>h</a:t>
            </a:r>
            <a:r>
              <a:rPr lang="en-US" b="1" dirty="0" err="1" smtClean="0"/>
              <a:t>adoop</a:t>
            </a:r>
            <a:r>
              <a:rPr lang="en-US" b="1" dirty="0" smtClean="0"/>
              <a:t> fs –</a:t>
            </a:r>
            <a:r>
              <a:rPr lang="en-US" b="1" dirty="0" err="1" smtClean="0"/>
              <a:t>conf</a:t>
            </a:r>
            <a:r>
              <a:rPr lang="en-US" b="1" dirty="0" smtClean="0"/>
              <a:t> </a:t>
            </a:r>
            <a:r>
              <a:rPr lang="en-US" b="1" dirty="0" err="1" smtClean="0"/>
              <a:t>conf</a:t>
            </a:r>
            <a:r>
              <a:rPr lang="en-US" b="1" dirty="0" smtClean="0"/>
              <a:t>/Hadoop-pseudo.xml –ls .</a:t>
            </a:r>
            <a:endParaRPr lang="en-US" dirty="0" smtClean="0"/>
          </a:p>
          <a:p>
            <a:r>
              <a:rPr lang="en-US" dirty="0" smtClean="0"/>
              <a:t>Omit –</a:t>
            </a:r>
            <a:r>
              <a:rPr lang="en-US" dirty="0" err="1" smtClean="0"/>
              <a:t>conf</a:t>
            </a:r>
            <a:r>
              <a:rPr lang="en-US" dirty="0" smtClean="0"/>
              <a:t> option for Hadoop to pick from 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hadoop</a:t>
            </a:r>
            <a:r>
              <a:rPr lang="en-US" dirty="0" smtClean="0"/>
              <a:t> directory under $HADOOP_HOME.</a:t>
            </a:r>
          </a:p>
          <a:p>
            <a:r>
              <a:rPr lang="en-US" dirty="0" smtClean="0"/>
              <a:t>You can set the </a:t>
            </a:r>
            <a:r>
              <a:rPr lang="en-US" dirty="0" err="1" smtClean="0"/>
              <a:t>conf</a:t>
            </a:r>
            <a:r>
              <a:rPr lang="en-US" dirty="0" smtClean="0"/>
              <a:t> directory other than </a:t>
            </a:r>
            <a:r>
              <a:rPr lang="en-US" dirty="0" err="1" smtClean="0"/>
              <a:t>etc</a:t>
            </a:r>
            <a:r>
              <a:rPr lang="en-US" dirty="0" smtClean="0"/>
              <a:t>/Hadoop with HADOOP_CONF_DIR</a:t>
            </a:r>
          </a:p>
        </p:txBody>
      </p:sp>
    </p:spTree>
    <p:extLst>
      <p:ext uri="{BB962C8B-B14F-4D97-AF65-F5344CB8AC3E}">
        <p14:creationId xmlns:p14="http://schemas.microsoft.com/office/powerpoint/2010/main" val="9135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64"/>
            <a:ext cx="10515600" cy="90096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77" y="1031630"/>
            <a:ext cx="11359661" cy="5568461"/>
          </a:xfrm>
        </p:spPr>
        <p:txBody>
          <a:bodyPr/>
          <a:lstStyle/>
          <a:p>
            <a:r>
              <a:rPr lang="en-US" dirty="0" smtClean="0"/>
              <a:t>How to Switch Configuration (here the ex is for </a:t>
            </a:r>
            <a:r>
              <a:rPr lang="en-US" dirty="0" smtClean="0">
                <a:solidFill>
                  <a:srgbClr val="FF0000"/>
                </a:solidFill>
              </a:rPr>
              <a:t>switching Clusters)</a:t>
            </a:r>
          </a:p>
          <a:p>
            <a:pPr lvl="1"/>
            <a:r>
              <a:rPr lang="en-US" dirty="0" smtClean="0"/>
              <a:t>Hadoop-local.xml</a:t>
            </a:r>
          </a:p>
          <a:p>
            <a:pPr lvl="1"/>
            <a:r>
              <a:rPr lang="en-US" dirty="0"/>
              <a:t>&gt;</a:t>
            </a:r>
            <a:r>
              <a:rPr lang="en-US" b="1" dirty="0" err="1"/>
              <a:t>hadoop</a:t>
            </a:r>
            <a:r>
              <a:rPr lang="en-US" b="1" dirty="0"/>
              <a:t> fs –</a:t>
            </a:r>
            <a:r>
              <a:rPr lang="en-US" b="1" dirty="0" err="1"/>
              <a:t>conf</a:t>
            </a:r>
            <a:r>
              <a:rPr lang="en-US" b="1" dirty="0"/>
              <a:t> </a:t>
            </a:r>
            <a:r>
              <a:rPr lang="en-US" b="1" dirty="0" err="1"/>
              <a:t>conf</a:t>
            </a:r>
            <a:r>
              <a:rPr lang="en-US" b="1" dirty="0"/>
              <a:t>/Hadoop-pseudo.xml –</a:t>
            </a:r>
            <a:r>
              <a:rPr lang="en-US" b="1" dirty="0" smtClean="0"/>
              <a:t>ls</a:t>
            </a:r>
          </a:p>
          <a:p>
            <a:pPr lvl="1"/>
            <a:endParaRPr lang="en-US" b="1" dirty="0"/>
          </a:p>
          <a:p>
            <a:r>
              <a:rPr lang="en-US" b="1" dirty="0" smtClean="0"/>
              <a:t>Example:</a:t>
            </a:r>
          </a:p>
          <a:p>
            <a:pPr lvl="1"/>
            <a:r>
              <a:rPr lang="en-US" b="1" dirty="0" smtClean="0"/>
              <a:t>Exclude words demo</a:t>
            </a:r>
          </a:p>
          <a:p>
            <a:pPr lvl="1"/>
            <a:r>
              <a:rPr lang="en-US" b="1" dirty="0" err="1" smtClean="0"/>
              <a:t>i.e</a:t>
            </a:r>
            <a:r>
              <a:rPr lang="en-US" b="1" dirty="0" smtClean="0"/>
              <a:t> using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373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Configuration</vt:lpstr>
      <vt:lpstr>Configuration API</vt:lpstr>
      <vt:lpstr>Conf1.xml</vt:lpstr>
      <vt:lpstr>Configuration API</vt:lpstr>
      <vt:lpstr>Combining Resources</vt:lpstr>
      <vt:lpstr>How to switch configurations?</vt:lpstr>
      <vt:lpstr>PowerPoint Presentation</vt:lpstr>
      <vt:lpstr>Demo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</dc:title>
  <dc:creator>Dorababu Gangapatnam -X (dgangapa - COGNIZANT TECHNOLOGY SOLUTIONS INDIA PVT LTD at Cisco)</dc:creator>
  <cp:lastModifiedBy>Dorababu Gangapatnam -X (dgangapa - COGNIZANT TECHNOLOGY SOLUTIONS INDIA PVT LTD at Cisco)</cp:lastModifiedBy>
  <cp:revision>9</cp:revision>
  <dcterms:created xsi:type="dcterms:W3CDTF">2016-05-18T14:38:46Z</dcterms:created>
  <dcterms:modified xsi:type="dcterms:W3CDTF">2016-05-20T20:28:13Z</dcterms:modified>
</cp:coreProperties>
</file>