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24/06/16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E80A15-8DDF-4525-8832-881516B5EF4D}" type="slidenum"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24/06/16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1BE506-C2E9-4E7C-9759-69B0D3C1094A}" type="slidenum">
              <a:rPr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mapr.com/products/apache-hadoo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Counters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Counters: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4 categories of counters in </a:t>
            </a:r>
            <a:r>
              <a:rPr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Hadoop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file system, job, framework, and custom.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use the built-in counters to validate that: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correct number of bytes was read and written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correct number of tasks was launched and successfully ran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amount of CPU and memory consumed is appropriate for your job and cluster nodes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correct number of records was read and written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8888400" cy="462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2585880" y="1915200"/>
            <a:ext cx="7019640" cy="41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2054880" y="1690560"/>
            <a:ext cx="7009920" cy="41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1914120" y="1825560"/>
            <a:ext cx="7009920" cy="41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189360"/>
            <a:ext cx="10515240" cy="1006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User Defined Counters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5880" y="1289520"/>
            <a:ext cx="11324160" cy="538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 allows user code to define counters, which can be used some reports, like invalid records.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can be incremented in Mapper or Reducer.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User-Defined Java Counters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java counters, we need to define java enum, this serves as </a:t>
            </a:r>
            <a:r>
              <a:rPr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Group for related counters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 – java enum contains collection of constants.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enum can have any no of fields(counters) and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job can contain any no of Enums( i.e any no of groups of counters and each group any no of counters)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189360"/>
            <a:ext cx="10515240" cy="1006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User Defined Counters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15880" y="1289520"/>
            <a:ext cx="11324160" cy="538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Counters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user defined counters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– See the code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to retrieve the counters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hadoop job -counter jobid groupname countername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mr-jobhistory-daemon.sh start historyserver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Application>LibreOffice/5.0.5.2$Linux_X86_64 LibreOffice_project/00m0$Build-2</Application>
  <Paragraphs>23</Paragraphs>
  <Company>Cisco Systems,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2016-05-20T20:53:09Z</dcterms:created>
  <dc:creator>Dorababu Gangapatnam -X (dgangapa - COGNIZANT TECHNOLOGY SOLUTIONS INDIA PVT LTD at Cisco)</dc:creator>
  <dc:language>en-IN</dc:language>
  <dcterms:modified xsi:type="dcterms:W3CDTF">2016-06-24T20:13:32Z</dcterms:modified>
  <cp:revision>14</cp:revision>
  <dc:title>Counters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Cisco Systems,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