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DB4D-629E-46DB-AE5E-4873D09F98F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FFB8-73A8-4D92-8D3E-35BBCE83C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GenericOptionsParser</a:t>
            </a:r>
            <a:r>
              <a:rPr lang="en-US" dirty="0" smtClean="0"/>
              <a:t>, Tool, and </a:t>
            </a:r>
            <a:r>
              <a:rPr lang="en-US" dirty="0" err="1" smtClean="0"/>
              <a:t>ToolRunner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6" y="154110"/>
            <a:ext cx="10515600" cy="1325563"/>
          </a:xfrm>
        </p:spPr>
        <p:txBody>
          <a:bodyPr/>
          <a:lstStyle/>
          <a:p>
            <a:r>
              <a:rPr lang="en-US" dirty="0" err="1" smtClean="0"/>
              <a:t>GenericOptionsParser</a:t>
            </a:r>
            <a:r>
              <a:rPr lang="en-US" dirty="0" smtClean="0"/>
              <a:t>, Tool, and </a:t>
            </a:r>
            <a:r>
              <a:rPr lang="en-US" dirty="0" err="1" smtClean="0"/>
              <a:t>ToolRunner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5421336"/>
          </a:xfrm>
        </p:spPr>
        <p:txBody>
          <a:bodyPr>
            <a:normAutofit/>
          </a:bodyPr>
          <a:lstStyle/>
          <a:p>
            <a:r>
              <a:rPr lang="en-US" dirty="0" smtClean="0"/>
              <a:t>All the above are </a:t>
            </a:r>
            <a:r>
              <a:rPr lang="en-US" dirty="0" smtClean="0">
                <a:solidFill>
                  <a:srgbClr val="FF0000"/>
                </a:solidFill>
              </a:rPr>
              <a:t>helper classes.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These classes makes it easier to run jobs from command line.</a:t>
            </a:r>
          </a:p>
          <a:p>
            <a:r>
              <a:rPr lang="en-US" dirty="0" err="1" smtClean="0"/>
              <a:t>GenericOptionsParser</a:t>
            </a:r>
            <a:r>
              <a:rPr lang="en-US" dirty="0" smtClean="0"/>
              <a:t> class – </a:t>
            </a:r>
            <a:r>
              <a:rPr lang="en-US" dirty="0" smtClean="0">
                <a:solidFill>
                  <a:srgbClr val="FF0000"/>
                </a:solidFill>
              </a:rPr>
              <a:t>interprets common CLI options and sets them on a Configuration object</a:t>
            </a:r>
            <a:r>
              <a:rPr lang="en-US" dirty="0" smtClean="0"/>
              <a:t> for your application.</a:t>
            </a:r>
          </a:p>
          <a:p>
            <a:r>
              <a:rPr lang="en-US" dirty="0" smtClean="0"/>
              <a:t>We normally use Tool interface and </a:t>
            </a:r>
            <a:r>
              <a:rPr lang="en-US" dirty="0" err="1" smtClean="0"/>
              <a:t>ToolRunner</a:t>
            </a:r>
            <a:r>
              <a:rPr lang="en-US" dirty="0" smtClean="0"/>
              <a:t>. These use </a:t>
            </a:r>
            <a:r>
              <a:rPr lang="en-US" dirty="0" err="1" smtClean="0"/>
              <a:t>GenricOptions</a:t>
            </a:r>
            <a:r>
              <a:rPr lang="en-US" dirty="0" smtClean="0"/>
              <a:t> Parser internally.</a:t>
            </a:r>
          </a:p>
          <a:p>
            <a:r>
              <a:rPr lang="en-US" dirty="0" smtClean="0"/>
              <a:t>run</a:t>
            </a:r>
            <a:r>
              <a:rPr lang="en-US" dirty="0"/>
              <a:t>() in the main class, is invoked by </a:t>
            </a:r>
            <a:r>
              <a:rPr lang="en-US" dirty="0" err="1"/>
              <a:t>ToolRunner’s</a:t>
            </a:r>
            <a:r>
              <a:rPr lang="en-US" dirty="0"/>
              <a:t> static run() </a:t>
            </a:r>
            <a:r>
              <a:rPr lang="en-US" dirty="0" smtClean="0"/>
              <a:t>method</a:t>
            </a:r>
          </a:p>
          <a:p>
            <a:r>
              <a:rPr lang="en-US" dirty="0"/>
              <a:t>run() method obtains ‘Configuration’ using ‘</a:t>
            </a:r>
            <a:r>
              <a:rPr lang="en-US" dirty="0" err="1"/>
              <a:t>Configurable’s</a:t>
            </a:r>
            <a:r>
              <a:rPr lang="en-US" dirty="0"/>
              <a:t> </a:t>
            </a:r>
            <a:r>
              <a:rPr lang="en-US" dirty="0" err="1"/>
              <a:t>getConf</a:t>
            </a:r>
            <a:r>
              <a:rPr lang="en-US" dirty="0"/>
              <a:t>() method. </a:t>
            </a:r>
          </a:p>
          <a:p>
            <a:r>
              <a:rPr lang="en-US" dirty="0" err="1"/>
              <a:t>ToolRunner</a:t>
            </a:r>
            <a:r>
              <a:rPr lang="en-US" dirty="0"/>
              <a:t> uses a </a:t>
            </a:r>
            <a:r>
              <a:rPr lang="en-US" dirty="0" err="1"/>
              <a:t>GenericOptionsParser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pick the command line options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set them on the Configuration </a:t>
            </a:r>
            <a:r>
              <a:rPr lang="en-US" dirty="0"/>
              <a:t>instance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9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r>
              <a:rPr lang="en-US" dirty="0" smtClean="0"/>
              <a:t>&gt;Hadoop ex1 –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/Hadoop-pseudo.xml \</a:t>
            </a:r>
          </a:p>
          <a:p>
            <a:r>
              <a:rPr lang="en-US" dirty="0" smtClean="0"/>
              <a:t>| grep </a:t>
            </a:r>
            <a:r>
              <a:rPr lang="en-US" dirty="0" err="1" smtClean="0"/>
              <a:t>yarn.resourcemanager.address</a:t>
            </a:r>
            <a:r>
              <a:rPr lang="en-US" dirty="0" smtClean="0"/>
              <a:t>=</a:t>
            </a:r>
          </a:p>
          <a:p>
            <a:r>
              <a:rPr lang="en-US" dirty="0" smtClean="0"/>
              <a:t>&gt;Hadoop ex1 –D color=yellow | grep color   -  here the GOP allows you to set individual properties</a:t>
            </a:r>
          </a:p>
          <a:p>
            <a:r>
              <a:rPr lang="en-US" dirty="0" smtClean="0"/>
              <a:t>-D option is very useful to overwrite the configuration files. </a:t>
            </a:r>
          </a:p>
          <a:p>
            <a:r>
              <a:rPr lang="en-US" dirty="0" smtClean="0"/>
              <a:t>options with –D takes priority. E.g. –D </a:t>
            </a:r>
            <a:r>
              <a:rPr lang="en-US" dirty="0" err="1" smtClean="0"/>
              <a:t>mapreduce.job.reduces</a:t>
            </a:r>
            <a:r>
              <a:rPr lang="en-US" dirty="0" smtClean="0"/>
              <a:t>=n.</a:t>
            </a:r>
          </a:p>
          <a:p>
            <a:r>
              <a:rPr lang="en-US" b="1" dirty="0" smtClean="0"/>
              <a:t>Note: there should be a space between –D and property=value.</a:t>
            </a:r>
          </a:p>
        </p:txBody>
      </p:sp>
    </p:spTree>
    <p:extLst>
      <p:ext uri="{BB962C8B-B14F-4D97-AF65-F5344CB8AC3E}">
        <p14:creationId xmlns:p14="http://schemas.microsoft.com/office/powerpoint/2010/main" val="23720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Job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Wcdirver</a:t>
            </a:r>
            <a:r>
              <a:rPr lang="en-US" dirty="0" smtClean="0"/>
              <a:t> –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/Hadoop-local.xml\</a:t>
            </a:r>
          </a:p>
          <a:p>
            <a:r>
              <a:rPr lang="en-US" dirty="0" smtClean="0"/>
              <a:t>input\data\</a:t>
            </a:r>
            <a:r>
              <a:rPr lang="en-US" dirty="0" err="1" smtClean="0"/>
              <a:t>wcinput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This executes the WC example by taking the </a:t>
            </a:r>
            <a:r>
              <a:rPr lang="en-US" dirty="0" err="1" smtClean="0"/>
              <a:t>WCDriver</a:t>
            </a:r>
            <a:r>
              <a:rPr lang="en-US" dirty="0" smtClean="0"/>
              <a:t> class and using local file system configurations.\</a:t>
            </a:r>
          </a:p>
          <a:p>
            <a:r>
              <a:rPr lang="en-US" dirty="0" smtClean="0"/>
              <a:t>Check the output by </a:t>
            </a:r>
          </a:p>
          <a:p>
            <a:r>
              <a:rPr lang="en-US" dirty="0" smtClean="0"/>
              <a:t>&gt;cat output/part-r*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5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job runner uses a single JVM to run a job and classes need to be on the class path. </a:t>
            </a:r>
          </a:p>
          <a:p>
            <a:r>
              <a:rPr lang="en-US" dirty="0" smtClean="0"/>
              <a:t>In a Distributed cluster –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the job’s classes must be packaged into a job JAR file and send it to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Hadoop find the job JAR using the driver class path, that we set using </a:t>
            </a:r>
            <a:r>
              <a:rPr lang="en-US" dirty="0" err="1" smtClean="0"/>
              <a:t>setJarByClass</a:t>
            </a:r>
            <a:r>
              <a:rPr lang="en-US" dirty="0" smtClean="0"/>
              <a:t>()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Dependent JAR files can be packaged into lib folder of Job JAR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 files can be packaged in ‘classes’ subdirectory.</a:t>
            </a:r>
          </a:p>
        </p:txBody>
      </p:sp>
    </p:spTree>
    <p:extLst>
      <p:ext uri="{BB962C8B-B14F-4D97-AF65-F5344CB8AC3E}">
        <p14:creationId xmlns:p14="http://schemas.microsoft.com/office/powerpoint/2010/main" val="15635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Job in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667828"/>
            <a:ext cx="1156716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&gt;Hadoop jar Wcexapmple.jar </a:t>
            </a:r>
            <a:r>
              <a:rPr lang="en-US" dirty="0" err="1" smtClean="0"/>
              <a:t>WCDriver</a:t>
            </a:r>
            <a:r>
              <a:rPr lang="en-US" dirty="0" smtClean="0"/>
              <a:t> \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 err="1" smtClean="0"/>
              <a:t>cponf</a:t>
            </a:r>
            <a:r>
              <a:rPr lang="en-US" dirty="0" smtClean="0"/>
              <a:t>\Hadoop-cluster.xml \</a:t>
            </a:r>
          </a:p>
          <a:p>
            <a:r>
              <a:rPr lang="en-US" dirty="0" smtClean="0"/>
              <a:t>input\data\</a:t>
            </a:r>
            <a:r>
              <a:rPr lang="en-US" dirty="0" err="1" smtClean="0"/>
              <a:t>wcinout</a:t>
            </a:r>
            <a:r>
              <a:rPr lang="en-US" dirty="0" smtClean="0"/>
              <a:t> </a:t>
            </a:r>
            <a:r>
              <a:rPr lang="en-US" dirty="0" err="1" smtClean="0"/>
              <a:t>wcoutput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job.waitForCompletion</a:t>
            </a:r>
            <a:r>
              <a:rPr lang="en-US" dirty="0" smtClean="0"/>
              <a:t>() method , launches the job and polls for progress , writes the map and reduce progress whenever map or reduce changes.</a:t>
            </a:r>
          </a:p>
          <a:p>
            <a:r>
              <a:rPr lang="en-US" dirty="0" smtClean="0"/>
              <a:t>The MR Job IDs are generated from Yarn application IDs, where this application ID is created by YARN resource manager.</a:t>
            </a:r>
          </a:p>
        </p:txBody>
      </p:sp>
    </p:spTree>
    <p:extLst>
      <p:ext uri="{BB962C8B-B14F-4D97-AF65-F5344CB8AC3E}">
        <p14:creationId xmlns:p14="http://schemas.microsoft.com/office/powerpoint/2010/main" val="291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generic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conf</a:t>
            </a:r>
            <a:r>
              <a:rPr lang="en-US" dirty="0" smtClean="0"/>
              <a:t> specify an application configuration file</a:t>
            </a:r>
          </a:p>
          <a:p>
            <a:r>
              <a:rPr lang="en-US" dirty="0" smtClean="0"/>
              <a:t>-D use value for given property</a:t>
            </a:r>
          </a:p>
          <a:p>
            <a:r>
              <a:rPr lang="en-US" dirty="0" smtClean="0"/>
              <a:t>-fs specify a </a:t>
            </a:r>
            <a:r>
              <a:rPr lang="en-US" dirty="0" err="1" smtClean="0"/>
              <a:t>namenode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jt</a:t>
            </a:r>
            <a:r>
              <a:rPr lang="en-US" dirty="0" smtClean="0"/>
              <a:t> specify a job tracker</a:t>
            </a:r>
          </a:p>
          <a:p>
            <a:r>
              <a:rPr lang="en-US" dirty="0" smtClean="0"/>
              <a:t>-files specify comma separated files to be copied to the map reduce cluster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libjars</a:t>
            </a:r>
            <a:r>
              <a:rPr lang="en-US" dirty="0" smtClean="0"/>
              <a:t> specify comma separated jar files to include in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-archives specify comma separated archives to be unarchived on the compute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1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GenericOptionsParser, Tool, and ToolRunner</vt:lpstr>
      <vt:lpstr>GenericOptionsParser, Tool, and ToolRunner</vt:lpstr>
      <vt:lpstr>PowerPoint Presentation</vt:lpstr>
      <vt:lpstr>Running Job Locally</vt:lpstr>
      <vt:lpstr>Running on a Cluster</vt:lpstr>
      <vt:lpstr>Launching Job in cluster</vt:lpstr>
      <vt:lpstr>The generic options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Dorababu Gangapatnam -X (dgangapa - COGNIZANT TECHNOLOGY SOLUTIONS INDIA PVT LTD at Cisco)</dc:creator>
  <cp:lastModifiedBy>Dorababu Gangapatnam -X (dgangapa - COGNIZANT TECHNOLOGY SOLUTIONS INDIA PVT LTD at Cisco)</cp:lastModifiedBy>
  <cp:revision>4</cp:revision>
  <dcterms:created xsi:type="dcterms:W3CDTF">2016-05-18T14:44:14Z</dcterms:created>
  <dcterms:modified xsi:type="dcterms:W3CDTF">2016-05-20T20:36:17Z</dcterms:modified>
</cp:coreProperties>
</file>