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C72A-83A7-48F7-A1E3-125749DD4D6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13FAB-C1D6-446A-A889-82B268B10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7370-84B6-4F4D-BC99-A512150BF38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CFA42-57FF-4203-8E5D-CBD3FB5F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Yarn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Capacity-scheduler.xml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&lt;property&gt;  &lt;name&gt;</a:t>
            </a:r>
            <a:r>
              <a:rPr lang="en-US" dirty="0" err="1" smtClean="0"/>
              <a:t>yarn.scheduler.capacity.root.queues</a:t>
            </a:r>
            <a:r>
              <a:rPr lang="en-US" dirty="0" smtClean="0"/>
              <a:t>&lt;/name&gt;   &lt;value&gt;</a:t>
            </a:r>
            <a:r>
              <a:rPr lang="en-US" dirty="0" err="1" smtClean="0"/>
              <a:t>prod,dev</a:t>
            </a:r>
            <a:r>
              <a:rPr lang="en-US" dirty="0" smtClean="0"/>
              <a:t>&lt;/value&gt;  &lt;/property&gt;</a:t>
            </a:r>
          </a:p>
          <a:p>
            <a:r>
              <a:rPr lang="en-US" dirty="0" smtClean="0"/>
              <a:t>&lt;property&gt; &lt;name&gt;</a:t>
            </a:r>
            <a:r>
              <a:rPr lang="en-US" dirty="0" err="1" smtClean="0"/>
              <a:t>yarn.scheduler.capacity.root.dev.queues</a:t>
            </a:r>
            <a:r>
              <a:rPr lang="en-US" dirty="0" smtClean="0"/>
              <a:t>&lt;/name&gt; &lt;value&gt;</a:t>
            </a:r>
            <a:r>
              <a:rPr lang="en-US" dirty="0" err="1" smtClean="0"/>
              <a:t>eng,science</a:t>
            </a:r>
            <a:r>
              <a:rPr lang="en-US" dirty="0" smtClean="0"/>
              <a:t>&lt;/value&gt;  &lt;/property&gt;</a:t>
            </a:r>
          </a:p>
          <a:p>
            <a:r>
              <a:rPr lang="en-US" dirty="0" smtClean="0"/>
              <a:t>&lt;property&gt;  &lt;name&gt;</a:t>
            </a:r>
            <a:r>
              <a:rPr lang="en-US" dirty="0" err="1" smtClean="0"/>
              <a:t>yarn.scheduler.capacity.root.prod.capacity</a:t>
            </a:r>
            <a:r>
              <a:rPr lang="en-US" dirty="0" smtClean="0"/>
              <a:t>&lt;/name&gt; &lt;value&gt;40&lt;/value&gt; &lt;/property&gt;</a:t>
            </a:r>
          </a:p>
          <a:p>
            <a:r>
              <a:rPr lang="en-US" dirty="0" smtClean="0"/>
              <a:t>&lt;property&gt;  &lt;name&gt;</a:t>
            </a:r>
            <a:r>
              <a:rPr lang="en-US" dirty="0" err="1" smtClean="0"/>
              <a:t>yarn.scheduler.capacity.root.dev.capacity</a:t>
            </a:r>
            <a:r>
              <a:rPr lang="en-US" dirty="0" smtClean="0"/>
              <a:t>&lt;/name&gt; &lt;value&gt;60&lt;/value&gt; &lt;/property&gt;</a:t>
            </a:r>
          </a:p>
          <a:p>
            <a:r>
              <a:rPr lang="en-US" dirty="0" smtClean="0"/>
              <a:t>&lt;property&gt; &lt;name&gt;</a:t>
            </a:r>
            <a:r>
              <a:rPr lang="en-US" dirty="0" err="1" smtClean="0"/>
              <a:t>yarn.scheduler.capacity.root.dev.maximum</a:t>
            </a:r>
            <a:r>
              <a:rPr lang="en-US" dirty="0" smtClean="0"/>
              <a:t>- capacity&lt;/name&gt; &lt;value&gt;75&lt;/value&gt; &lt;/property&gt;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scheduler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set the max-capacity so that at any point of time the queue won’t consume 100% of the cluster capacity , when the other queue is idle.</a:t>
            </a:r>
          </a:p>
          <a:p>
            <a:r>
              <a:rPr lang="en-US" dirty="0" smtClean="0"/>
              <a:t>This way the other queue need not wait till the first queue containers to be get cleared.</a:t>
            </a:r>
          </a:p>
          <a:p>
            <a:r>
              <a:rPr lang="en-US" b="1" dirty="0" smtClean="0"/>
              <a:t>Queue placement –</a:t>
            </a:r>
          </a:p>
          <a:p>
            <a:r>
              <a:rPr lang="en-US" dirty="0" smtClean="0"/>
              <a:t>In Map reduce we specify  - </a:t>
            </a:r>
            <a:r>
              <a:rPr lang="en-US" b="1" dirty="0" err="1" smtClean="0"/>
              <a:t>mapreduce.job.queuename</a:t>
            </a:r>
            <a:endParaRPr lang="en-US" dirty="0" smtClean="0"/>
          </a:p>
          <a:p>
            <a:r>
              <a:rPr lang="en-US" dirty="0" smtClean="0"/>
              <a:t>This will be name of the queue we want to use. If the queue name doesn’t exists, you will get error at submission time.</a:t>
            </a:r>
          </a:p>
          <a:p>
            <a:r>
              <a:rPr lang="en-US" dirty="0" smtClean="0"/>
              <a:t>If no queue specified, application will be placed in ‘default’ named queue.</a:t>
            </a:r>
          </a:p>
        </p:txBody>
      </p:sp>
    </p:spTree>
    <p:extLst>
      <p:ext uri="{BB962C8B-B14F-4D97-AF65-F5344CB8AC3E}">
        <p14:creationId xmlns:p14="http://schemas.microsoft.com/office/powerpoint/2010/main" val="166148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It Attempts to allocate resources so that all running </a:t>
            </a:r>
            <a:r>
              <a:rPr lang="en-US" dirty="0" err="1" smtClean="0"/>
              <a:t>applicaitons</a:t>
            </a:r>
            <a:r>
              <a:rPr lang="en-US" dirty="0" smtClean="0"/>
              <a:t> get same share of resources.</a:t>
            </a:r>
          </a:p>
          <a:p>
            <a:r>
              <a:rPr lang="en-US" dirty="0" smtClean="0"/>
              <a:t>How to enable Fair Scheduling? – Yarn-site.xml</a:t>
            </a:r>
          </a:p>
          <a:p>
            <a:r>
              <a:rPr lang="en-US" dirty="0" smtClean="0"/>
              <a:t>Property name - </a:t>
            </a:r>
            <a:r>
              <a:rPr lang="en-US" b="1" dirty="0" err="1"/>
              <a:t>y</a:t>
            </a:r>
            <a:r>
              <a:rPr lang="en-US" b="1" dirty="0" err="1" smtClean="0"/>
              <a:t>arn.resourcemanager.scheduler.class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Value – </a:t>
            </a:r>
            <a:r>
              <a:rPr lang="en-US" b="1" dirty="0" smtClean="0"/>
              <a:t>org.apache.hadoop.yarn.server.resourcemanager.scheduler.fair.FairScheduler.</a:t>
            </a:r>
          </a:p>
          <a:p>
            <a:r>
              <a:rPr lang="en-US" dirty="0" smtClean="0"/>
              <a:t>CDH – Fair scheduler is default</a:t>
            </a:r>
          </a:p>
          <a:p>
            <a:r>
              <a:rPr lang="en-US" dirty="0" smtClean="0"/>
              <a:t>Apache – Capacity scheduler is default</a:t>
            </a:r>
          </a:p>
          <a:p>
            <a:r>
              <a:rPr lang="en-US" dirty="0" smtClean="0"/>
              <a:t>We can configure the Fair Scheduler – using fair-scheduler.xml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Manager in YARN cluster periodically </a:t>
            </a:r>
            <a:r>
              <a:rPr lang="en-US" smtClean="0"/>
              <a:t>sends </a:t>
            </a:r>
            <a:r>
              <a:rPr lang="en-US" smtClean="0"/>
              <a:t>heartbeat </a:t>
            </a:r>
            <a:r>
              <a:rPr lang="en-US" dirty="0" smtClean="0"/>
              <a:t>request to the Resource Manger.</a:t>
            </a:r>
          </a:p>
          <a:p>
            <a:r>
              <a:rPr lang="en-US" dirty="0" smtClean="0"/>
              <a:t>Default is One heartbeat per second.</a:t>
            </a:r>
          </a:p>
          <a:p>
            <a:r>
              <a:rPr lang="en-US" dirty="0" smtClean="0"/>
              <a:t>Heart beat contains info about – </a:t>
            </a:r>
          </a:p>
          <a:p>
            <a:r>
              <a:rPr lang="en-US" dirty="0" smtClean="0"/>
              <a:t>Node manager’s running containers and </a:t>
            </a:r>
          </a:p>
          <a:p>
            <a:r>
              <a:rPr lang="en-US" dirty="0" smtClean="0"/>
              <a:t>Resources available for new containers.</a:t>
            </a:r>
          </a:p>
          <a:p>
            <a:r>
              <a:rPr lang="en-US" dirty="0" smtClean="0"/>
              <a:t>Hence you can schedule applications for every second, based on these Heartbeats.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1" y="175845"/>
            <a:ext cx="10515600" cy="1325563"/>
          </a:xfrm>
        </p:spPr>
        <p:txBody>
          <a:bodyPr/>
          <a:lstStyle/>
          <a:p>
            <a:r>
              <a:rPr lang="en-US" dirty="0" smtClean="0"/>
              <a:t>MapReduce 1 vs MapReduce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3" y="1676399"/>
            <a:ext cx="10732477" cy="4865077"/>
          </a:xfrm>
        </p:spPr>
        <p:txBody>
          <a:bodyPr/>
          <a:lstStyle/>
          <a:p>
            <a:r>
              <a:rPr lang="en-US" dirty="0" smtClean="0"/>
              <a:t>MRv2 uses YARN, this is available in Hadoop 2 and later.</a:t>
            </a:r>
          </a:p>
          <a:p>
            <a:r>
              <a:rPr lang="en-US" dirty="0" smtClean="0"/>
              <a:t>MRv1 – Hadoop 1 and earlier.</a:t>
            </a:r>
          </a:p>
          <a:p>
            <a:r>
              <a:rPr lang="en-US" dirty="0" smtClean="0"/>
              <a:t>MRv1 – 2 daemons control the job execution – Job Tracker and Task Tracker.</a:t>
            </a:r>
          </a:p>
          <a:p>
            <a:r>
              <a:rPr lang="en-US" dirty="0" smtClean="0"/>
              <a:t>Job Tracker – coordinates all jobs and schedule the tasks to run on task trackers.</a:t>
            </a:r>
          </a:p>
          <a:p>
            <a:r>
              <a:rPr lang="en-US" dirty="0" err="1" smtClean="0"/>
              <a:t>TaskTrackers</a:t>
            </a:r>
            <a:r>
              <a:rPr lang="en-US" dirty="0" smtClean="0"/>
              <a:t> – run all tasks and send progress reports to job tracker.</a:t>
            </a:r>
          </a:p>
          <a:p>
            <a:r>
              <a:rPr lang="en-US" dirty="0" smtClean="0"/>
              <a:t>Job Tracker keeps a record of overall progress of each job. If a Task fails, the job tracker can reschedule it on different </a:t>
            </a:r>
            <a:r>
              <a:rPr lang="en-US" dirty="0" err="1" smtClean="0"/>
              <a:t>tasktracker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734800" cy="25863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MRv1 – Job tracker takes care of both </a:t>
            </a:r>
          </a:p>
          <a:p>
            <a:pPr lvl="1"/>
            <a:r>
              <a:rPr lang="en-US" dirty="0" smtClean="0"/>
              <a:t>Job scheduling – matching tasks with task trackers and </a:t>
            </a:r>
          </a:p>
          <a:p>
            <a:pPr lvl="1"/>
            <a:r>
              <a:rPr lang="en-US" dirty="0" smtClean="0"/>
              <a:t>task progress monitoring( restarting failed or slow tasks, keeping track of tasks and maintains counters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YARN – Resource manager handles the job scheduling and </a:t>
            </a:r>
          </a:p>
          <a:p>
            <a:r>
              <a:rPr lang="en-US" dirty="0" smtClean="0"/>
              <a:t>Application Master (One per MR job) handles task monitoring.</a:t>
            </a:r>
          </a:p>
          <a:p>
            <a:r>
              <a:rPr lang="en-US" dirty="0" smtClean="0"/>
              <a:t>Job Tracker also keeps job history, Yarn further separates this by Timeline Server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17600" y="4411978"/>
          <a:ext cx="1044956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42"/>
                <a:gridCol w="2842121"/>
                <a:gridCol w="6529197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MapReduce v1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Tracker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RM,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Master, Timeline Server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 Tracker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Manager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0954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890954"/>
            <a:ext cx="11218984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Scalability: Yarn can run larger clusters than MRv1.</a:t>
            </a:r>
          </a:p>
          <a:p>
            <a:pPr lvl="1"/>
            <a:r>
              <a:rPr lang="en-US" dirty="0" smtClean="0"/>
              <a:t>MRv1 – bottleneck is 4000 nodes and 40000 tasks</a:t>
            </a:r>
          </a:p>
          <a:p>
            <a:pPr lvl="1"/>
            <a:r>
              <a:rPr lang="en-US" dirty="0" smtClean="0"/>
              <a:t>This is due to Job tracker has to manage both jobs and tasks</a:t>
            </a:r>
          </a:p>
          <a:p>
            <a:pPr lvl="1"/>
            <a:r>
              <a:rPr lang="en-US" dirty="0" smtClean="0"/>
              <a:t>Yarn – 10000nodes and 100000 tasks</a:t>
            </a:r>
          </a:p>
          <a:p>
            <a:pPr lvl="1"/>
            <a:r>
              <a:rPr lang="en-US" dirty="0" smtClean="0"/>
              <a:t>This is due to split – RM/Application Master architecture</a:t>
            </a:r>
          </a:p>
          <a:p>
            <a:r>
              <a:rPr lang="en-US" dirty="0" smtClean="0"/>
              <a:t>Availability : High Availability cannot be achieved by Job tracker service due to SPOF. </a:t>
            </a:r>
          </a:p>
          <a:p>
            <a:r>
              <a:rPr lang="en-US" dirty="0" smtClean="0"/>
              <a:t>YARN splits Job tracker into RM/AM. So HA is provided per cluster(RM) and per application(AM).</a:t>
            </a:r>
          </a:p>
          <a:p>
            <a:r>
              <a:rPr lang="en-US" dirty="0" smtClean="0"/>
              <a:t>Multitenancy: </a:t>
            </a:r>
          </a:p>
          <a:p>
            <a:pPr lvl="1"/>
            <a:r>
              <a:rPr lang="en-US" dirty="0" smtClean="0"/>
              <a:t>YARN can run MR and other distributed applications.</a:t>
            </a:r>
          </a:p>
          <a:p>
            <a:pPr lvl="1"/>
            <a:r>
              <a:rPr lang="en-US" dirty="0" smtClean="0"/>
              <a:t>MRv1 can run only MR jobs.</a:t>
            </a:r>
          </a:p>
          <a:p>
            <a:pPr lvl="1"/>
            <a:r>
              <a:rPr lang="en-US" dirty="0" smtClean="0"/>
              <a:t>YARN you can run different versions of MR on same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-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 a busy server, where resources are limited, an application need to wait for its execution.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YARN </a:t>
            </a:r>
            <a:r>
              <a:rPr lang="en-US" b="1" dirty="0" smtClean="0"/>
              <a:t>scheduler</a:t>
            </a:r>
            <a:r>
              <a:rPr lang="en-US" dirty="0" smtClean="0"/>
              <a:t> allocate resources to applications – according to some defined </a:t>
            </a:r>
            <a:r>
              <a:rPr lang="en-US" b="1" dirty="0" smtClean="0"/>
              <a:t>policy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YARN provides a choice of schedulers and policies(which you can reconfigure a policy)</a:t>
            </a:r>
          </a:p>
          <a:p>
            <a:endParaRPr lang="en-US" dirty="0" smtClean="0"/>
          </a:p>
          <a:p>
            <a:r>
              <a:rPr lang="en-US" dirty="0" smtClean="0"/>
              <a:t>Schedulers available are – FIFO, CAPACITY, and FAIR SCHEDULER.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w-525-hall1-shen-v2-140617161539-phpapp02/95/apache-hadoop-yarn-best-practices-10-638.jpg?cb=14030217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r="13030" b="7808"/>
          <a:stretch/>
        </p:blipFill>
        <p:spPr bwMode="auto">
          <a:xfrm>
            <a:off x="6229351" y="3810"/>
            <a:ext cx="57721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safaribooksonline.com/library/view/hadoop-the-definitive/9781491901687/images/hddg_04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80"/>
          <a:stretch/>
        </p:blipFill>
        <p:spPr bwMode="auto">
          <a:xfrm>
            <a:off x="132397" y="111441"/>
            <a:ext cx="5963603" cy="330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safaribooksonline.com/library/view/hadoop-the-definitive/9781491901687/images/hddg_04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0" b="31840"/>
          <a:stretch/>
        </p:blipFill>
        <p:spPr bwMode="auto">
          <a:xfrm>
            <a:off x="132397" y="3451860"/>
            <a:ext cx="5839778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safaribooksonline.com/library/view/hadoop-the-definitive/9781491901687/images/hddg_04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0"/>
          <a:stretch/>
        </p:blipFill>
        <p:spPr bwMode="auto">
          <a:xfrm>
            <a:off x="6105525" y="3418779"/>
            <a:ext cx="5895975" cy="34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FIFO Scheduler places the applications in a queue and runs them in the order of submission[first submitted is first executed]</a:t>
            </a:r>
          </a:p>
          <a:p>
            <a:r>
              <a:rPr lang="en-US" dirty="0" smtClean="0"/>
              <a:t>When resources are limited, say first application requires all the resources, then the second application has to wait till the first one completes.</a:t>
            </a:r>
          </a:p>
          <a:p>
            <a:r>
              <a:rPr lang="en-US" dirty="0" smtClean="0"/>
              <a:t>Even if the second job  require very small amount of resources, it will be waiting till the first job completes.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.e</a:t>
            </a:r>
            <a:r>
              <a:rPr lang="en-US" dirty="0" smtClean="0"/>
              <a:t> the small job is blocked until the large job completes.</a:t>
            </a:r>
          </a:p>
          <a:p>
            <a:r>
              <a:rPr lang="en-US" dirty="0" smtClean="0"/>
              <a:t>FIFO is simple to understand, no configuration is required.</a:t>
            </a:r>
          </a:p>
          <a:p>
            <a:r>
              <a:rPr lang="en-US" dirty="0" smtClean="0"/>
              <a:t>But not suitable for shared clusters. Because each application has to wait its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and 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399"/>
          </a:xfrm>
        </p:spPr>
        <p:txBody>
          <a:bodyPr>
            <a:normAutofit/>
          </a:bodyPr>
          <a:lstStyle/>
          <a:p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Shared cluster , capacity or fair scheduler </a:t>
            </a:r>
            <a:r>
              <a:rPr lang="en-US" dirty="0" smtClean="0"/>
              <a:t>is preferred.</a:t>
            </a:r>
          </a:p>
          <a:p>
            <a:r>
              <a:rPr lang="en-US" dirty="0" smtClean="0"/>
              <a:t>Both of these allows </a:t>
            </a:r>
            <a:r>
              <a:rPr lang="en-US" dirty="0" smtClean="0">
                <a:solidFill>
                  <a:srgbClr val="FF0000"/>
                </a:solidFill>
              </a:rPr>
              <a:t>long running jobs to complete in a timely manner , while still allows users to run concurrent smaller </a:t>
            </a:r>
            <a:r>
              <a:rPr lang="en-US" dirty="0" err="1" smtClean="0">
                <a:solidFill>
                  <a:srgbClr val="FF0000"/>
                </a:solidFill>
              </a:rPr>
              <a:t>adhoc</a:t>
            </a:r>
            <a:r>
              <a:rPr lang="en-US" dirty="0" smtClean="0">
                <a:solidFill>
                  <a:srgbClr val="FF0000"/>
                </a:solidFill>
              </a:rPr>
              <a:t> queries to get results in a reasonable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Capacity scheduler, a separate </a:t>
            </a:r>
            <a:r>
              <a:rPr lang="en-US" b="1" dirty="0" smtClean="0">
                <a:solidFill>
                  <a:srgbClr val="FF0000"/>
                </a:solidFill>
              </a:rPr>
              <a:t>dedicated</a:t>
            </a:r>
            <a:r>
              <a:rPr lang="en-US" dirty="0" smtClean="0">
                <a:solidFill>
                  <a:srgbClr val="FF0000"/>
                </a:solidFill>
              </a:rPr>
              <a:t> queue allows small jobs </a:t>
            </a:r>
            <a:r>
              <a:rPr lang="en-US" dirty="0" smtClean="0"/>
              <a:t>to start as soon as the job is submitted. Here large jobs takes some more time to complete when compared to FIFO scheduler.</a:t>
            </a:r>
          </a:p>
          <a:p>
            <a:r>
              <a:rPr lang="en-US" dirty="0" smtClean="0"/>
              <a:t>Fair scheduler, here no dedicated/reserved cluster capacity present.</a:t>
            </a:r>
          </a:p>
          <a:p>
            <a:r>
              <a:rPr lang="en-US" dirty="0" smtClean="0"/>
              <a:t>When second job starts, Fair scheduler allocates half of the cluster resources(by freeing the containers used  for first job[due to this second job has to wait for some time ]) so that each job uses its </a:t>
            </a:r>
            <a:r>
              <a:rPr lang="en-US" b="1" dirty="0" smtClean="0"/>
              <a:t>fair </a:t>
            </a:r>
            <a:r>
              <a:rPr lang="en-US" dirty="0" smtClean="0"/>
              <a:t>share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Scheduler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divide cluster resources into queues, each queue can be further divided in hierarchical fashion.</a:t>
            </a:r>
          </a:p>
          <a:p>
            <a:r>
              <a:rPr lang="en-US" dirty="0" smtClean="0"/>
              <a:t>This division allows each organization to share its cluster allowance between different groups of users within the organization.</a:t>
            </a: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rgbClr val="FF0000"/>
                </a:solidFill>
              </a:rPr>
              <a:t>within a queue – FIFO scheduling is used</a:t>
            </a:r>
          </a:p>
          <a:p>
            <a:r>
              <a:rPr lang="en-US" dirty="0" smtClean="0"/>
              <a:t>E.g. queue hierarchy – root queue have two queues ‘prod’ and ‘dev’</a:t>
            </a:r>
          </a:p>
          <a:p>
            <a:r>
              <a:rPr lang="en-US" dirty="0" smtClean="0"/>
              <a:t>Scheduler configuration file – Capacity-scheduler.xml</a:t>
            </a:r>
          </a:p>
          <a:p>
            <a:r>
              <a:rPr lang="en-US" dirty="0" smtClean="0"/>
              <a:t>Each property of the form – </a:t>
            </a:r>
            <a:r>
              <a:rPr lang="en-US" dirty="0" err="1" smtClean="0"/>
              <a:t>yarn.scheduler.capacity</a:t>
            </a:r>
            <a:r>
              <a:rPr lang="en-US" dirty="0" smtClean="0"/>
              <a:t>.&lt;queue name&gt;.&lt;sub-property&gt; , here </a:t>
            </a:r>
            <a:r>
              <a:rPr lang="en-US" dirty="0" err="1" smtClean="0"/>
              <a:t>root.prod</a:t>
            </a:r>
            <a:r>
              <a:rPr lang="en-US" dirty="0" smtClean="0"/>
              <a:t> and </a:t>
            </a:r>
            <a:r>
              <a:rPr lang="en-US" dirty="0" err="1" smtClean="0"/>
              <a:t>root.dev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3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Yarn Scheduling</vt:lpstr>
      <vt:lpstr>MapReduce 1 vs MapReduce 2</vt:lpstr>
      <vt:lpstr>PowerPoint Presentation</vt:lpstr>
      <vt:lpstr>Advantages of YARN</vt:lpstr>
      <vt:lpstr>YARN - Scheduling</vt:lpstr>
      <vt:lpstr>PowerPoint Presentation</vt:lpstr>
      <vt:lpstr>FIFO scheduler</vt:lpstr>
      <vt:lpstr>Capacity and Fair Schedulers</vt:lpstr>
      <vt:lpstr>Capacity Scheduler configuration</vt:lpstr>
      <vt:lpstr>Capacity-scheduler.xml</vt:lpstr>
      <vt:lpstr>Capacity scheduler ..</vt:lpstr>
      <vt:lpstr>Fair Scheduler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Introduction</dc:title>
  <dc:creator>Dorababu Gangapatnam -X (dgangapa - COGNIZANT TECHNOLOGY SOLUTIONS INDIA PVT LTD at Cisco)</dc:creator>
  <cp:lastModifiedBy>Dorababu Gangapatnam -X (dgangapa - COGNIZANT TECHNOLOGY SOLUTIONS INDIA PVT LTD at Cisco)</cp:lastModifiedBy>
  <cp:revision>105</cp:revision>
  <dcterms:created xsi:type="dcterms:W3CDTF">2016-05-09T19:01:53Z</dcterms:created>
  <dcterms:modified xsi:type="dcterms:W3CDTF">2016-05-22T03:31:58Z</dcterms:modified>
</cp:coreProperties>
</file>