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7" r:id="rId5"/>
    <p:sldId id="261" r:id="rId6"/>
    <p:sldId id="258" r:id="rId7"/>
    <p:sldId id="262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E878-8280-4C3D-988D-244B5E2D7F9C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E316-F2FC-41E1-85B7-1008D0723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3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E878-8280-4C3D-988D-244B5E2D7F9C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E316-F2FC-41E1-85B7-1008D0723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3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E878-8280-4C3D-988D-244B5E2D7F9C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E316-F2FC-41E1-85B7-1008D0723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0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E878-8280-4C3D-988D-244B5E2D7F9C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E316-F2FC-41E1-85B7-1008D0723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4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E878-8280-4C3D-988D-244B5E2D7F9C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E316-F2FC-41E1-85B7-1008D0723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7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E878-8280-4C3D-988D-244B5E2D7F9C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E316-F2FC-41E1-85B7-1008D0723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9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E878-8280-4C3D-988D-244B5E2D7F9C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E316-F2FC-41E1-85B7-1008D0723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E878-8280-4C3D-988D-244B5E2D7F9C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E316-F2FC-41E1-85B7-1008D0723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8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E878-8280-4C3D-988D-244B5E2D7F9C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E316-F2FC-41E1-85B7-1008D0723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2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E878-8280-4C3D-988D-244B5E2D7F9C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E316-F2FC-41E1-85B7-1008D0723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9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E878-8280-4C3D-988D-244B5E2D7F9C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E316-F2FC-41E1-85B7-1008D0723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6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CE878-8280-4C3D-988D-244B5E2D7F9C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1E316-F2FC-41E1-85B7-1008D0723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3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 Reduce Programming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44480" y="74880"/>
            <a:ext cx="10515240" cy="758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Map Reduce Combiner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4" name="Content Placeholder 3"/>
          <p:cNvPicPr/>
          <p:nvPr/>
        </p:nvPicPr>
        <p:blipFill>
          <a:blip r:embed="rId2"/>
          <a:srcRect l="12423" t="17047" r="12423" b="11831"/>
          <a:stretch/>
        </p:blipFill>
        <p:spPr>
          <a:xfrm>
            <a:off x="1078560" y="1277640"/>
            <a:ext cx="9178920" cy="4905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09651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44480" y="74880"/>
            <a:ext cx="10515240" cy="758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Map Reduce with Combiner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6" name="Picture 2"/>
          <p:cNvPicPr/>
          <p:nvPr/>
        </p:nvPicPr>
        <p:blipFill>
          <a:blip r:embed="rId2"/>
          <a:srcRect t="7692"/>
          <a:stretch/>
        </p:blipFill>
        <p:spPr>
          <a:xfrm>
            <a:off x="744480" y="833760"/>
            <a:ext cx="8633520" cy="5806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4076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44480" y="74880"/>
            <a:ext cx="10515240" cy="758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Map Reduce Complete Data flow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8" name="Picture 2"/>
          <p:cNvPicPr/>
          <p:nvPr/>
        </p:nvPicPr>
        <p:blipFill>
          <a:blip r:embed="rId2"/>
          <a:stretch/>
        </p:blipFill>
        <p:spPr>
          <a:xfrm>
            <a:off x="1972800" y="1479960"/>
            <a:ext cx="6076440" cy="4562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37381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44480" y="74880"/>
            <a:ext cx="10515240" cy="758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Map Reduce with Single Reducer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0" name="Picture 2"/>
          <p:cNvPicPr/>
          <p:nvPr/>
        </p:nvPicPr>
        <p:blipFill>
          <a:blip r:embed="rId2"/>
          <a:stretch/>
        </p:blipFill>
        <p:spPr>
          <a:xfrm>
            <a:off x="1494720" y="1225080"/>
            <a:ext cx="8735400" cy="4847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04503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44480" y="74880"/>
            <a:ext cx="10515240" cy="758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Map Reduce with Multiple Reducers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3" name="Picture 2"/>
          <p:cNvPicPr/>
          <p:nvPr/>
        </p:nvPicPr>
        <p:blipFill>
          <a:blip r:embed="rId2"/>
          <a:stretch/>
        </p:blipFill>
        <p:spPr>
          <a:xfrm>
            <a:off x="744480" y="1038600"/>
            <a:ext cx="9583200" cy="5287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0866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44480" y="74880"/>
            <a:ext cx="10515240" cy="758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Map Reduce with Custom Partitioner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5" name="Picture 2"/>
          <p:cNvPicPr/>
          <p:nvPr/>
        </p:nvPicPr>
        <p:blipFill>
          <a:blip r:embed="rId2"/>
          <a:stretch/>
        </p:blipFill>
        <p:spPr>
          <a:xfrm>
            <a:off x="838080" y="951120"/>
            <a:ext cx="9501120" cy="534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41326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Splits vs Blocks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1" name="Picture 2"/>
          <p:cNvPicPr/>
          <p:nvPr/>
        </p:nvPicPr>
        <p:blipFill>
          <a:blip r:embed="rId2"/>
          <a:srcRect l="-278" t="13317" r="278" b="22666"/>
          <a:stretch/>
        </p:blipFill>
        <p:spPr>
          <a:xfrm>
            <a:off x="1163880" y="2188440"/>
            <a:ext cx="10065240" cy="3625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40740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744480" y="74880"/>
            <a:ext cx="10515240" cy="758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Splits vs Blocks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4" name="Picture 2"/>
          <p:cNvPicPr/>
          <p:nvPr/>
        </p:nvPicPr>
        <p:blipFill>
          <a:blip r:embed="rId2"/>
          <a:stretch/>
        </p:blipFill>
        <p:spPr>
          <a:xfrm>
            <a:off x="744480" y="833760"/>
            <a:ext cx="10884600" cy="2354400"/>
          </a:xfrm>
          <a:prstGeom prst="rect">
            <a:avLst/>
          </a:prstGeom>
          <a:ln>
            <a:noFill/>
          </a:ln>
        </p:spPr>
      </p:pic>
      <p:pic>
        <p:nvPicPr>
          <p:cNvPr id="85" name="Picture 4"/>
          <p:cNvPicPr/>
          <p:nvPr/>
        </p:nvPicPr>
        <p:blipFill>
          <a:blip r:embed="rId3"/>
          <a:stretch/>
        </p:blipFill>
        <p:spPr>
          <a:xfrm>
            <a:off x="744480" y="2930760"/>
            <a:ext cx="8976240" cy="2140920"/>
          </a:xfrm>
          <a:prstGeom prst="rect">
            <a:avLst/>
          </a:prstGeom>
          <a:ln>
            <a:noFill/>
          </a:ln>
        </p:spPr>
      </p:pic>
      <p:pic>
        <p:nvPicPr>
          <p:cNvPr id="86" name="Picture 3"/>
          <p:cNvPicPr/>
          <p:nvPr/>
        </p:nvPicPr>
        <p:blipFill>
          <a:blip r:embed="rId4"/>
          <a:stretch/>
        </p:blipFill>
        <p:spPr>
          <a:xfrm>
            <a:off x="1130400" y="5086440"/>
            <a:ext cx="7867440" cy="1771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69246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355"/>
            <a:ext cx="10515600" cy="1325563"/>
          </a:xfrm>
        </p:spPr>
        <p:txBody>
          <a:bodyPr/>
          <a:lstStyle/>
          <a:p>
            <a:r>
              <a:rPr lang="en-US" dirty="0" smtClean="0"/>
              <a:t>MR Programming Model</a:t>
            </a:r>
            <a:endParaRPr lang="en-US" dirty="0"/>
          </a:p>
        </p:txBody>
      </p:sp>
      <p:pic>
        <p:nvPicPr>
          <p:cNvPr id="1026" name="Picture 2" descr="Image result for mapreduce execution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37" y="1614897"/>
            <a:ext cx="9039828" cy="524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07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355"/>
            <a:ext cx="10515600" cy="1325563"/>
          </a:xfrm>
        </p:spPr>
        <p:txBody>
          <a:bodyPr/>
          <a:lstStyle/>
          <a:p>
            <a:r>
              <a:rPr lang="en-US" dirty="0" smtClean="0"/>
              <a:t>MR Programming Model</a:t>
            </a:r>
            <a:endParaRPr lang="en-US" dirty="0"/>
          </a:p>
        </p:txBody>
      </p:sp>
      <p:pic>
        <p:nvPicPr>
          <p:cNvPr id="4098" name="Picture 2" descr="Image result for mapreduce execution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66" y="1393001"/>
            <a:ext cx="8559014" cy="471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29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505"/>
            <a:ext cx="10515600" cy="836401"/>
          </a:xfrm>
        </p:spPr>
        <p:txBody>
          <a:bodyPr/>
          <a:lstStyle/>
          <a:p>
            <a:r>
              <a:rPr lang="en-US" dirty="0" smtClean="0"/>
              <a:t>MR Programming Model</a:t>
            </a:r>
            <a:endParaRPr lang="en-US" dirty="0"/>
          </a:p>
        </p:txBody>
      </p:sp>
      <p:pic>
        <p:nvPicPr>
          <p:cNvPr id="2050" name="Picture 2" descr="Image result for mapreduce execution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27906"/>
            <a:ext cx="10180899" cy="555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6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505"/>
            <a:ext cx="10515600" cy="836401"/>
          </a:xfrm>
        </p:spPr>
        <p:txBody>
          <a:bodyPr/>
          <a:lstStyle/>
          <a:p>
            <a:r>
              <a:rPr lang="en-US" dirty="0" smtClean="0"/>
              <a:t>MR Programming Model</a:t>
            </a:r>
            <a:endParaRPr lang="en-US" dirty="0"/>
          </a:p>
        </p:txBody>
      </p:sp>
      <p:pic>
        <p:nvPicPr>
          <p:cNvPr id="5122" name="Picture 2" descr="Image result for mapreduce execution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01" y="1027906"/>
            <a:ext cx="11511881" cy="570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0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505"/>
            <a:ext cx="10515600" cy="836401"/>
          </a:xfrm>
        </p:spPr>
        <p:txBody>
          <a:bodyPr/>
          <a:lstStyle/>
          <a:p>
            <a:r>
              <a:rPr lang="en-US" dirty="0" smtClean="0"/>
              <a:t>MR WC Program</a:t>
            </a:r>
            <a:endParaRPr lang="en-US" dirty="0"/>
          </a:p>
        </p:txBody>
      </p:sp>
      <p:pic>
        <p:nvPicPr>
          <p:cNvPr id="3074" name="Picture 2" descr="Image result for mapreduce execution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06" y="1328416"/>
            <a:ext cx="11058988" cy="457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8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44480" y="74880"/>
            <a:ext cx="10515240" cy="758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Map Reduce Job Flow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2" name="Picture 2"/>
          <p:cNvPicPr/>
          <p:nvPr/>
        </p:nvPicPr>
        <p:blipFill>
          <a:blip r:embed="rId2"/>
          <a:stretch/>
        </p:blipFill>
        <p:spPr>
          <a:xfrm>
            <a:off x="0" y="833760"/>
            <a:ext cx="12191760" cy="5943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3804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56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Map Reduce Programming Model</vt:lpstr>
      <vt:lpstr>PowerPoint Presentation</vt:lpstr>
      <vt:lpstr>PowerPoint Presentation</vt:lpstr>
      <vt:lpstr>MR Programming Model</vt:lpstr>
      <vt:lpstr>MR Programming Model</vt:lpstr>
      <vt:lpstr>MR Programming Model</vt:lpstr>
      <vt:lpstr>MR Programming Model</vt:lpstr>
      <vt:lpstr>MR WC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Reduce Programming Model</dc:title>
  <dc:creator>dgangapa</dc:creator>
  <cp:lastModifiedBy>dgangapa</cp:lastModifiedBy>
  <cp:revision>9</cp:revision>
  <dcterms:created xsi:type="dcterms:W3CDTF">2016-09-23T09:48:47Z</dcterms:created>
  <dcterms:modified xsi:type="dcterms:W3CDTF">2016-09-25T09:06:49Z</dcterms:modified>
</cp:coreProperties>
</file>