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Yarn MapReduce Flow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571320" y="360"/>
            <a:ext cx="1104912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0"/>
            <a:ext cx="105148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MR v1 vs MR v2</a:t>
            </a:r>
            <a:endParaRPr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1775880" y="705960"/>
            <a:ext cx="8027280" cy="60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1312920" y="1298160"/>
            <a:ext cx="607608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2539800" y="804960"/>
            <a:ext cx="607608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2" descr=""/>
          <p:cNvPicPr/>
          <p:nvPr/>
        </p:nvPicPr>
        <p:blipFill>
          <a:blip r:embed="rId1"/>
          <a:stretch/>
        </p:blipFill>
        <p:spPr>
          <a:xfrm>
            <a:off x="2377800" y="834840"/>
            <a:ext cx="607608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787760" y="1027800"/>
            <a:ext cx="607608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820080" y="-993960"/>
            <a:ext cx="10356840" cy="77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2574720" y="784800"/>
            <a:ext cx="607608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Application>LibreOffice/5.0.6.2$Linux_X86_64 LibreOffice_project/00m0$Build-2</Application>
  <Paragraphs>2</Paragraphs>
  <Company>Cisco Systems,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2016-05-09T19:01:53Z</dcterms:created>
  <dc:creator>Dorababu Gangapatnam -X (dgangapa - COGNIZANT TECHNOLOGY SOLUTIONS INDIA PVT LTD at Cisco)</dc:creator>
  <dc:language>en-IN</dc:language>
  <dcterms:modified xsi:type="dcterms:W3CDTF">2016-07-18T08:44:41Z</dcterms:modified>
  <cp:revision>98</cp:revision>
  <dc:title>BigData 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Cisco Systems,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