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56C7F-36A9-4485-9A4C-6362D833451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6033DC-D650-4CF1-B6F2-E2A7D67C3E78}">
      <dgm:prSet phldrT="[Text]"/>
      <dgm:spPr/>
      <dgm:t>
        <a:bodyPr/>
        <a:lstStyle/>
        <a:p>
          <a:r>
            <a:rPr lang="en-IN" dirty="0"/>
            <a:t>Access.log</a:t>
          </a:r>
        </a:p>
      </dgm:t>
    </dgm:pt>
    <dgm:pt modelId="{0223E2D0-242A-4B49-A19C-52421F82E804}" type="parTrans" cxnId="{4C0F42B9-1FC7-449B-8A75-96DA9E0357BA}">
      <dgm:prSet/>
      <dgm:spPr/>
      <dgm:t>
        <a:bodyPr/>
        <a:lstStyle/>
        <a:p>
          <a:endParaRPr lang="en-IN"/>
        </a:p>
      </dgm:t>
    </dgm:pt>
    <dgm:pt modelId="{AF38604B-BCE4-46BA-AB0D-741A007B68E3}" type="sibTrans" cxnId="{4C0F42B9-1FC7-449B-8A75-96DA9E0357BA}">
      <dgm:prSet/>
      <dgm:spPr/>
      <dgm:t>
        <a:bodyPr/>
        <a:lstStyle/>
        <a:p>
          <a:endParaRPr lang="en-IN"/>
        </a:p>
      </dgm:t>
    </dgm:pt>
    <dgm:pt modelId="{D5B0A306-C68B-434D-8DA4-72FD353595AB}">
      <dgm:prSet phldrT="[Text]"/>
      <dgm:spPr/>
      <dgm:t>
        <a:bodyPr/>
        <a:lstStyle/>
        <a:p>
          <a:r>
            <a:rPr lang="en-IN" dirty="0"/>
            <a:t>Log_parser.py</a:t>
          </a:r>
        </a:p>
      </dgm:t>
    </dgm:pt>
    <dgm:pt modelId="{DB50EEC6-A0D9-4AA1-9DD2-69B5ED14E031}" type="parTrans" cxnId="{E563F2E5-6AC8-4E26-8667-30E8755CA0F6}">
      <dgm:prSet/>
      <dgm:spPr/>
      <dgm:t>
        <a:bodyPr/>
        <a:lstStyle/>
        <a:p>
          <a:endParaRPr lang="en-IN"/>
        </a:p>
      </dgm:t>
    </dgm:pt>
    <dgm:pt modelId="{7777B07B-4F0F-4BAD-BBA4-0A8AB752DB5B}" type="sibTrans" cxnId="{E563F2E5-6AC8-4E26-8667-30E8755CA0F6}">
      <dgm:prSet/>
      <dgm:spPr/>
      <dgm:t>
        <a:bodyPr/>
        <a:lstStyle/>
        <a:p>
          <a:endParaRPr lang="en-IN"/>
        </a:p>
      </dgm:t>
    </dgm:pt>
    <dgm:pt modelId="{EDA55106-71B6-4736-87DE-316DCC966B55}">
      <dgm:prSet phldrT="[Text]"/>
      <dgm:spPr/>
      <dgm:t>
        <a:bodyPr/>
        <a:lstStyle/>
        <a:p>
          <a:r>
            <a:rPr lang="en-IN" dirty="0"/>
            <a:t>Parses and cleans data</a:t>
          </a:r>
        </a:p>
      </dgm:t>
    </dgm:pt>
    <dgm:pt modelId="{EE4AEB3B-9281-4268-A07E-15637B37E131}" type="parTrans" cxnId="{0F807BA6-1C8F-4A3C-8B11-E0A979B3E5D4}">
      <dgm:prSet/>
      <dgm:spPr/>
      <dgm:t>
        <a:bodyPr/>
        <a:lstStyle/>
        <a:p>
          <a:endParaRPr lang="en-IN"/>
        </a:p>
      </dgm:t>
    </dgm:pt>
    <dgm:pt modelId="{69FFCF8F-0C70-462E-B73E-D161C7DFD64E}" type="sibTrans" cxnId="{0F807BA6-1C8F-4A3C-8B11-E0A979B3E5D4}">
      <dgm:prSet/>
      <dgm:spPr/>
      <dgm:t>
        <a:bodyPr/>
        <a:lstStyle/>
        <a:p>
          <a:endParaRPr lang="en-IN"/>
        </a:p>
      </dgm:t>
    </dgm:pt>
    <dgm:pt modelId="{BB10557A-0066-4378-83F2-E0D6840479BB}">
      <dgm:prSet phldrT="[Text]"/>
      <dgm:spPr/>
      <dgm:t>
        <a:bodyPr/>
        <a:lstStyle/>
        <a:p>
          <a:r>
            <a:rPr lang="en-IN" dirty="0"/>
            <a:t>Mysql_handler.py</a:t>
          </a:r>
        </a:p>
      </dgm:t>
    </dgm:pt>
    <dgm:pt modelId="{1507FD2D-56AF-4AB5-AF5E-95BF4E063F87}" type="parTrans" cxnId="{CFE46E50-3562-4A23-A8C1-528EA820EDA3}">
      <dgm:prSet/>
      <dgm:spPr/>
      <dgm:t>
        <a:bodyPr/>
        <a:lstStyle/>
        <a:p>
          <a:endParaRPr lang="en-IN"/>
        </a:p>
      </dgm:t>
    </dgm:pt>
    <dgm:pt modelId="{22A400A4-39BE-4217-8D8F-7F302CE07E56}" type="sibTrans" cxnId="{CFE46E50-3562-4A23-A8C1-528EA820EDA3}">
      <dgm:prSet/>
      <dgm:spPr/>
      <dgm:t>
        <a:bodyPr/>
        <a:lstStyle/>
        <a:p>
          <a:endParaRPr lang="en-IN"/>
        </a:p>
      </dgm:t>
    </dgm:pt>
    <dgm:pt modelId="{D5B41637-9446-4D7F-954C-B626F04C271B}">
      <dgm:prSet phldrT="[Text]"/>
      <dgm:spPr/>
      <dgm:t>
        <a:bodyPr/>
        <a:lstStyle/>
        <a:p>
          <a:endParaRPr lang="en-IN" dirty="0"/>
        </a:p>
      </dgm:t>
    </dgm:pt>
    <dgm:pt modelId="{BB08A982-5AFE-4756-AD9E-D8F53D91FCD8}" type="parTrans" cxnId="{8677EF9C-0C84-4ECB-AA2B-8BB32D2B3716}">
      <dgm:prSet/>
      <dgm:spPr/>
      <dgm:t>
        <a:bodyPr/>
        <a:lstStyle/>
        <a:p>
          <a:endParaRPr lang="en-IN"/>
        </a:p>
      </dgm:t>
    </dgm:pt>
    <dgm:pt modelId="{07FFED04-E1B8-4B8C-BB2E-AA79937FA217}" type="sibTrans" cxnId="{8677EF9C-0C84-4ECB-AA2B-8BB32D2B3716}">
      <dgm:prSet/>
      <dgm:spPr/>
      <dgm:t>
        <a:bodyPr/>
        <a:lstStyle/>
        <a:p>
          <a:endParaRPr lang="en-IN"/>
        </a:p>
      </dgm:t>
    </dgm:pt>
    <dgm:pt modelId="{E10F888F-142A-4B3D-93C6-8F01010C28E2}">
      <dgm:prSet phldrT="[Text]"/>
      <dgm:spPr/>
      <dgm:t>
        <a:bodyPr/>
        <a:lstStyle/>
        <a:p>
          <a:r>
            <a:rPr lang="en-IN" dirty="0"/>
            <a:t>Raw log file</a:t>
          </a:r>
        </a:p>
      </dgm:t>
    </dgm:pt>
    <dgm:pt modelId="{18A14F63-F284-4157-8FC1-42650853158B}" type="sibTrans" cxnId="{31B2E1D4-D99B-4F00-A3CD-A9925D36ACE7}">
      <dgm:prSet/>
      <dgm:spPr/>
      <dgm:t>
        <a:bodyPr/>
        <a:lstStyle/>
        <a:p>
          <a:endParaRPr lang="en-IN"/>
        </a:p>
      </dgm:t>
    </dgm:pt>
    <dgm:pt modelId="{4B0D7F18-1317-43CC-AF3D-B687DCB482A0}" type="parTrans" cxnId="{31B2E1D4-D99B-4F00-A3CD-A9925D36ACE7}">
      <dgm:prSet/>
      <dgm:spPr/>
      <dgm:t>
        <a:bodyPr/>
        <a:lstStyle/>
        <a:p>
          <a:endParaRPr lang="en-IN"/>
        </a:p>
      </dgm:t>
    </dgm:pt>
    <dgm:pt modelId="{CF1DB094-924C-4E64-8B17-A3DC013AAA59}" type="pres">
      <dgm:prSet presAssocID="{6BC56C7F-36A9-4485-9A4C-6362D8334519}" presName="rootnode" presStyleCnt="0">
        <dgm:presLayoutVars>
          <dgm:chMax/>
          <dgm:chPref/>
          <dgm:dir/>
          <dgm:animLvl val="lvl"/>
        </dgm:presLayoutVars>
      </dgm:prSet>
      <dgm:spPr/>
    </dgm:pt>
    <dgm:pt modelId="{EAE44BB0-CB4C-42CD-B6F0-6F3FFD5CA1FE}" type="pres">
      <dgm:prSet presAssocID="{9B6033DC-D650-4CF1-B6F2-E2A7D67C3E78}" presName="composite" presStyleCnt="0"/>
      <dgm:spPr/>
    </dgm:pt>
    <dgm:pt modelId="{BF161E38-271F-44E7-AD06-99A2CCF5C700}" type="pres">
      <dgm:prSet presAssocID="{9B6033DC-D650-4CF1-B6F2-E2A7D67C3E78}" presName="bentUpArrow1" presStyleLbl="alignImgPlace1" presStyleIdx="0" presStyleCnt="2" custScaleY="62863" custLinFactNeighborX="28950" custLinFactNeighborY="-34457"/>
      <dgm:spPr/>
    </dgm:pt>
    <dgm:pt modelId="{CE26BAF5-FFE0-4C7C-B81F-2C2D1360EACD}" type="pres">
      <dgm:prSet presAssocID="{9B6033DC-D650-4CF1-B6F2-E2A7D67C3E78}" presName="ParentText" presStyleLbl="node1" presStyleIdx="0" presStyleCnt="3" custScaleY="54558">
        <dgm:presLayoutVars>
          <dgm:chMax val="1"/>
          <dgm:chPref val="1"/>
          <dgm:bulletEnabled val="1"/>
        </dgm:presLayoutVars>
      </dgm:prSet>
      <dgm:spPr/>
    </dgm:pt>
    <dgm:pt modelId="{0E2911BA-643D-4D3D-8CBE-B64B24617CE9}" type="pres">
      <dgm:prSet presAssocID="{9B6033DC-D650-4CF1-B6F2-E2A7D67C3E78}" presName="ChildText" presStyleLbl="revTx" presStyleIdx="0" presStyleCnt="3" custScaleX="221608" custLinFactNeighborX="61180" custLinFactNeighborY="-7865">
        <dgm:presLayoutVars>
          <dgm:chMax val="0"/>
          <dgm:chPref val="0"/>
          <dgm:bulletEnabled val="1"/>
        </dgm:presLayoutVars>
      </dgm:prSet>
      <dgm:spPr/>
    </dgm:pt>
    <dgm:pt modelId="{FBE4D4E1-1DD9-41FF-877D-676954E68A11}" type="pres">
      <dgm:prSet presAssocID="{AF38604B-BCE4-46BA-AB0D-741A007B68E3}" presName="sibTrans" presStyleCnt="0"/>
      <dgm:spPr/>
    </dgm:pt>
    <dgm:pt modelId="{B9BB919A-076A-49A4-9869-DCFE03E9EC49}" type="pres">
      <dgm:prSet presAssocID="{D5B0A306-C68B-434D-8DA4-72FD353595AB}" presName="composite" presStyleCnt="0"/>
      <dgm:spPr/>
    </dgm:pt>
    <dgm:pt modelId="{529432B7-A7B7-47D0-9067-F47406D47958}" type="pres">
      <dgm:prSet presAssocID="{D5B0A306-C68B-434D-8DA4-72FD353595AB}" presName="bentUpArrow1" presStyleLbl="alignImgPlace1" presStyleIdx="1" presStyleCnt="2" custScaleX="100706" custScaleY="65693" custLinFactNeighborX="59216" custLinFactNeighborY="-37266"/>
      <dgm:spPr/>
    </dgm:pt>
    <dgm:pt modelId="{F1BCDFDF-6506-4D4F-AF98-001E143B3DED}" type="pres">
      <dgm:prSet presAssocID="{D5B0A306-C68B-434D-8DA4-72FD353595AB}" presName="ParentText" presStyleLbl="node1" presStyleIdx="1" presStyleCnt="3" custScaleY="52582">
        <dgm:presLayoutVars>
          <dgm:chMax val="1"/>
          <dgm:chPref val="1"/>
          <dgm:bulletEnabled val="1"/>
        </dgm:presLayoutVars>
      </dgm:prSet>
      <dgm:spPr/>
    </dgm:pt>
    <dgm:pt modelId="{55C7897F-5695-4E3D-8DAA-F36A2B0E8EC8}" type="pres">
      <dgm:prSet presAssocID="{D5B0A306-C68B-434D-8DA4-72FD353595AB}" presName="ChildText" presStyleLbl="revTx" presStyleIdx="1" presStyleCnt="3" custScaleX="151958" custScaleY="99006" custLinFactNeighborX="45274" custLinFactNeighborY="-1325">
        <dgm:presLayoutVars>
          <dgm:chMax val="0"/>
          <dgm:chPref val="0"/>
          <dgm:bulletEnabled val="1"/>
        </dgm:presLayoutVars>
      </dgm:prSet>
      <dgm:spPr/>
    </dgm:pt>
    <dgm:pt modelId="{5F34CB6C-89B7-4790-BCAA-24D616137110}" type="pres">
      <dgm:prSet presAssocID="{7777B07B-4F0F-4BAD-BBA4-0A8AB752DB5B}" presName="sibTrans" presStyleCnt="0"/>
      <dgm:spPr/>
    </dgm:pt>
    <dgm:pt modelId="{318620F9-1FDD-47FA-BF01-2DFB126C437A}" type="pres">
      <dgm:prSet presAssocID="{BB10557A-0066-4378-83F2-E0D6840479BB}" presName="composite" presStyleCnt="0"/>
      <dgm:spPr/>
    </dgm:pt>
    <dgm:pt modelId="{3A5239E3-EFBE-4CF0-AEF0-B46D1F2F4AC4}" type="pres">
      <dgm:prSet presAssocID="{BB10557A-0066-4378-83F2-E0D6840479BB}" presName="ParentText" presStyleLbl="node1" presStyleIdx="2" presStyleCnt="3" custScaleY="45959" custLinFactNeighborX="21291" custLinFactNeighborY="4825">
        <dgm:presLayoutVars>
          <dgm:chMax val="1"/>
          <dgm:chPref val="1"/>
          <dgm:bulletEnabled val="1"/>
        </dgm:presLayoutVars>
      </dgm:prSet>
      <dgm:spPr/>
    </dgm:pt>
    <dgm:pt modelId="{8404DADD-C455-4868-AB2D-54D7AC84DB3F}" type="pres">
      <dgm:prSet presAssocID="{BB10557A-0066-4378-83F2-E0D6840479BB}" presName="FinalChildText" presStyleLbl="revTx" presStyleIdx="2" presStyleCnt="3" custScaleX="192349" custScaleY="37719" custLinFactX="42418" custLinFactNeighborX="100000" custLinFactNeighborY="20764">
        <dgm:presLayoutVars>
          <dgm:chMax val="0"/>
          <dgm:chPref val="0"/>
          <dgm:bulletEnabled val="1"/>
        </dgm:presLayoutVars>
      </dgm:prSet>
      <dgm:spPr/>
    </dgm:pt>
  </dgm:ptLst>
  <dgm:cxnLst>
    <dgm:cxn modelId="{CE4B621F-A6F8-42C7-8E29-0B3C931E5735}" type="presOf" srcId="{EDA55106-71B6-4736-87DE-316DCC966B55}" destId="{55C7897F-5695-4E3D-8DAA-F36A2B0E8EC8}" srcOrd="0" destOrd="0" presId="urn:microsoft.com/office/officeart/2005/8/layout/StepDownProcess"/>
    <dgm:cxn modelId="{E9FE3866-59BF-4E74-9F6A-E735F39FE63E}" type="presOf" srcId="{D5B41637-9446-4D7F-954C-B626F04C271B}" destId="{8404DADD-C455-4868-AB2D-54D7AC84DB3F}" srcOrd="0" destOrd="0" presId="urn:microsoft.com/office/officeart/2005/8/layout/StepDownProcess"/>
    <dgm:cxn modelId="{CFE46E50-3562-4A23-A8C1-528EA820EDA3}" srcId="{6BC56C7F-36A9-4485-9A4C-6362D8334519}" destId="{BB10557A-0066-4378-83F2-E0D6840479BB}" srcOrd="2" destOrd="0" parTransId="{1507FD2D-56AF-4AB5-AF5E-95BF4E063F87}" sibTransId="{22A400A4-39BE-4217-8D8F-7F302CE07E56}"/>
    <dgm:cxn modelId="{D0FC8385-0519-4D65-90EF-AD5E7426228F}" type="presOf" srcId="{6BC56C7F-36A9-4485-9A4C-6362D8334519}" destId="{CF1DB094-924C-4E64-8B17-A3DC013AAA59}" srcOrd="0" destOrd="0" presId="urn:microsoft.com/office/officeart/2005/8/layout/StepDownProcess"/>
    <dgm:cxn modelId="{8677EF9C-0C84-4ECB-AA2B-8BB32D2B3716}" srcId="{BB10557A-0066-4378-83F2-E0D6840479BB}" destId="{D5B41637-9446-4D7F-954C-B626F04C271B}" srcOrd="0" destOrd="0" parTransId="{BB08A982-5AFE-4756-AD9E-D8F53D91FCD8}" sibTransId="{07FFED04-E1B8-4B8C-BB2E-AA79937FA217}"/>
    <dgm:cxn modelId="{0F807BA6-1C8F-4A3C-8B11-E0A979B3E5D4}" srcId="{D5B0A306-C68B-434D-8DA4-72FD353595AB}" destId="{EDA55106-71B6-4736-87DE-316DCC966B55}" srcOrd="0" destOrd="0" parTransId="{EE4AEB3B-9281-4268-A07E-15637B37E131}" sibTransId="{69FFCF8F-0C70-462E-B73E-D161C7DFD64E}"/>
    <dgm:cxn modelId="{4C0F42B9-1FC7-449B-8A75-96DA9E0357BA}" srcId="{6BC56C7F-36A9-4485-9A4C-6362D8334519}" destId="{9B6033DC-D650-4CF1-B6F2-E2A7D67C3E78}" srcOrd="0" destOrd="0" parTransId="{0223E2D0-242A-4B49-A19C-52421F82E804}" sibTransId="{AF38604B-BCE4-46BA-AB0D-741A007B68E3}"/>
    <dgm:cxn modelId="{31B2E1D4-D99B-4F00-A3CD-A9925D36ACE7}" srcId="{9B6033DC-D650-4CF1-B6F2-E2A7D67C3E78}" destId="{E10F888F-142A-4B3D-93C6-8F01010C28E2}" srcOrd="0" destOrd="0" parTransId="{4B0D7F18-1317-43CC-AF3D-B687DCB482A0}" sibTransId="{18A14F63-F284-4157-8FC1-42650853158B}"/>
    <dgm:cxn modelId="{D8D583D6-A687-42F9-93EC-0C69BF408DF6}" type="presOf" srcId="{BB10557A-0066-4378-83F2-E0D6840479BB}" destId="{3A5239E3-EFBE-4CF0-AEF0-B46D1F2F4AC4}" srcOrd="0" destOrd="0" presId="urn:microsoft.com/office/officeart/2005/8/layout/StepDownProcess"/>
    <dgm:cxn modelId="{68F59CE2-A622-4BF7-9E43-2170B3416C83}" type="presOf" srcId="{E10F888F-142A-4B3D-93C6-8F01010C28E2}" destId="{0E2911BA-643D-4D3D-8CBE-B64B24617CE9}" srcOrd="0" destOrd="0" presId="urn:microsoft.com/office/officeart/2005/8/layout/StepDownProcess"/>
    <dgm:cxn modelId="{E563F2E5-6AC8-4E26-8667-30E8755CA0F6}" srcId="{6BC56C7F-36A9-4485-9A4C-6362D8334519}" destId="{D5B0A306-C68B-434D-8DA4-72FD353595AB}" srcOrd="1" destOrd="0" parTransId="{DB50EEC6-A0D9-4AA1-9DD2-69B5ED14E031}" sibTransId="{7777B07B-4F0F-4BAD-BBA4-0A8AB752DB5B}"/>
    <dgm:cxn modelId="{A436E3E7-9F84-49E2-A0CD-61AB7AB6625A}" type="presOf" srcId="{9B6033DC-D650-4CF1-B6F2-E2A7D67C3E78}" destId="{CE26BAF5-FFE0-4C7C-B81F-2C2D1360EACD}" srcOrd="0" destOrd="0" presId="urn:microsoft.com/office/officeart/2005/8/layout/StepDownProcess"/>
    <dgm:cxn modelId="{3061CAF2-1E4D-4D5A-88C9-729A5CF16CB7}" type="presOf" srcId="{D5B0A306-C68B-434D-8DA4-72FD353595AB}" destId="{F1BCDFDF-6506-4D4F-AF98-001E143B3DED}" srcOrd="0" destOrd="0" presId="urn:microsoft.com/office/officeart/2005/8/layout/StepDownProcess"/>
    <dgm:cxn modelId="{8A427B3B-3763-4501-8B3F-EE5A480B2599}" type="presParOf" srcId="{CF1DB094-924C-4E64-8B17-A3DC013AAA59}" destId="{EAE44BB0-CB4C-42CD-B6F0-6F3FFD5CA1FE}" srcOrd="0" destOrd="0" presId="urn:microsoft.com/office/officeart/2005/8/layout/StepDownProcess"/>
    <dgm:cxn modelId="{20065FF8-0312-4119-8E7D-91F9475CA39E}" type="presParOf" srcId="{EAE44BB0-CB4C-42CD-B6F0-6F3FFD5CA1FE}" destId="{BF161E38-271F-44E7-AD06-99A2CCF5C700}" srcOrd="0" destOrd="0" presId="urn:microsoft.com/office/officeart/2005/8/layout/StepDownProcess"/>
    <dgm:cxn modelId="{00D61F59-8B8C-4002-AB79-A18047DA607F}" type="presParOf" srcId="{EAE44BB0-CB4C-42CD-B6F0-6F3FFD5CA1FE}" destId="{CE26BAF5-FFE0-4C7C-B81F-2C2D1360EACD}" srcOrd="1" destOrd="0" presId="urn:microsoft.com/office/officeart/2005/8/layout/StepDownProcess"/>
    <dgm:cxn modelId="{37BFDCAA-FFB0-429D-9E90-CD0020FAA712}" type="presParOf" srcId="{EAE44BB0-CB4C-42CD-B6F0-6F3FFD5CA1FE}" destId="{0E2911BA-643D-4D3D-8CBE-B64B24617CE9}" srcOrd="2" destOrd="0" presId="urn:microsoft.com/office/officeart/2005/8/layout/StepDownProcess"/>
    <dgm:cxn modelId="{1C35F627-2D9D-43DB-82B9-D7E19DDE812B}" type="presParOf" srcId="{CF1DB094-924C-4E64-8B17-A3DC013AAA59}" destId="{FBE4D4E1-1DD9-41FF-877D-676954E68A11}" srcOrd="1" destOrd="0" presId="urn:microsoft.com/office/officeart/2005/8/layout/StepDownProcess"/>
    <dgm:cxn modelId="{0372BA12-9ED0-4FF9-810D-0C48821DAB72}" type="presParOf" srcId="{CF1DB094-924C-4E64-8B17-A3DC013AAA59}" destId="{B9BB919A-076A-49A4-9869-DCFE03E9EC49}" srcOrd="2" destOrd="0" presId="urn:microsoft.com/office/officeart/2005/8/layout/StepDownProcess"/>
    <dgm:cxn modelId="{9A4CE662-B2D9-4AC9-BD6E-DF6C7A5FDA8D}" type="presParOf" srcId="{B9BB919A-076A-49A4-9869-DCFE03E9EC49}" destId="{529432B7-A7B7-47D0-9067-F47406D47958}" srcOrd="0" destOrd="0" presId="urn:microsoft.com/office/officeart/2005/8/layout/StepDownProcess"/>
    <dgm:cxn modelId="{547FA64E-78FD-459E-B91C-D1C59132C926}" type="presParOf" srcId="{B9BB919A-076A-49A4-9869-DCFE03E9EC49}" destId="{F1BCDFDF-6506-4D4F-AF98-001E143B3DED}" srcOrd="1" destOrd="0" presId="urn:microsoft.com/office/officeart/2005/8/layout/StepDownProcess"/>
    <dgm:cxn modelId="{1C437656-C3FF-4BD6-A2BE-58A0B2D007E9}" type="presParOf" srcId="{B9BB919A-076A-49A4-9869-DCFE03E9EC49}" destId="{55C7897F-5695-4E3D-8DAA-F36A2B0E8EC8}" srcOrd="2" destOrd="0" presId="urn:microsoft.com/office/officeart/2005/8/layout/StepDownProcess"/>
    <dgm:cxn modelId="{564207DB-677B-475B-96B3-F3C8F8BA105E}" type="presParOf" srcId="{CF1DB094-924C-4E64-8B17-A3DC013AAA59}" destId="{5F34CB6C-89B7-4790-BCAA-24D616137110}" srcOrd="3" destOrd="0" presId="urn:microsoft.com/office/officeart/2005/8/layout/StepDownProcess"/>
    <dgm:cxn modelId="{5E522E74-DE88-416B-9D55-4D4B057DA6F3}" type="presParOf" srcId="{CF1DB094-924C-4E64-8B17-A3DC013AAA59}" destId="{318620F9-1FDD-47FA-BF01-2DFB126C437A}" srcOrd="4" destOrd="0" presId="urn:microsoft.com/office/officeart/2005/8/layout/StepDownProcess"/>
    <dgm:cxn modelId="{D4BBA3AA-3A4A-4D91-81BA-AF36C3F79718}" type="presParOf" srcId="{318620F9-1FDD-47FA-BF01-2DFB126C437A}" destId="{3A5239E3-EFBE-4CF0-AEF0-B46D1F2F4AC4}" srcOrd="0" destOrd="0" presId="urn:microsoft.com/office/officeart/2005/8/layout/StepDownProcess"/>
    <dgm:cxn modelId="{FC9E7321-BD11-44D8-9D8F-239219332616}" type="presParOf" srcId="{318620F9-1FDD-47FA-BF01-2DFB126C437A}" destId="{8404DADD-C455-4868-AB2D-54D7AC84DB3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B9A03-56D0-4689-9526-349F9CC1C3E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459835E-7C27-4B24-B8C7-575ECB8E5B95}">
      <dgm:prSet phldrT="[Text]"/>
      <dgm:spPr/>
      <dgm:t>
        <a:bodyPr/>
        <a:lstStyle/>
        <a:p>
          <a:r>
            <a:rPr lang="en-IN" dirty="0">
              <a:latin typeface="Aptos Display" panose="020B0004020202020204" pitchFamily="34" charset="0"/>
            </a:rPr>
            <a:t>1</a:t>
          </a:r>
        </a:p>
      </dgm:t>
    </dgm:pt>
    <dgm:pt modelId="{E4CBD6BA-1D42-4FEC-9079-EB68889FB46C}" type="parTrans" cxnId="{2AED509D-7A24-4D07-AD8B-E882C7865AC3}">
      <dgm:prSet/>
      <dgm:spPr/>
      <dgm:t>
        <a:bodyPr/>
        <a:lstStyle/>
        <a:p>
          <a:endParaRPr lang="en-IN"/>
        </a:p>
      </dgm:t>
    </dgm:pt>
    <dgm:pt modelId="{D0681AF1-23AD-4D09-89C7-E5875A6C9F49}" type="sibTrans" cxnId="{2AED509D-7A24-4D07-AD8B-E882C7865AC3}">
      <dgm:prSet/>
      <dgm:spPr/>
      <dgm:t>
        <a:bodyPr/>
        <a:lstStyle/>
        <a:p>
          <a:endParaRPr lang="en-IN"/>
        </a:p>
      </dgm:t>
    </dgm:pt>
    <dgm:pt modelId="{3D04B1CA-BA41-478D-A212-6A88096FA381}">
      <dgm:prSet phldrT="[Text]"/>
      <dgm:spPr/>
      <dgm:t>
        <a:bodyPr/>
        <a:lstStyle/>
        <a:p>
          <a:r>
            <a:rPr lang="en-IN" b="1" dirty="0">
              <a:latin typeface="Aptos Display" panose="020B0004020202020204" pitchFamily="34" charset="0"/>
            </a:rPr>
            <a:t>Input Log File</a:t>
          </a:r>
        </a:p>
      </dgm:t>
    </dgm:pt>
    <dgm:pt modelId="{DCD3FE6D-FFD4-4709-BEB1-8C20725C4A51}" type="parTrans" cxnId="{D191606E-0FBD-4F4D-A497-206C11630363}">
      <dgm:prSet/>
      <dgm:spPr/>
      <dgm:t>
        <a:bodyPr/>
        <a:lstStyle/>
        <a:p>
          <a:endParaRPr lang="en-IN"/>
        </a:p>
      </dgm:t>
    </dgm:pt>
    <dgm:pt modelId="{5F7959E4-5733-4F2F-A174-3DCEF0CE596F}" type="sibTrans" cxnId="{D191606E-0FBD-4F4D-A497-206C11630363}">
      <dgm:prSet/>
      <dgm:spPr/>
      <dgm:t>
        <a:bodyPr/>
        <a:lstStyle/>
        <a:p>
          <a:endParaRPr lang="en-IN"/>
        </a:p>
      </dgm:t>
    </dgm:pt>
    <dgm:pt modelId="{3F92B45C-FEAC-4512-B70B-53CC67E5D3F4}">
      <dgm:prSet phldrT="[Text]"/>
      <dgm:spPr/>
      <dgm:t>
        <a:bodyPr/>
        <a:lstStyle/>
        <a:p>
          <a:r>
            <a:rPr lang="en-IN" dirty="0"/>
            <a:t>2</a:t>
          </a:r>
        </a:p>
      </dgm:t>
    </dgm:pt>
    <dgm:pt modelId="{51D330C3-F0F4-4657-A9F8-F6CECDDBDE85}" type="parTrans" cxnId="{22E46495-5748-4506-A892-413E7F41F2C6}">
      <dgm:prSet/>
      <dgm:spPr/>
      <dgm:t>
        <a:bodyPr/>
        <a:lstStyle/>
        <a:p>
          <a:endParaRPr lang="en-IN"/>
        </a:p>
      </dgm:t>
    </dgm:pt>
    <dgm:pt modelId="{688BFB01-0C90-4146-B947-BE3982ABD970}" type="sibTrans" cxnId="{22E46495-5748-4506-A892-413E7F41F2C6}">
      <dgm:prSet/>
      <dgm:spPr/>
      <dgm:t>
        <a:bodyPr/>
        <a:lstStyle/>
        <a:p>
          <a:endParaRPr lang="en-IN"/>
        </a:p>
      </dgm:t>
    </dgm:pt>
    <dgm:pt modelId="{5B2F1452-D900-4C4E-BEF5-A7F077439661}">
      <dgm:prSet phldrT="[Text]"/>
      <dgm:spPr/>
      <dgm:t>
        <a:bodyPr/>
        <a:lstStyle/>
        <a:p>
          <a:r>
            <a:rPr lang="en-IN" b="1" dirty="0">
              <a:latin typeface="Aptos Display" panose="020B0004020202020204" pitchFamily="34" charset="0"/>
            </a:rPr>
            <a:t>Data Parsing</a:t>
          </a:r>
        </a:p>
      </dgm:t>
    </dgm:pt>
    <dgm:pt modelId="{294297D3-904F-4368-8B32-5204B8F854C4}" type="parTrans" cxnId="{196369F4-2C6B-4B20-A2E4-B62900D7624B}">
      <dgm:prSet/>
      <dgm:spPr/>
      <dgm:t>
        <a:bodyPr/>
        <a:lstStyle/>
        <a:p>
          <a:endParaRPr lang="en-IN"/>
        </a:p>
      </dgm:t>
    </dgm:pt>
    <dgm:pt modelId="{5DED1C8A-6E04-4296-8B79-7F4AB5A90F53}" type="sibTrans" cxnId="{196369F4-2C6B-4B20-A2E4-B62900D7624B}">
      <dgm:prSet/>
      <dgm:spPr/>
      <dgm:t>
        <a:bodyPr/>
        <a:lstStyle/>
        <a:p>
          <a:endParaRPr lang="en-IN"/>
        </a:p>
      </dgm:t>
    </dgm:pt>
    <dgm:pt modelId="{3CC01562-6BF3-4C9E-8086-E81B2E6C4366}">
      <dgm:prSet phldrT="[Text]"/>
      <dgm:spPr/>
      <dgm:t>
        <a:bodyPr/>
        <a:lstStyle/>
        <a:p>
          <a:r>
            <a:rPr lang="en-IN" dirty="0">
              <a:latin typeface="Aptos Display" panose="020B0004020202020204" pitchFamily="34" charset="0"/>
            </a:rPr>
            <a:t>Log.parser.py extracts structured data from log entries using regex engine.</a:t>
          </a:r>
        </a:p>
      </dgm:t>
    </dgm:pt>
    <dgm:pt modelId="{E0DB25CF-8CC1-4BEC-966F-484411A4AF42}" type="parTrans" cxnId="{679FDDAB-F26A-4075-AA35-74C8C832FD09}">
      <dgm:prSet/>
      <dgm:spPr/>
      <dgm:t>
        <a:bodyPr/>
        <a:lstStyle/>
        <a:p>
          <a:endParaRPr lang="en-IN"/>
        </a:p>
      </dgm:t>
    </dgm:pt>
    <dgm:pt modelId="{6C3390CA-3B74-4E13-BC60-8A33B884EA39}" type="sibTrans" cxnId="{679FDDAB-F26A-4075-AA35-74C8C832FD09}">
      <dgm:prSet/>
      <dgm:spPr/>
      <dgm:t>
        <a:bodyPr/>
        <a:lstStyle/>
        <a:p>
          <a:endParaRPr lang="en-IN"/>
        </a:p>
      </dgm:t>
    </dgm:pt>
    <dgm:pt modelId="{E5A315EF-1B56-46A6-9757-BA087D800643}">
      <dgm:prSet phldrT="[Text]"/>
      <dgm:spPr/>
      <dgm:t>
        <a:bodyPr/>
        <a:lstStyle/>
        <a:p>
          <a:r>
            <a:rPr lang="en-IN" dirty="0"/>
            <a:t>3</a:t>
          </a:r>
        </a:p>
      </dgm:t>
    </dgm:pt>
    <dgm:pt modelId="{92AF8200-C338-4B97-A330-52A0AF2945B6}" type="parTrans" cxnId="{A935CD1F-E1FA-449C-B2E4-325ECB918BAA}">
      <dgm:prSet/>
      <dgm:spPr/>
      <dgm:t>
        <a:bodyPr/>
        <a:lstStyle/>
        <a:p>
          <a:endParaRPr lang="en-IN"/>
        </a:p>
      </dgm:t>
    </dgm:pt>
    <dgm:pt modelId="{B33C8626-33D2-4AF7-A41F-2C295861561B}" type="sibTrans" cxnId="{A935CD1F-E1FA-449C-B2E4-325ECB918BAA}">
      <dgm:prSet/>
      <dgm:spPr/>
      <dgm:t>
        <a:bodyPr/>
        <a:lstStyle/>
        <a:p>
          <a:endParaRPr lang="en-IN"/>
        </a:p>
      </dgm:t>
    </dgm:pt>
    <dgm:pt modelId="{EBC0E6F9-2D37-44F9-A9FD-AC345AF958AA}">
      <dgm:prSet phldrT="[Text]"/>
      <dgm:spPr/>
      <dgm:t>
        <a:bodyPr/>
        <a:lstStyle/>
        <a:p>
          <a:r>
            <a:rPr lang="en-IN" b="1" dirty="0">
              <a:latin typeface="Aptos Display" panose="020B0004020202020204" pitchFamily="34" charset="0"/>
            </a:rPr>
            <a:t>Batch Processing</a:t>
          </a:r>
        </a:p>
      </dgm:t>
    </dgm:pt>
    <dgm:pt modelId="{5CE35D8E-CFCB-4AD6-8D6E-453A4D17A242}" type="parTrans" cxnId="{785FCD22-0E12-4F0C-B580-F72A6BEC984F}">
      <dgm:prSet/>
      <dgm:spPr/>
      <dgm:t>
        <a:bodyPr/>
        <a:lstStyle/>
        <a:p>
          <a:endParaRPr lang="en-IN"/>
        </a:p>
      </dgm:t>
    </dgm:pt>
    <dgm:pt modelId="{A3E7550E-D896-4EBE-A412-1519706787BC}" type="sibTrans" cxnId="{785FCD22-0E12-4F0C-B580-F72A6BEC984F}">
      <dgm:prSet/>
      <dgm:spPr/>
      <dgm:t>
        <a:bodyPr/>
        <a:lstStyle/>
        <a:p>
          <a:endParaRPr lang="en-IN"/>
        </a:p>
      </dgm:t>
    </dgm:pt>
    <dgm:pt modelId="{68D39F29-7244-4664-B307-0531F4A2AF87}">
      <dgm:prSet phldrT="[Text]"/>
      <dgm:spPr/>
      <dgm:t>
        <a:bodyPr/>
        <a:lstStyle/>
        <a:p>
          <a:r>
            <a:rPr lang="en-IN" dirty="0">
              <a:latin typeface="Aptos Display" panose="020B0004020202020204" pitchFamily="34" charset="0"/>
            </a:rPr>
            <a:t>Parsed data is efficiently grouped into sets ( </a:t>
          </a:r>
          <a:r>
            <a:rPr lang="en-IN" dirty="0" err="1">
              <a:latin typeface="Aptos Display" panose="020B0004020202020204" pitchFamily="34" charset="0"/>
            </a:rPr>
            <a:t>batch_size</a:t>
          </a:r>
          <a:r>
            <a:rPr lang="en-IN" dirty="0">
              <a:latin typeface="Aptos Display" panose="020B0004020202020204" pitchFamily="34" charset="0"/>
            </a:rPr>
            <a:t>) for optimized database insertion.</a:t>
          </a:r>
        </a:p>
      </dgm:t>
    </dgm:pt>
    <dgm:pt modelId="{06A6A77D-04C7-432B-932F-33BF2C62670F}" type="parTrans" cxnId="{81B14DF4-C16B-4907-94CD-5CAB24F704D9}">
      <dgm:prSet/>
      <dgm:spPr/>
      <dgm:t>
        <a:bodyPr/>
        <a:lstStyle/>
        <a:p>
          <a:endParaRPr lang="en-IN"/>
        </a:p>
      </dgm:t>
    </dgm:pt>
    <dgm:pt modelId="{7CAFC7FC-991A-4905-800D-C75FDA2F5F3E}" type="sibTrans" cxnId="{81B14DF4-C16B-4907-94CD-5CAB24F704D9}">
      <dgm:prSet/>
      <dgm:spPr/>
      <dgm:t>
        <a:bodyPr/>
        <a:lstStyle/>
        <a:p>
          <a:endParaRPr lang="en-IN"/>
        </a:p>
      </dgm:t>
    </dgm:pt>
    <dgm:pt modelId="{BB3F66DC-6D41-478E-B47A-E853529CDFAC}">
      <dgm:prSet phldrT="[Text]"/>
      <dgm:spPr/>
      <dgm:t>
        <a:bodyPr/>
        <a:lstStyle/>
        <a:p>
          <a:r>
            <a:rPr lang="en-IN" dirty="0">
              <a:latin typeface="Aptos Display" panose="020B0004020202020204" pitchFamily="34" charset="0"/>
            </a:rPr>
            <a:t>Starts with an .log file , which can be real or generated.</a:t>
          </a:r>
        </a:p>
      </dgm:t>
    </dgm:pt>
    <dgm:pt modelId="{56041C70-83E4-48AD-B1BF-81FF0DC6FBFF}" type="parTrans" cxnId="{C9F67EAB-2239-470D-9E6F-F2CA218768EA}">
      <dgm:prSet/>
      <dgm:spPr/>
      <dgm:t>
        <a:bodyPr/>
        <a:lstStyle/>
        <a:p>
          <a:endParaRPr lang="en-IN"/>
        </a:p>
      </dgm:t>
    </dgm:pt>
    <dgm:pt modelId="{3E232D6C-7C3F-4C07-B95D-7EE72F33376D}" type="sibTrans" cxnId="{C9F67EAB-2239-470D-9E6F-F2CA218768EA}">
      <dgm:prSet/>
      <dgm:spPr/>
      <dgm:t>
        <a:bodyPr/>
        <a:lstStyle/>
        <a:p>
          <a:endParaRPr lang="en-IN"/>
        </a:p>
      </dgm:t>
    </dgm:pt>
    <dgm:pt modelId="{6FEC2E12-5817-4FAB-A316-053558ABC9BA}" type="pres">
      <dgm:prSet presAssocID="{3E0B9A03-56D0-4689-9526-349F9CC1C3E5}" presName="linearFlow" presStyleCnt="0">
        <dgm:presLayoutVars>
          <dgm:dir/>
          <dgm:animLvl val="lvl"/>
          <dgm:resizeHandles val="exact"/>
        </dgm:presLayoutVars>
      </dgm:prSet>
      <dgm:spPr/>
    </dgm:pt>
    <dgm:pt modelId="{10AA8BDB-8F46-4D5B-B129-AE3A278632C6}" type="pres">
      <dgm:prSet presAssocID="{1459835E-7C27-4B24-B8C7-575ECB8E5B95}" presName="composite" presStyleCnt="0"/>
      <dgm:spPr/>
    </dgm:pt>
    <dgm:pt modelId="{0857A53F-1FAB-4D21-A696-C0140A913AB8}" type="pres">
      <dgm:prSet presAssocID="{1459835E-7C27-4B24-B8C7-575ECB8E5B9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24DA5A6-73C1-4F50-8018-C94F13917CB1}" type="pres">
      <dgm:prSet presAssocID="{1459835E-7C27-4B24-B8C7-575ECB8E5B95}" presName="descendantText" presStyleLbl="alignAcc1" presStyleIdx="0" presStyleCnt="3">
        <dgm:presLayoutVars>
          <dgm:bulletEnabled val="1"/>
        </dgm:presLayoutVars>
      </dgm:prSet>
      <dgm:spPr/>
    </dgm:pt>
    <dgm:pt modelId="{7A7C2CBB-DFDB-417E-A5C0-AAE889D3710F}" type="pres">
      <dgm:prSet presAssocID="{D0681AF1-23AD-4D09-89C7-E5875A6C9F49}" presName="sp" presStyleCnt="0"/>
      <dgm:spPr/>
    </dgm:pt>
    <dgm:pt modelId="{7AD47770-2F5F-4575-88AE-13B33D3CDDB9}" type="pres">
      <dgm:prSet presAssocID="{3F92B45C-FEAC-4512-B70B-53CC67E5D3F4}" presName="composite" presStyleCnt="0"/>
      <dgm:spPr/>
    </dgm:pt>
    <dgm:pt modelId="{EBAF39F3-31EB-46BE-92AD-A8003B7C514F}" type="pres">
      <dgm:prSet presAssocID="{3F92B45C-FEAC-4512-B70B-53CC67E5D3F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438EFB3-42DC-450A-B34C-B41C3F292EB4}" type="pres">
      <dgm:prSet presAssocID="{3F92B45C-FEAC-4512-B70B-53CC67E5D3F4}" presName="descendantText" presStyleLbl="alignAcc1" presStyleIdx="1" presStyleCnt="3">
        <dgm:presLayoutVars>
          <dgm:bulletEnabled val="1"/>
        </dgm:presLayoutVars>
      </dgm:prSet>
      <dgm:spPr/>
    </dgm:pt>
    <dgm:pt modelId="{B2BB31E1-3446-437D-BD36-592D2B37644E}" type="pres">
      <dgm:prSet presAssocID="{688BFB01-0C90-4146-B947-BE3982ABD970}" presName="sp" presStyleCnt="0"/>
      <dgm:spPr/>
    </dgm:pt>
    <dgm:pt modelId="{EE5ABBEA-D87A-4FD4-ACBA-EDBF2C6DD625}" type="pres">
      <dgm:prSet presAssocID="{E5A315EF-1B56-46A6-9757-BA087D800643}" presName="composite" presStyleCnt="0"/>
      <dgm:spPr/>
    </dgm:pt>
    <dgm:pt modelId="{B7F3C5A1-AD99-450D-BA01-00F98CB6349D}" type="pres">
      <dgm:prSet presAssocID="{E5A315EF-1B56-46A6-9757-BA087D80064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D1D31AD-740D-4712-A97C-9736D5AE3B8C}" type="pres">
      <dgm:prSet presAssocID="{E5A315EF-1B56-46A6-9757-BA087D80064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9C84408-A693-447F-BEE5-8D6FF2820425}" type="presOf" srcId="{3D04B1CA-BA41-478D-A212-6A88096FA381}" destId="{424DA5A6-73C1-4F50-8018-C94F13917CB1}" srcOrd="0" destOrd="0" presId="urn:microsoft.com/office/officeart/2005/8/layout/chevron2"/>
    <dgm:cxn modelId="{D888430B-6832-49BD-B7DE-E2137AD5AF21}" type="presOf" srcId="{3CC01562-6BF3-4C9E-8086-E81B2E6C4366}" destId="{E438EFB3-42DC-450A-B34C-B41C3F292EB4}" srcOrd="0" destOrd="1" presId="urn:microsoft.com/office/officeart/2005/8/layout/chevron2"/>
    <dgm:cxn modelId="{1F59BD1B-53A1-4B4A-9B88-197D80328E80}" type="presOf" srcId="{3F92B45C-FEAC-4512-B70B-53CC67E5D3F4}" destId="{EBAF39F3-31EB-46BE-92AD-A8003B7C514F}" srcOrd="0" destOrd="0" presId="urn:microsoft.com/office/officeart/2005/8/layout/chevron2"/>
    <dgm:cxn modelId="{A935CD1F-E1FA-449C-B2E4-325ECB918BAA}" srcId="{3E0B9A03-56D0-4689-9526-349F9CC1C3E5}" destId="{E5A315EF-1B56-46A6-9757-BA087D800643}" srcOrd="2" destOrd="0" parTransId="{92AF8200-C338-4B97-A330-52A0AF2945B6}" sibTransId="{B33C8626-33D2-4AF7-A41F-2C295861561B}"/>
    <dgm:cxn modelId="{785FCD22-0E12-4F0C-B580-F72A6BEC984F}" srcId="{E5A315EF-1B56-46A6-9757-BA087D800643}" destId="{EBC0E6F9-2D37-44F9-A9FD-AC345AF958AA}" srcOrd="0" destOrd="0" parTransId="{5CE35D8E-CFCB-4AD6-8D6E-453A4D17A242}" sibTransId="{A3E7550E-D896-4EBE-A412-1519706787BC}"/>
    <dgm:cxn modelId="{157D3E32-9674-478C-AE37-514A4C37B86B}" type="presOf" srcId="{BB3F66DC-6D41-478E-B47A-E853529CDFAC}" destId="{424DA5A6-73C1-4F50-8018-C94F13917CB1}" srcOrd="0" destOrd="1" presId="urn:microsoft.com/office/officeart/2005/8/layout/chevron2"/>
    <dgm:cxn modelId="{0A035C47-2182-425D-B912-44D3C439D34E}" type="presOf" srcId="{68D39F29-7244-4664-B307-0531F4A2AF87}" destId="{DD1D31AD-740D-4712-A97C-9736D5AE3B8C}" srcOrd="0" destOrd="1" presId="urn:microsoft.com/office/officeart/2005/8/layout/chevron2"/>
    <dgm:cxn modelId="{D191606E-0FBD-4F4D-A497-206C11630363}" srcId="{1459835E-7C27-4B24-B8C7-575ECB8E5B95}" destId="{3D04B1CA-BA41-478D-A212-6A88096FA381}" srcOrd="0" destOrd="0" parTransId="{DCD3FE6D-FFD4-4709-BEB1-8C20725C4A51}" sibTransId="{5F7959E4-5733-4F2F-A174-3DCEF0CE596F}"/>
    <dgm:cxn modelId="{22E46495-5748-4506-A892-413E7F41F2C6}" srcId="{3E0B9A03-56D0-4689-9526-349F9CC1C3E5}" destId="{3F92B45C-FEAC-4512-B70B-53CC67E5D3F4}" srcOrd="1" destOrd="0" parTransId="{51D330C3-F0F4-4657-A9F8-F6CECDDBDE85}" sibTransId="{688BFB01-0C90-4146-B947-BE3982ABD970}"/>
    <dgm:cxn modelId="{2AED509D-7A24-4D07-AD8B-E882C7865AC3}" srcId="{3E0B9A03-56D0-4689-9526-349F9CC1C3E5}" destId="{1459835E-7C27-4B24-B8C7-575ECB8E5B95}" srcOrd="0" destOrd="0" parTransId="{E4CBD6BA-1D42-4FEC-9079-EB68889FB46C}" sibTransId="{D0681AF1-23AD-4D09-89C7-E5875A6C9F49}"/>
    <dgm:cxn modelId="{5FDC0E9E-2E11-44BA-BC95-B5353C9A2E56}" type="presOf" srcId="{5B2F1452-D900-4C4E-BEF5-A7F077439661}" destId="{E438EFB3-42DC-450A-B34C-B41C3F292EB4}" srcOrd="0" destOrd="0" presId="urn:microsoft.com/office/officeart/2005/8/layout/chevron2"/>
    <dgm:cxn modelId="{790BACA4-D891-4C05-A71B-1ACAB6D4D262}" type="presOf" srcId="{E5A315EF-1B56-46A6-9757-BA087D800643}" destId="{B7F3C5A1-AD99-450D-BA01-00F98CB6349D}" srcOrd="0" destOrd="0" presId="urn:microsoft.com/office/officeart/2005/8/layout/chevron2"/>
    <dgm:cxn modelId="{C9F67EAB-2239-470D-9E6F-F2CA218768EA}" srcId="{1459835E-7C27-4B24-B8C7-575ECB8E5B95}" destId="{BB3F66DC-6D41-478E-B47A-E853529CDFAC}" srcOrd="1" destOrd="0" parTransId="{56041C70-83E4-48AD-B1BF-81FF0DC6FBFF}" sibTransId="{3E232D6C-7C3F-4C07-B95D-7EE72F33376D}"/>
    <dgm:cxn modelId="{679FDDAB-F26A-4075-AA35-74C8C832FD09}" srcId="{3F92B45C-FEAC-4512-B70B-53CC67E5D3F4}" destId="{3CC01562-6BF3-4C9E-8086-E81B2E6C4366}" srcOrd="1" destOrd="0" parTransId="{E0DB25CF-8CC1-4BEC-966F-484411A4AF42}" sibTransId="{6C3390CA-3B74-4E13-BC60-8A33B884EA39}"/>
    <dgm:cxn modelId="{62D200B5-C87A-4398-BAF9-9900E1BDD2E7}" type="presOf" srcId="{3E0B9A03-56D0-4689-9526-349F9CC1C3E5}" destId="{6FEC2E12-5817-4FAB-A316-053558ABC9BA}" srcOrd="0" destOrd="0" presId="urn:microsoft.com/office/officeart/2005/8/layout/chevron2"/>
    <dgm:cxn modelId="{B80D26BF-6E35-4098-BE46-0467D2D784FF}" type="presOf" srcId="{EBC0E6F9-2D37-44F9-A9FD-AC345AF958AA}" destId="{DD1D31AD-740D-4712-A97C-9736D5AE3B8C}" srcOrd="0" destOrd="0" presId="urn:microsoft.com/office/officeart/2005/8/layout/chevron2"/>
    <dgm:cxn modelId="{498811C3-6ABA-4206-8ABF-B9E7922D879A}" type="presOf" srcId="{1459835E-7C27-4B24-B8C7-575ECB8E5B95}" destId="{0857A53F-1FAB-4D21-A696-C0140A913AB8}" srcOrd="0" destOrd="0" presId="urn:microsoft.com/office/officeart/2005/8/layout/chevron2"/>
    <dgm:cxn modelId="{196369F4-2C6B-4B20-A2E4-B62900D7624B}" srcId="{3F92B45C-FEAC-4512-B70B-53CC67E5D3F4}" destId="{5B2F1452-D900-4C4E-BEF5-A7F077439661}" srcOrd="0" destOrd="0" parTransId="{294297D3-904F-4368-8B32-5204B8F854C4}" sibTransId="{5DED1C8A-6E04-4296-8B79-7F4AB5A90F53}"/>
    <dgm:cxn modelId="{81B14DF4-C16B-4907-94CD-5CAB24F704D9}" srcId="{E5A315EF-1B56-46A6-9757-BA087D800643}" destId="{68D39F29-7244-4664-B307-0531F4A2AF87}" srcOrd="1" destOrd="0" parTransId="{06A6A77D-04C7-432B-932F-33BF2C62670F}" sibTransId="{7CAFC7FC-991A-4905-800D-C75FDA2F5F3E}"/>
    <dgm:cxn modelId="{6181D7EA-7F01-4CBB-AA13-EA11C23BD2C4}" type="presParOf" srcId="{6FEC2E12-5817-4FAB-A316-053558ABC9BA}" destId="{10AA8BDB-8F46-4D5B-B129-AE3A278632C6}" srcOrd="0" destOrd="0" presId="urn:microsoft.com/office/officeart/2005/8/layout/chevron2"/>
    <dgm:cxn modelId="{2E6C059F-03CA-4112-A4AC-C6AF5D2E1F30}" type="presParOf" srcId="{10AA8BDB-8F46-4D5B-B129-AE3A278632C6}" destId="{0857A53F-1FAB-4D21-A696-C0140A913AB8}" srcOrd="0" destOrd="0" presId="urn:microsoft.com/office/officeart/2005/8/layout/chevron2"/>
    <dgm:cxn modelId="{B3DBEB5E-9F32-4303-8B7F-BFE2949B4471}" type="presParOf" srcId="{10AA8BDB-8F46-4D5B-B129-AE3A278632C6}" destId="{424DA5A6-73C1-4F50-8018-C94F13917CB1}" srcOrd="1" destOrd="0" presId="urn:microsoft.com/office/officeart/2005/8/layout/chevron2"/>
    <dgm:cxn modelId="{9B028880-06C4-49E3-8783-F9F2F0019E99}" type="presParOf" srcId="{6FEC2E12-5817-4FAB-A316-053558ABC9BA}" destId="{7A7C2CBB-DFDB-417E-A5C0-AAE889D3710F}" srcOrd="1" destOrd="0" presId="urn:microsoft.com/office/officeart/2005/8/layout/chevron2"/>
    <dgm:cxn modelId="{9EA45C08-EDC9-4783-9A74-AA3B2B917E3B}" type="presParOf" srcId="{6FEC2E12-5817-4FAB-A316-053558ABC9BA}" destId="{7AD47770-2F5F-4575-88AE-13B33D3CDDB9}" srcOrd="2" destOrd="0" presId="urn:microsoft.com/office/officeart/2005/8/layout/chevron2"/>
    <dgm:cxn modelId="{10D3C353-B701-45C9-9483-810ED977C1FE}" type="presParOf" srcId="{7AD47770-2F5F-4575-88AE-13B33D3CDDB9}" destId="{EBAF39F3-31EB-46BE-92AD-A8003B7C514F}" srcOrd="0" destOrd="0" presId="urn:microsoft.com/office/officeart/2005/8/layout/chevron2"/>
    <dgm:cxn modelId="{2FC2DE65-7462-43F3-A278-F7A9222C0351}" type="presParOf" srcId="{7AD47770-2F5F-4575-88AE-13B33D3CDDB9}" destId="{E438EFB3-42DC-450A-B34C-B41C3F292EB4}" srcOrd="1" destOrd="0" presId="urn:microsoft.com/office/officeart/2005/8/layout/chevron2"/>
    <dgm:cxn modelId="{9F1B9AFF-5571-43E4-A1CD-7FBACD046A0E}" type="presParOf" srcId="{6FEC2E12-5817-4FAB-A316-053558ABC9BA}" destId="{B2BB31E1-3446-437D-BD36-592D2B37644E}" srcOrd="3" destOrd="0" presId="urn:microsoft.com/office/officeart/2005/8/layout/chevron2"/>
    <dgm:cxn modelId="{FA61FE49-C208-40D8-95D3-B20B82C4ACEA}" type="presParOf" srcId="{6FEC2E12-5817-4FAB-A316-053558ABC9BA}" destId="{EE5ABBEA-D87A-4FD4-ACBA-EDBF2C6DD625}" srcOrd="4" destOrd="0" presId="urn:microsoft.com/office/officeart/2005/8/layout/chevron2"/>
    <dgm:cxn modelId="{F9CB87F8-1A65-42EB-9BE5-A000FF6531DA}" type="presParOf" srcId="{EE5ABBEA-D87A-4FD4-ACBA-EDBF2C6DD625}" destId="{B7F3C5A1-AD99-450D-BA01-00F98CB6349D}" srcOrd="0" destOrd="0" presId="urn:microsoft.com/office/officeart/2005/8/layout/chevron2"/>
    <dgm:cxn modelId="{4CC5C845-64AB-49DF-BF57-48B6FD22DB39}" type="presParOf" srcId="{EE5ABBEA-D87A-4FD4-ACBA-EDBF2C6DD625}" destId="{DD1D31AD-740D-4712-A97C-9736D5AE3B8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6F84DE-2B8A-4776-B890-FD0050045C7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37BDA3-400D-413B-A1FA-B74315FF6120}">
      <dgm:prSet phldrT="[Text]"/>
      <dgm:spPr/>
      <dgm:t>
        <a:bodyPr/>
        <a:lstStyle/>
        <a:p>
          <a:r>
            <a:rPr lang="en-IN" dirty="0"/>
            <a:t>4</a:t>
          </a:r>
        </a:p>
      </dgm:t>
    </dgm:pt>
    <dgm:pt modelId="{D6903EA8-F59F-446F-8415-ADA9AAC76EB6}" type="parTrans" cxnId="{878AC985-19BD-4224-BAE7-E893B91CEBF0}">
      <dgm:prSet/>
      <dgm:spPr/>
      <dgm:t>
        <a:bodyPr/>
        <a:lstStyle/>
        <a:p>
          <a:endParaRPr lang="en-IN"/>
        </a:p>
      </dgm:t>
    </dgm:pt>
    <dgm:pt modelId="{800E61F2-438E-4EEA-B727-7D9F1A8182D8}" type="sibTrans" cxnId="{878AC985-19BD-4224-BAE7-E893B91CEBF0}">
      <dgm:prSet/>
      <dgm:spPr/>
      <dgm:t>
        <a:bodyPr/>
        <a:lstStyle/>
        <a:p>
          <a:endParaRPr lang="en-IN"/>
        </a:p>
      </dgm:t>
    </dgm:pt>
    <dgm:pt modelId="{7A819276-5ABE-45B2-8CF1-8D6DE0DE99A0}">
      <dgm:prSet phldrT="[Text]"/>
      <dgm:spPr/>
      <dgm:t>
        <a:bodyPr/>
        <a:lstStyle/>
        <a:p>
          <a:r>
            <a:rPr lang="en-IN" b="1" dirty="0">
              <a:latin typeface="Aptos Display" panose="020B0004020202020204" pitchFamily="34" charset="0"/>
            </a:rPr>
            <a:t>MySQL Insertion</a:t>
          </a:r>
        </a:p>
      </dgm:t>
    </dgm:pt>
    <dgm:pt modelId="{56C14EF8-8D6D-475F-822E-384E2AB1366E}" type="parTrans" cxnId="{A6068C41-7D5D-4709-8E27-406B132D9B7D}">
      <dgm:prSet/>
      <dgm:spPr/>
      <dgm:t>
        <a:bodyPr/>
        <a:lstStyle/>
        <a:p>
          <a:endParaRPr lang="en-IN"/>
        </a:p>
      </dgm:t>
    </dgm:pt>
    <dgm:pt modelId="{A43B01E9-7241-4374-A68A-D21B6E8057DD}" type="sibTrans" cxnId="{A6068C41-7D5D-4709-8E27-406B132D9B7D}">
      <dgm:prSet/>
      <dgm:spPr/>
      <dgm:t>
        <a:bodyPr/>
        <a:lstStyle/>
        <a:p>
          <a:endParaRPr lang="en-IN"/>
        </a:p>
      </dgm:t>
    </dgm:pt>
    <dgm:pt modelId="{A46C4312-D5B0-4442-8398-9933FD3591C0}">
      <dgm:prSet phldrT="[Text]"/>
      <dgm:spPr/>
      <dgm:t>
        <a:bodyPr/>
        <a:lstStyle/>
        <a:p>
          <a:r>
            <a:rPr lang="en-IN" dirty="0">
              <a:latin typeface="Aptos Display" panose="020B0004020202020204" pitchFamily="34" charset="0"/>
            </a:rPr>
            <a:t>Data is then securely inserted into MySQL database via mysql_handler.py</a:t>
          </a:r>
        </a:p>
      </dgm:t>
    </dgm:pt>
    <dgm:pt modelId="{330D0FF6-2356-4CCD-B5ED-C8C13B402E32}" type="parTrans" cxnId="{27AC0FCE-1DF7-4334-8DF3-CC5DAB3D9C95}">
      <dgm:prSet/>
      <dgm:spPr/>
      <dgm:t>
        <a:bodyPr/>
        <a:lstStyle/>
        <a:p>
          <a:endParaRPr lang="en-IN"/>
        </a:p>
      </dgm:t>
    </dgm:pt>
    <dgm:pt modelId="{B91659C2-D049-4E25-924E-05E246305588}" type="sibTrans" cxnId="{27AC0FCE-1DF7-4334-8DF3-CC5DAB3D9C95}">
      <dgm:prSet/>
      <dgm:spPr/>
      <dgm:t>
        <a:bodyPr/>
        <a:lstStyle/>
        <a:p>
          <a:endParaRPr lang="en-IN"/>
        </a:p>
      </dgm:t>
    </dgm:pt>
    <dgm:pt modelId="{A43F9023-5B2D-4BBC-A352-BD09E231380A}">
      <dgm:prSet phldrT="[Text]"/>
      <dgm:spPr/>
      <dgm:t>
        <a:bodyPr/>
        <a:lstStyle/>
        <a:p>
          <a:r>
            <a:rPr lang="en-IN" dirty="0"/>
            <a:t>5</a:t>
          </a:r>
        </a:p>
      </dgm:t>
    </dgm:pt>
    <dgm:pt modelId="{45396A49-CCFA-4306-B9BA-F211DE2FCEC6}" type="parTrans" cxnId="{59C10DD7-0940-4AAD-9DF6-19077F473DDF}">
      <dgm:prSet/>
      <dgm:spPr/>
      <dgm:t>
        <a:bodyPr/>
        <a:lstStyle/>
        <a:p>
          <a:endParaRPr lang="en-IN"/>
        </a:p>
      </dgm:t>
    </dgm:pt>
    <dgm:pt modelId="{EAFB4A2C-51D3-4904-9FD3-62DDB276BCF0}" type="sibTrans" cxnId="{59C10DD7-0940-4AAD-9DF6-19077F473DDF}">
      <dgm:prSet/>
      <dgm:spPr/>
      <dgm:t>
        <a:bodyPr/>
        <a:lstStyle/>
        <a:p>
          <a:endParaRPr lang="en-IN"/>
        </a:p>
      </dgm:t>
    </dgm:pt>
    <dgm:pt modelId="{AAE730A4-17BC-4E90-88C5-345079F0D1A4}">
      <dgm:prSet phldrT="[Text]"/>
      <dgm:spPr/>
      <dgm:t>
        <a:bodyPr/>
        <a:lstStyle/>
        <a:p>
          <a:r>
            <a:rPr lang="en-IN" b="1" dirty="0">
              <a:latin typeface="Aptos Display" panose="020B0004020202020204" pitchFamily="34" charset="0"/>
            </a:rPr>
            <a:t>CLI Reporting</a:t>
          </a:r>
        </a:p>
      </dgm:t>
    </dgm:pt>
    <dgm:pt modelId="{B0776CB5-7979-442F-9841-45AEEEF27313}" type="parTrans" cxnId="{30749532-26B1-4C85-9930-B285FAB84E63}">
      <dgm:prSet/>
      <dgm:spPr/>
      <dgm:t>
        <a:bodyPr/>
        <a:lstStyle/>
        <a:p>
          <a:endParaRPr lang="en-IN"/>
        </a:p>
      </dgm:t>
    </dgm:pt>
    <dgm:pt modelId="{5A3EF5F2-43DB-4DAC-AF15-21A2C5FE6AF8}" type="sibTrans" cxnId="{30749532-26B1-4C85-9930-B285FAB84E63}">
      <dgm:prSet/>
      <dgm:spPr/>
      <dgm:t>
        <a:bodyPr/>
        <a:lstStyle/>
        <a:p>
          <a:endParaRPr lang="en-IN"/>
        </a:p>
      </dgm:t>
    </dgm:pt>
    <dgm:pt modelId="{B746C4DD-7A34-4965-B3BF-8A03F6F65A63}">
      <dgm:prSet phldrT="[Text]"/>
      <dgm:spPr/>
      <dgm:t>
        <a:bodyPr/>
        <a:lstStyle/>
        <a:p>
          <a:r>
            <a:rPr lang="en-IN" dirty="0">
              <a:latin typeface="Aptos Display" panose="020B0004020202020204" pitchFamily="34" charset="0"/>
            </a:rPr>
            <a:t>Users run CLI Commands to generate SQL – powered insights.</a:t>
          </a:r>
        </a:p>
      </dgm:t>
    </dgm:pt>
    <dgm:pt modelId="{B20F3726-35AF-4869-A0C1-1289289C4F47}" type="parTrans" cxnId="{593BDB75-5BEC-4A64-8350-BDFF1F745D79}">
      <dgm:prSet/>
      <dgm:spPr/>
      <dgm:t>
        <a:bodyPr/>
        <a:lstStyle/>
        <a:p>
          <a:endParaRPr lang="en-IN"/>
        </a:p>
      </dgm:t>
    </dgm:pt>
    <dgm:pt modelId="{3AFDDE05-FA45-43A9-AD52-51A798E80236}" type="sibTrans" cxnId="{593BDB75-5BEC-4A64-8350-BDFF1F745D79}">
      <dgm:prSet/>
      <dgm:spPr/>
      <dgm:t>
        <a:bodyPr/>
        <a:lstStyle/>
        <a:p>
          <a:endParaRPr lang="en-IN"/>
        </a:p>
      </dgm:t>
    </dgm:pt>
    <dgm:pt modelId="{0639DEEB-F82A-4F6F-B8B4-B3B19C26A250}" type="pres">
      <dgm:prSet presAssocID="{266F84DE-2B8A-4776-B890-FD0050045C79}" presName="linearFlow" presStyleCnt="0">
        <dgm:presLayoutVars>
          <dgm:dir/>
          <dgm:animLvl val="lvl"/>
          <dgm:resizeHandles val="exact"/>
        </dgm:presLayoutVars>
      </dgm:prSet>
      <dgm:spPr/>
    </dgm:pt>
    <dgm:pt modelId="{DE5AAF6C-66A1-4E10-9330-075AC376950B}" type="pres">
      <dgm:prSet presAssocID="{5B37BDA3-400D-413B-A1FA-B74315FF6120}" presName="composite" presStyleCnt="0"/>
      <dgm:spPr/>
    </dgm:pt>
    <dgm:pt modelId="{0359BE68-B85F-4875-916D-11B0BD26BE96}" type="pres">
      <dgm:prSet presAssocID="{5B37BDA3-400D-413B-A1FA-B74315FF6120}" presName="parentText" presStyleLbl="alignNode1" presStyleIdx="0" presStyleCnt="2" custLinFactNeighborY="-1345">
        <dgm:presLayoutVars>
          <dgm:chMax val="1"/>
          <dgm:bulletEnabled val="1"/>
        </dgm:presLayoutVars>
      </dgm:prSet>
      <dgm:spPr/>
    </dgm:pt>
    <dgm:pt modelId="{D148867F-71A0-4427-A8CA-821DB587059F}" type="pres">
      <dgm:prSet presAssocID="{5B37BDA3-400D-413B-A1FA-B74315FF6120}" presName="descendantText" presStyleLbl="alignAcc1" presStyleIdx="0" presStyleCnt="2">
        <dgm:presLayoutVars>
          <dgm:bulletEnabled val="1"/>
        </dgm:presLayoutVars>
      </dgm:prSet>
      <dgm:spPr/>
    </dgm:pt>
    <dgm:pt modelId="{4EC9FBA9-EAB3-4373-B6E9-4C7108043AE3}" type="pres">
      <dgm:prSet presAssocID="{800E61F2-438E-4EEA-B727-7D9F1A8182D8}" presName="sp" presStyleCnt="0"/>
      <dgm:spPr/>
    </dgm:pt>
    <dgm:pt modelId="{BE83A418-CD00-4A30-820A-62D6E4186CB8}" type="pres">
      <dgm:prSet presAssocID="{A43F9023-5B2D-4BBC-A352-BD09E231380A}" presName="composite" presStyleCnt="0"/>
      <dgm:spPr/>
    </dgm:pt>
    <dgm:pt modelId="{EB6F4395-8CB7-4E7D-B23B-9EC895174640}" type="pres">
      <dgm:prSet presAssocID="{A43F9023-5B2D-4BBC-A352-BD09E231380A}" presName="parentText" presStyleLbl="alignNode1" presStyleIdx="1" presStyleCnt="2" custLinFactNeighborY="1371">
        <dgm:presLayoutVars>
          <dgm:chMax val="1"/>
          <dgm:bulletEnabled val="1"/>
        </dgm:presLayoutVars>
      </dgm:prSet>
      <dgm:spPr/>
    </dgm:pt>
    <dgm:pt modelId="{B025D508-39C8-4AEC-9D97-68F2CE44BF38}" type="pres">
      <dgm:prSet presAssocID="{A43F9023-5B2D-4BBC-A352-BD09E231380A}" presName="descendantText" presStyleLbl="alignAcc1" presStyleIdx="1" presStyleCnt="2" custLinFactNeighborY="1272">
        <dgm:presLayoutVars>
          <dgm:bulletEnabled val="1"/>
        </dgm:presLayoutVars>
      </dgm:prSet>
      <dgm:spPr/>
    </dgm:pt>
  </dgm:ptLst>
  <dgm:cxnLst>
    <dgm:cxn modelId="{764B2A00-0E1B-4E3F-9EFE-68CE062B353C}" type="presOf" srcId="{B746C4DD-7A34-4965-B3BF-8A03F6F65A63}" destId="{B025D508-39C8-4AEC-9D97-68F2CE44BF38}" srcOrd="0" destOrd="1" presId="urn:microsoft.com/office/officeart/2005/8/layout/chevron2"/>
    <dgm:cxn modelId="{40A27729-4342-4C50-ADE2-CC8B6A7B191D}" type="presOf" srcId="{A43F9023-5B2D-4BBC-A352-BD09E231380A}" destId="{EB6F4395-8CB7-4E7D-B23B-9EC895174640}" srcOrd="0" destOrd="0" presId="urn:microsoft.com/office/officeart/2005/8/layout/chevron2"/>
    <dgm:cxn modelId="{C2857C2E-2A8F-488C-BA70-FE00B9C5C315}" type="presOf" srcId="{7A819276-5ABE-45B2-8CF1-8D6DE0DE99A0}" destId="{D148867F-71A0-4427-A8CA-821DB587059F}" srcOrd="0" destOrd="0" presId="urn:microsoft.com/office/officeart/2005/8/layout/chevron2"/>
    <dgm:cxn modelId="{30749532-26B1-4C85-9930-B285FAB84E63}" srcId="{A43F9023-5B2D-4BBC-A352-BD09E231380A}" destId="{AAE730A4-17BC-4E90-88C5-345079F0D1A4}" srcOrd="0" destOrd="0" parTransId="{B0776CB5-7979-442F-9841-45AEEEF27313}" sibTransId="{5A3EF5F2-43DB-4DAC-AF15-21A2C5FE6AF8}"/>
    <dgm:cxn modelId="{34A96239-FDEA-432F-9567-60B5806E9516}" type="presOf" srcId="{AAE730A4-17BC-4E90-88C5-345079F0D1A4}" destId="{B025D508-39C8-4AEC-9D97-68F2CE44BF38}" srcOrd="0" destOrd="0" presId="urn:microsoft.com/office/officeart/2005/8/layout/chevron2"/>
    <dgm:cxn modelId="{A6068C41-7D5D-4709-8E27-406B132D9B7D}" srcId="{5B37BDA3-400D-413B-A1FA-B74315FF6120}" destId="{7A819276-5ABE-45B2-8CF1-8D6DE0DE99A0}" srcOrd="0" destOrd="0" parTransId="{56C14EF8-8D6D-475F-822E-384E2AB1366E}" sibTransId="{A43B01E9-7241-4374-A68A-D21B6E8057DD}"/>
    <dgm:cxn modelId="{0BEC3463-7548-4BDE-9F82-EF7829985619}" type="presOf" srcId="{5B37BDA3-400D-413B-A1FA-B74315FF6120}" destId="{0359BE68-B85F-4875-916D-11B0BD26BE96}" srcOrd="0" destOrd="0" presId="urn:microsoft.com/office/officeart/2005/8/layout/chevron2"/>
    <dgm:cxn modelId="{593BDB75-5BEC-4A64-8350-BDFF1F745D79}" srcId="{A43F9023-5B2D-4BBC-A352-BD09E231380A}" destId="{B746C4DD-7A34-4965-B3BF-8A03F6F65A63}" srcOrd="1" destOrd="0" parTransId="{B20F3726-35AF-4869-A0C1-1289289C4F47}" sibTransId="{3AFDDE05-FA45-43A9-AD52-51A798E80236}"/>
    <dgm:cxn modelId="{A4C42677-26B5-4A44-A7CD-DE0CE1C3FEA5}" type="presOf" srcId="{A46C4312-D5B0-4442-8398-9933FD3591C0}" destId="{D148867F-71A0-4427-A8CA-821DB587059F}" srcOrd="0" destOrd="1" presId="urn:microsoft.com/office/officeart/2005/8/layout/chevron2"/>
    <dgm:cxn modelId="{878AC985-19BD-4224-BAE7-E893B91CEBF0}" srcId="{266F84DE-2B8A-4776-B890-FD0050045C79}" destId="{5B37BDA3-400D-413B-A1FA-B74315FF6120}" srcOrd="0" destOrd="0" parTransId="{D6903EA8-F59F-446F-8415-ADA9AAC76EB6}" sibTransId="{800E61F2-438E-4EEA-B727-7D9F1A8182D8}"/>
    <dgm:cxn modelId="{299C288B-60BB-4084-8557-AAE36C001E84}" type="presOf" srcId="{266F84DE-2B8A-4776-B890-FD0050045C79}" destId="{0639DEEB-F82A-4F6F-B8B4-B3B19C26A250}" srcOrd="0" destOrd="0" presId="urn:microsoft.com/office/officeart/2005/8/layout/chevron2"/>
    <dgm:cxn modelId="{27AC0FCE-1DF7-4334-8DF3-CC5DAB3D9C95}" srcId="{5B37BDA3-400D-413B-A1FA-B74315FF6120}" destId="{A46C4312-D5B0-4442-8398-9933FD3591C0}" srcOrd="1" destOrd="0" parTransId="{330D0FF6-2356-4CCD-B5ED-C8C13B402E32}" sibTransId="{B91659C2-D049-4E25-924E-05E246305588}"/>
    <dgm:cxn modelId="{59C10DD7-0940-4AAD-9DF6-19077F473DDF}" srcId="{266F84DE-2B8A-4776-B890-FD0050045C79}" destId="{A43F9023-5B2D-4BBC-A352-BD09E231380A}" srcOrd="1" destOrd="0" parTransId="{45396A49-CCFA-4306-B9BA-F211DE2FCEC6}" sibTransId="{EAFB4A2C-51D3-4904-9FD3-62DDB276BCF0}"/>
    <dgm:cxn modelId="{A5F26018-B350-445A-BBB8-C34A3C3E44AE}" type="presParOf" srcId="{0639DEEB-F82A-4F6F-B8B4-B3B19C26A250}" destId="{DE5AAF6C-66A1-4E10-9330-075AC376950B}" srcOrd="0" destOrd="0" presId="urn:microsoft.com/office/officeart/2005/8/layout/chevron2"/>
    <dgm:cxn modelId="{4E627E36-F104-4815-95E6-F5DD0448D5AC}" type="presParOf" srcId="{DE5AAF6C-66A1-4E10-9330-075AC376950B}" destId="{0359BE68-B85F-4875-916D-11B0BD26BE96}" srcOrd="0" destOrd="0" presId="urn:microsoft.com/office/officeart/2005/8/layout/chevron2"/>
    <dgm:cxn modelId="{3C43142A-29C3-4140-8D6D-9BDB0635B302}" type="presParOf" srcId="{DE5AAF6C-66A1-4E10-9330-075AC376950B}" destId="{D148867F-71A0-4427-A8CA-821DB587059F}" srcOrd="1" destOrd="0" presId="urn:microsoft.com/office/officeart/2005/8/layout/chevron2"/>
    <dgm:cxn modelId="{B501CAD2-F358-4578-9857-909A58C69326}" type="presParOf" srcId="{0639DEEB-F82A-4F6F-B8B4-B3B19C26A250}" destId="{4EC9FBA9-EAB3-4373-B6E9-4C7108043AE3}" srcOrd="1" destOrd="0" presId="urn:microsoft.com/office/officeart/2005/8/layout/chevron2"/>
    <dgm:cxn modelId="{C1B3F483-69E8-4C52-BC7F-699DB96DC0BB}" type="presParOf" srcId="{0639DEEB-F82A-4F6F-B8B4-B3B19C26A250}" destId="{BE83A418-CD00-4A30-820A-62D6E4186CB8}" srcOrd="2" destOrd="0" presId="urn:microsoft.com/office/officeart/2005/8/layout/chevron2"/>
    <dgm:cxn modelId="{AEF990E7-C9E8-49BA-A234-8C74695A14DE}" type="presParOf" srcId="{BE83A418-CD00-4A30-820A-62D6E4186CB8}" destId="{EB6F4395-8CB7-4E7D-B23B-9EC895174640}" srcOrd="0" destOrd="0" presId="urn:microsoft.com/office/officeart/2005/8/layout/chevron2"/>
    <dgm:cxn modelId="{2600743A-37CE-419B-A46F-3980869F70FD}" type="presParOf" srcId="{BE83A418-CD00-4A30-820A-62D6E4186CB8}" destId="{B025D508-39C8-4AEC-9D97-68F2CE44BF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61E38-271F-44E7-AD06-99A2CCF5C700}">
      <dsp:nvSpPr>
        <dsp:cNvPr id="0" name=""/>
        <dsp:cNvSpPr/>
      </dsp:nvSpPr>
      <dsp:spPr>
        <a:xfrm rot="5400000">
          <a:off x="727883" y="828245"/>
          <a:ext cx="585209" cy="10598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6BAF5-FFE0-4C7C-B81F-2C2D1360EACD}">
      <dsp:nvSpPr>
        <dsp:cNvPr id="0" name=""/>
        <dsp:cNvSpPr/>
      </dsp:nvSpPr>
      <dsp:spPr>
        <a:xfrm>
          <a:off x="1564" y="366299"/>
          <a:ext cx="1567135" cy="59847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Access.log</a:t>
          </a:r>
        </a:p>
      </dsp:txBody>
      <dsp:txXfrm>
        <a:off x="30784" y="395519"/>
        <a:ext cx="1508695" cy="540030"/>
      </dsp:txXfrm>
    </dsp:sp>
    <dsp:sp modelId="{0E2911BA-643D-4D3D-8CBE-B64B24617CE9}">
      <dsp:nvSpPr>
        <dsp:cNvPr id="0" name=""/>
        <dsp:cNvSpPr/>
      </dsp:nvSpPr>
      <dsp:spPr>
        <a:xfrm>
          <a:off x="1572985" y="151950"/>
          <a:ext cx="2525854" cy="886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Raw log file</a:t>
          </a:r>
        </a:p>
      </dsp:txBody>
      <dsp:txXfrm>
        <a:off x="1572985" y="151950"/>
        <a:ext cx="2525854" cy="886598"/>
      </dsp:txXfrm>
    </dsp:sp>
    <dsp:sp modelId="{529432B7-A7B7-47D0-9067-F47406D47958}">
      <dsp:nvSpPr>
        <dsp:cNvPr id="0" name=""/>
        <dsp:cNvSpPr/>
      </dsp:nvSpPr>
      <dsp:spPr>
        <a:xfrm rot="5400000">
          <a:off x="2667457" y="1748699"/>
          <a:ext cx="611554" cy="106731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CDFDF-6506-4D4F-AF98-001E143B3DED}">
      <dsp:nvSpPr>
        <dsp:cNvPr id="0" name=""/>
        <dsp:cNvSpPr/>
      </dsp:nvSpPr>
      <dsp:spPr>
        <a:xfrm>
          <a:off x="1633542" y="1327482"/>
          <a:ext cx="1567135" cy="57679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Log_parser.py</a:t>
          </a:r>
        </a:p>
      </dsp:txBody>
      <dsp:txXfrm>
        <a:off x="1661704" y="1355644"/>
        <a:ext cx="1510811" cy="520470"/>
      </dsp:txXfrm>
    </dsp:sp>
    <dsp:sp modelId="{55C7897F-5695-4E3D-8DAA-F36A2B0E8EC8}">
      <dsp:nvSpPr>
        <dsp:cNvPr id="0" name=""/>
        <dsp:cNvSpPr/>
      </dsp:nvSpPr>
      <dsp:spPr>
        <a:xfrm>
          <a:off x="3420599" y="1164685"/>
          <a:ext cx="1731994" cy="877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Parses and cleans data</a:t>
          </a:r>
        </a:p>
      </dsp:txBody>
      <dsp:txXfrm>
        <a:off x="3420599" y="1164685"/>
        <a:ext cx="1731994" cy="877785"/>
      </dsp:txXfrm>
    </dsp:sp>
    <dsp:sp modelId="{3A5239E3-EFBE-4CF0-AEF0-B46D1F2F4AC4}">
      <dsp:nvSpPr>
        <dsp:cNvPr id="0" name=""/>
        <dsp:cNvSpPr/>
      </dsp:nvSpPr>
      <dsp:spPr>
        <a:xfrm>
          <a:off x="3599179" y="2192878"/>
          <a:ext cx="1567135" cy="5041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Mysql_handler.py</a:t>
          </a:r>
        </a:p>
      </dsp:txBody>
      <dsp:txXfrm>
        <a:off x="3623794" y="2217493"/>
        <a:ext cx="1517905" cy="454914"/>
      </dsp:txXfrm>
    </dsp:sp>
    <dsp:sp modelId="{8404DADD-C455-4868-AB2D-54D7AC84DB3F}">
      <dsp:nvSpPr>
        <dsp:cNvPr id="0" name=""/>
        <dsp:cNvSpPr/>
      </dsp:nvSpPr>
      <dsp:spPr>
        <a:xfrm>
          <a:off x="4307930" y="2408354"/>
          <a:ext cx="2192364" cy="33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 dirty="0"/>
        </a:p>
      </dsp:txBody>
      <dsp:txXfrm>
        <a:off x="4307930" y="2408354"/>
        <a:ext cx="2192364" cy="334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7A53F-1FAB-4D21-A696-C0140A913AB8}">
      <dsp:nvSpPr>
        <dsp:cNvPr id="0" name=""/>
        <dsp:cNvSpPr/>
      </dsp:nvSpPr>
      <dsp:spPr>
        <a:xfrm rot="5400000">
          <a:off x="-170965" y="171672"/>
          <a:ext cx="1139770" cy="7978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Aptos Display" panose="020B0004020202020204" pitchFamily="34" charset="0"/>
            </a:rPr>
            <a:t>1</a:t>
          </a:r>
        </a:p>
      </dsp:txBody>
      <dsp:txXfrm rot="-5400000">
        <a:off x="1" y="399627"/>
        <a:ext cx="797839" cy="341931"/>
      </dsp:txXfrm>
    </dsp:sp>
    <dsp:sp modelId="{424DA5A6-73C1-4F50-8018-C94F13917CB1}">
      <dsp:nvSpPr>
        <dsp:cNvPr id="0" name=""/>
        <dsp:cNvSpPr/>
      </dsp:nvSpPr>
      <dsp:spPr>
        <a:xfrm rot="5400000">
          <a:off x="3561634" y="-2763087"/>
          <a:ext cx="740850" cy="6268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>
              <a:latin typeface="Aptos Display" panose="020B0004020202020204" pitchFamily="34" charset="0"/>
            </a:rPr>
            <a:t>Input Log File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Aptos Display" panose="020B0004020202020204" pitchFamily="34" charset="0"/>
            </a:rPr>
            <a:t>Starts with an .log file , which can be real or generated.</a:t>
          </a:r>
        </a:p>
      </dsp:txBody>
      <dsp:txXfrm rot="-5400000">
        <a:off x="797840" y="36872"/>
        <a:ext cx="6232275" cy="668520"/>
      </dsp:txXfrm>
    </dsp:sp>
    <dsp:sp modelId="{EBAF39F3-31EB-46BE-92AD-A8003B7C514F}">
      <dsp:nvSpPr>
        <dsp:cNvPr id="0" name=""/>
        <dsp:cNvSpPr/>
      </dsp:nvSpPr>
      <dsp:spPr>
        <a:xfrm rot="5400000">
          <a:off x="-170965" y="1108993"/>
          <a:ext cx="1139770" cy="7978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2</a:t>
          </a:r>
        </a:p>
      </dsp:txBody>
      <dsp:txXfrm rot="-5400000">
        <a:off x="1" y="1336948"/>
        <a:ext cx="797839" cy="341931"/>
      </dsp:txXfrm>
    </dsp:sp>
    <dsp:sp modelId="{E438EFB3-42DC-450A-B34C-B41C3F292EB4}">
      <dsp:nvSpPr>
        <dsp:cNvPr id="0" name=""/>
        <dsp:cNvSpPr/>
      </dsp:nvSpPr>
      <dsp:spPr>
        <a:xfrm rot="5400000">
          <a:off x="3561634" y="-1825766"/>
          <a:ext cx="740850" cy="6268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>
              <a:latin typeface="Aptos Display" panose="020B0004020202020204" pitchFamily="34" charset="0"/>
            </a:rPr>
            <a:t>Data Parsing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Aptos Display" panose="020B0004020202020204" pitchFamily="34" charset="0"/>
            </a:rPr>
            <a:t>Log.parser.py extracts structured data from log entries using regex engine.</a:t>
          </a:r>
        </a:p>
      </dsp:txBody>
      <dsp:txXfrm rot="-5400000">
        <a:off x="797840" y="974193"/>
        <a:ext cx="6232275" cy="668520"/>
      </dsp:txXfrm>
    </dsp:sp>
    <dsp:sp modelId="{B7F3C5A1-AD99-450D-BA01-00F98CB6349D}">
      <dsp:nvSpPr>
        <dsp:cNvPr id="0" name=""/>
        <dsp:cNvSpPr/>
      </dsp:nvSpPr>
      <dsp:spPr>
        <a:xfrm rot="5400000">
          <a:off x="-170965" y="2046314"/>
          <a:ext cx="1139770" cy="79783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3</a:t>
          </a:r>
        </a:p>
      </dsp:txBody>
      <dsp:txXfrm rot="-5400000">
        <a:off x="1" y="2274269"/>
        <a:ext cx="797839" cy="341931"/>
      </dsp:txXfrm>
    </dsp:sp>
    <dsp:sp modelId="{DD1D31AD-740D-4712-A97C-9736D5AE3B8C}">
      <dsp:nvSpPr>
        <dsp:cNvPr id="0" name=""/>
        <dsp:cNvSpPr/>
      </dsp:nvSpPr>
      <dsp:spPr>
        <a:xfrm rot="5400000">
          <a:off x="3561634" y="-888445"/>
          <a:ext cx="740850" cy="62684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1" kern="1200" dirty="0">
              <a:latin typeface="Aptos Display" panose="020B0004020202020204" pitchFamily="34" charset="0"/>
            </a:rPr>
            <a:t>Batch Processing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Aptos Display" panose="020B0004020202020204" pitchFamily="34" charset="0"/>
            </a:rPr>
            <a:t>Parsed data is efficiently grouped into sets ( </a:t>
          </a:r>
          <a:r>
            <a:rPr lang="en-IN" sz="1400" kern="1200" dirty="0" err="1">
              <a:latin typeface="Aptos Display" panose="020B0004020202020204" pitchFamily="34" charset="0"/>
            </a:rPr>
            <a:t>batch_size</a:t>
          </a:r>
          <a:r>
            <a:rPr lang="en-IN" sz="1400" kern="1200" dirty="0">
              <a:latin typeface="Aptos Display" panose="020B0004020202020204" pitchFamily="34" charset="0"/>
            </a:rPr>
            <a:t>) for optimized database insertion.</a:t>
          </a:r>
        </a:p>
      </dsp:txBody>
      <dsp:txXfrm rot="-5400000">
        <a:off x="797840" y="1911514"/>
        <a:ext cx="6232275" cy="668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9BE68-B85F-4875-916D-11B0BD26BE96}">
      <dsp:nvSpPr>
        <dsp:cNvPr id="0" name=""/>
        <dsp:cNvSpPr/>
      </dsp:nvSpPr>
      <dsp:spPr>
        <a:xfrm rot="5400000">
          <a:off x="-182532" y="182532"/>
          <a:ext cx="1216881" cy="851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4</a:t>
          </a:r>
        </a:p>
      </dsp:txBody>
      <dsp:txXfrm rot="-5400000">
        <a:off x="1" y="425907"/>
        <a:ext cx="851816" cy="365065"/>
      </dsp:txXfrm>
    </dsp:sp>
    <dsp:sp modelId="{D148867F-71A0-4427-A8CA-821DB587059F}">
      <dsp:nvSpPr>
        <dsp:cNvPr id="0" name=""/>
        <dsp:cNvSpPr/>
      </dsp:nvSpPr>
      <dsp:spPr>
        <a:xfrm rot="5400000">
          <a:off x="3563562" y="-2711617"/>
          <a:ext cx="790972" cy="62144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>
              <a:latin typeface="Aptos Display" panose="020B0004020202020204" pitchFamily="34" charset="0"/>
            </a:rPr>
            <a:t>MySQL Insertion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Aptos Display" panose="020B0004020202020204" pitchFamily="34" charset="0"/>
            </a:rPr>
            <a:t>Data is then securely inserted into MySQL database via mysql_handler.py</a:t>
          </a:r>
        </a:p>
      </dsp:txBody>
      <dsp:txXfrm rot="-5400000">
        <a:off x="851817" y="38740"/>
        <a:ext cx="6175851" cy="713748"/>
      </dsp:txXfrm>
    </dsp:sp>
    <dsp:sp modelId="{EB6F4395-8CB7-4E7D-B23B-9EC895174640}">
      <dsp:nvSpPr>
        <dsp:cNvPr id="0" name=""/>
        <dsp:cNvSpPr/>
      </dsp:nvSpPr>
      <dsp:spPr>
        <a:xfrm rot="5400000">
          <a:off x="-182532" y="1144123"/>
          <a:ext cx="1216881" cy="851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5</a:t>
          </a:r>
        </a:p>
      </dsp:txBody>
      <dsp:txXfrm rot="-5400000">
        <a:off x="1" y="1387498"/>
        <a:ext cx="851816" cy="365065"/>
      </dsp:txXfrm>
    </dsp:sp>
    <dsp:sp modelId="{B025D508-39C8-4AEC-9D97-68F2CE44BF38}">
      <dsp:nvSpPr>
        <dsp:cNvPr id="0" name=""/>
        <dsp:cNvSpPr/>
      </dsp:nvSpPr>
      <dsp:spPr>
        <a:xfrm rot="5400000">
          <a:off x="3563562" y="-1740219"/>
          <a:ext cx="790972" cy="62144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>
              <a:latin typeface="Aptos Display" panose="020B0004020202020204" pitchFamily="34" charset="0"/>
            </a:rPr>
            <a:t>CLI Reporting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Aptos Display" panose="020B0004020202020204" pitchFamily="34" charset="0"/>
            </a:rPr>
            <a:t>Users run CLI Commands to generate SQL – powered insights.</a:t>
          </a:r>
        </a:p>
      </dsp:txBody>
      <dsp:txXfrm rot="-5400000">
        <a:off x="851817" y="1010138"/>
        <a:ext cx="6175851" cy="713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67C-FE4B-4BDC-A7DB-D125F815E1DA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1FB-F0E5-40AA-B8F0-C795070E8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67C-FE4B-4BDC-A7DB-D125F815E1DA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1FB-F0E5-40AA-B8F0-C795070E8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98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67C-FE4B-4BDC-A7DB-D125F815E1DA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1FB-F0E5-40AA-B8F0-C795070E8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269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67C-FE4B-4BDC-A7DB-D125F815E1DA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1FB-F0E5-40AA-B8F0-C795070E811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492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67C-FE4B-4BDC-A7DB-D125F815E1DA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1FB-F0E5-40AA-B8F0-C795070E8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55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67C-FE4B-4BDC-A7DB-D125F815E1DA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1FB-F0E5-40AA-B8F0-C795070E8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797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67C-FE4B-4BDC-A7DB-D125F815E1DA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1FB-F0E5-40AA-B8F0-C795070E8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149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67C-FE4B-4BDC-A7DB-D125F815E1DA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1FB-F0E5-40AA-B8F0-C795070E8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15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67C-FE4B-4BDC-A7DB-D125F815E1DA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1FB-F0E5-40AA-B8F0-C795070E8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75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67C-FE4B-4BDC-A7DB-D125F815E1DA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1FB-F0E5-40AA-B8F0-C795070E8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70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67C-FE4B-4BDC-A7DB-D125F815E1DA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1FB-F0E5-40AA-B8F0-C795070E8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11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67C-FE4B-4BDC-A7DB-D125F815E1DA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1FB-F0E5-40AA-B8F0-C795070E8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62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67C-FE4B-4BDC-A7DB-D125F815E1DA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1FB-F0E5-40AA-B8F0-C795070E8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8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67C-FE4B-4BDC-A7DB-D125F815E1DA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1FB-F0E5-40AA-B8F0-C795070E8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75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67C-FE4B-4BDC-A7DB-D125F815E1DA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1FB-F0E5-40AA-B8F0-C795070E8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0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67C-FE4B-4BDC-A7DB-D125F815E1DA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1FB-F0E5-40AA-B8F0-C795070E8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47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667C-FE4B-4BDC-A7DB-D125F815E1DA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1F1FB-F0E5-40AA-B8F0-C795070E8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6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E3F667C-FE4B-4BDC-A7DB-D125F815E1DA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41F1FB-F0E5-40AA-B8F0-C795070E81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938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2483-9D68-114B-68D6-F0DCC8AC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891" y="1690027"/>
            <a:ext cx="11311637" cy="1828801"/>
          </a:xfrm>
        </p:spPr>
        <p:txBody>
          <a:bodyPr>
            <a:normAutofit/>
          </a:bodyPr>
          <a:lstStyle/>
          <a:p>
            <a:r>
              <a:rPr lang="en-IN" b="1" dirty="0">
                <a:latin typeface="Aptos Display" panose="020B0004020202020204" pitchFamily="34" charset="0"/>
              </a:rPr>
              <a:t>Log File Analysis &amp; Reporting System</a:t>
            </a:r>
            <a:endParaRPr lang="en-IN" dirty="0">
              <a:latin typeface="Aptos Display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E79BF-D966-B5C9-83B3-DBD50C99C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40"/>
            <a:ext cx="9790950" cy="68542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ptos Display" panose="020B0004020202020204" pitchFamily="34" charset="0"/>
              </a:rPr>
              <a:t>A Python-based CLI tool designed to process web server log files, store structured data in MySQL, and generate insightful traffic reports.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9B604-6F96-06EA-FFFC-A81EB722927C}"/>
              </a:ext>
            </a:extLst>
          </p:cNvPr>
          <p:cNvSpPr txBox="1"/>
          <p:nvPr/>
        </p:nvSpPr>
        <p:spPr>
          <a:xfrm>
            <a:off x="7285383" y="4487593"/>
            <a:ext cx="274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ptos Display" panose="020B0004020202020204" pitchFamily="34" charset="0"/>
              </a:rPr>
              <a:t>- Sri Sai Nagendra Medisetti</a:t>
            </a:r>
          </a:p>
        </p:txBody>
      </p:sp>
    </p:spTree>
    <p:extLst>
      <p:ext uri="{BB962C8B-B14F-4D97-AF65-F5344CB8AC3E}">
        <p14:creationId xmlns:p14="http://schemas.microsoft.com/office/powerpoint/2010/main" val="88149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DAF1-2ACE-5402-DF6E-F11ADEB9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ptos Display" panose="020B0004020202020204" pitchFamily="34" charset="0"/>
              </a:rPr>
              <a:t>Project Goals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143CF-DED9-9FEE-D7EB-D244B6B088E6}"/>
              </a:ext>
            </a:extLst>
          </p:cNvPr>
          <p:cNvSpPr txBox="1"/>
          <p:nvPr/>
        </p:nvSpPr>
        <p:spPr>
          <a:xfrm>
            <a:off x="643558" y="1933666"/>
            <a:ext cx="4862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FFFF00"/>
                </a:solidFill>
                <a:latin typeface="Aptos Display" panose="020B0004020202020204" pitchFamily="34" charset="0"/>
              </a:rPr>
              <a:t>Traffic Pattern Analysis :</a:t>
            </a:r>
          </a:p>
          <a:p>
            <a:r>
              <a:rPr lang="en-US" dirty="0">
                <a:latin typeface="Aptos Display" panose="020B0004020202020204" pitchFamily="34" charset="0"/>
              </a:rPr>
              <a:t>Analyze web traffic from semi-structured log files to identify patterns.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BFC13-4A60-E5F7-246C-802610CC32C4}"/>
              </a:ext>
            </a:extLst>
          </p:cNvPr>
          <p:cNvSpPr txBox="1"/>
          <p:nvPr/>
        </p:nvSpPr>
        <p:spPr>
          <a:xfrm>
            <a:off x="643558" y="4110335"/>
            <a:ext cx="57572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FFFF00"/>
                </a:solidFill>
                <a:latin typeface="Aptos Display" panose="020B0004020202020204" pitchFamily="34" charset="0"/>
              </a:rPr>
              <a:t>Data Structuring &amp; Storage :</a:t>
            </a:r>
          </a:p>
          <a:p>
            <a:r>
              <a:rPr lang="en-US" dirty="0">
                <a:latin typeface="Aptos Display" panose="020B0004020202020204" pitchFamily="34" charset="0"/>
              </a:rPr>
              <a:t>Convert raw Apache logs into structured records and store clean data in a normalized MySQL schema.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833B41-B323-99CC-AC26-6B477EAEF859}"/>
              </a:ext>
            </a:extLst>
          </p:cNvPr>
          <p:cNvSpPr txBox="1"/>
          <p:nvPr/>
        </p:nvSpPr>
        <p:spPr>
          <a:xfrm>
            <a:off x="6685724" y="1921862"/>
            <a:ext cx="5048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FFFF00"/>
                </a:solidFill>
                <a:latin typeface="Aptos Display" panose="020B0004020202020204" pitchFamily="34" charset="0"/>
              </a:rPr>
              <a:t>Insightful Reporting :</a:t>
            </a:r>
          </a:p>
          <a:p>
            <a:r>
              <a:rPr lang="en-US" dirty="0">
                <a:latin typeface="Aptos Display" panose="020B0004020202020204" pitchFamily="34" charset="0"/>
              </a:rPr>
              <a:t>Generate meaningful reports on top IPs, top pages, status codes, and hourly trends.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C3865-C0DD-BDA5-7866-DEFD25250B31}"/>
              </a:ext>
            </a:extLst>
          </p:cNvPr>
          <p:cNvSpPr txBox="1"/>
          <p:nvPr/>
        </p:nvSpPr>
        <p:spPr>
          <a:xfrm>
            <a:off x="6685724" y="4267298"/>
            <a:ext cx="5048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FFFF00"/>
                </a:solidFill>
                <a:latin typeface="Aptos Display" panose="020B0004020202020204" pitchFamily="34" charset="0"/>
              </a:rPr>
              <a:t>Practical Data Engineering :</a:t>
            </a:r>
          </a:p>
          <a:p>
            <a:r>
              <a:rPr lang="en-US" dirty="0">
                <a:latin typeface="Aptos Display" panose="020B0004020202020204" pitchFamily="34" charset="0"/>
              </a:rPr>
              <a:t>Gain hands-on experience in parsing, batching, CLI design, and SQL reporting.</a:t>
            </a:r>
          </a:p>
        </p:txBody>
      </p:sp>
    </p:spTree>
    <p:extLst>
      <p:ext uri="{BB962C8B-B14F-4D97-AF65-F5344CB8AC3E}">
        <p14:creationId xmlns:p14="http://schemas.microsoft.com/office/powerpoint/2010/main" val="206830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0ED0-B794-0F47-B1B1-0F0BECD3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ptos Display" panose="020B0004020202020204" pitchFamily="34" charset="0"/>
              </a:rPr>
              <a:t>Technology Stack</a:t>
            </a:r>
            <a:endParaRPr lang="en-IN" dirty="0">
              <a:latin typeface="Aptos Display" panose="020B00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8DA50B-4066-BD5D-0DEA-1EBF8E22A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10038"/>
              </p:ext>
            </p:extLst>
          </p:nvPr>
        </p:nvGraphicFramePr>
        <p:xfrm>
          <a:off x="1669774" y="2278662"/>
          <a:ext cx="9382539" cy="2926080"/>
        </p:xfrm>
        <a:graphic>
          <a:graphicData uri="http://schemas.openxmlformats.org/drawingml/2006/table">
            <a:tbl>
              <a:tblPr/>
              <a:tblGrid>
                <a:gridCol w="5176837">
                  <a:extLst>
                    <a:ext uri="{9D8B030D-6E8A-4147-A177-3AD203B41FA5}">
                      <a16:colId xmlns:a16="http://schemas.microsoft.com/office/drawing/2014/main" val="2125462292"/>
                    </a:ext>
                  </a:extLst>
                </a:gridCol>
                <a:gridCol w="4205702">
                  <a:extLst>
                    <a:ext uri="{9D8B030D-6E8A-4147-A177-3AD203B41FA5}">
                      <a16:colId xmlns:a16="http://schemas.microsoft.com/office/drawing/2014/main" val="40185533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solidFill>
                            <a:srgbClr val="FFFF00"/>
                          </a:solidFill>
                          <a:latin typeface="Aptos Display" panose="020B0004020202020204" pitchFamily="34" charset="0"/>
                        </a:rPr>
                        <a:t>Category</a:t>
                      </a:r>
                      <a:endParaRPr lang="en-IN" sz="1800" dirty="0">
                        <a:solidFill>
                          <a:srgbClr val="FFFF00"/>
                        </a:solidFill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solidFill>
                            <a:srgbClr val="FFFF00"/>
                          </a:solidFill>
                          <a:latin typeface="Aptos Display" panose="020B0004020202020204" pitchFamily="34" charset="0"/>
                        </a:rPr>
                        <a:t>Tools Used</a:t>
                      </a:r>
                      <a:endParaRPr lang="en-IN" sz="1800" dirty="0">
                        <a:solidFill>
                          <a:srgbClr val="FFFF00"/>
                        </a:solidFill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9354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latin typeface="Aptos Display" panose="020B0004020202020204" pitchFamily="34" charset="0"/>
                        </a:rPr>
                        <a:t>Language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latin typeface="Aptos Display" panose="020B0004020202020204" pitchFamily="34" charset="0"/>
                        </a:rPr>
                        <a:t>Python 3.x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31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latin typeface="Aptos Display" panose="020B0004020202020204" pitchFamily="34" charset="0"/>
                        </a:rPr>
                        <a:t>Database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Aptos Display" panose="020B0004020202020204" pitchFamily="34" charset="0"/>
                        </a:rPr>
                        <a:t>MySQL 8.x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3672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Aptos Display" panose="020B0004020202020204" pitchFamily="34" charset="0"/>
                        </a:rPr>
                        <a:t>Parsing &amp; Regex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Aptos Display" panose="020B0004020202020204" pitchFamily="34" charset="0"/>
                        </a:rPr>
                        <a:t>re, datetime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1674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Aptos Display" panose="020B0004020202020204" pitchFamily="34" charset="0"/>
                        </a:rPr>
                        <a:t>CLI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Aptos Display" panose="020B0004020202020204" pitchFamily="34" charset="0"/>
                        </a:rPr>
                        <a:t>argparse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3983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Aptos Display" panose="020B0004020202020204" pitchFamily="34" charset="0"/>
                        </a:rPr>
                        <a:t>Output Formatting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Aptos Display" panose="020B0004020202020204" pitchFamily="34" charset="0"/>
                        </a:rPr>
                        <a:t>tabulate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4594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Aptos Display" panose="020B0004020202020204" pitchFamily="34" charset="0"/>
                        </a:rPr>
                        <a:t>DB Connector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Aptos Display" panose="020B0004020202020204" pitchFamily="34" charset="0"/>
                        </a:rPr>
                        <a:t>mysql-connector-python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8479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Aptos Display" panose="020B0004020202020204" pitchFamily="34" charset="0"/>
                        </a:rPr>
                        <a:t>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latin typeface="Aptos Display" panose="020B0004020202020204" pitchFamily="34" charset="0"/>
                        </a:rPr>
                        <a:t>VS Code / Terminal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649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50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EE21-932C-6BF1-DBD4-369DCF72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ptos Display" panose="020B0004020202020204" pitchFamily="34" charset="0"/>
              </a:rPr>
              <a:t>Architecture Overview</a:t>
            </a:r>
            <a:endParaRPr lang="en-IN" dirty="0">
              <a:latin typeface="Aptos Display" panose="020B00040202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E00B91F-4F2D-DB04-B3B6-868A5E5A6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306872"/>
              </p:ext>
            </p:extLst>
          </p:nvPr>
        </p:nvGraphicFramePr>
        <p:xfrm>
          <a:off x="1157356" y="1546331"/>
          <a:ext cx="6500295" cy="315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FD680B0-F763-A15E-62D7-1BAEF42FCE82}"/>
              </a:ext>
            </a:extLst>
          </p:cNvPr>
          <p:cNvGrpSpPr/>
          <p:nvPr/>
        </p:nvGrpSpPr>
        <p:grpSpPr>
          <a:xfrm>
            <a:off x="6702238" y="4490640"/>
            <a:ext cx="1680235" cy="424849"/>
            <a:chOff x="4424364" y="2410918"/>
            <a:chExt cx="1882565" cy="60561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304BEDE-B651-D460-35D9-A2A84C58E504}"/>
                </a:ext>
              </a:extLst>
            </p:cNvPr>
            <p:cNvSpPr/>
            <p:nvPr/>
          </p:nvSpPr>
          <p:spPr>
            <a:xfrm>
              <a:off x="4424364" y="2410918"/>
              <a:ext cx="1882565" cy="605617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39EDFBD3-A584-AF38-634E-3B149F0CCA56}"/>
                </a:ext>
              </a:extLst>
            </p:cNvPr>
            <p:cNvSpPr txBox="1"/>
            <p:nvPr/>
          </p:nvSpPr>
          <p:spPr>
            <a:xfrm>
              <a:off x="4453933" y="2440487"/>
              <a:ext cx="1823427" cy="5464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700" kern="1200" dirty="0" err="1"/>
                <a:t>MySql</a:t>
              </a:r>
              <a:r>
                <a:rPr lang="en-IN" sz="1700" kern="1200" dirty="0"/>
                <a:t> DB</a:t>
              </a:r>
            </a:p>
          </p:txBody>
        </p:sp>
      </p:grp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0B645F7C-8D59-FF20-7C5A-B5AA71BC4E6B}"/>
              </a:ext>
            </a:extLst>
          </p:cNvPr>
          <p:cNvSpPr/>
          <p:nvPr/>
        </p:nvSpPr>
        <p:spPr>
          <a:xfrm rot="5400000">
            <a:off x="5907374" y="4103835"/>
            <a:ext cx="528817" cy="893601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020D43-3271-7131-BC52-FE05B5BDAEF6}"/>
              </a:ext>
            </a:extLst>
          </p:cNvPr>
          <p:cNvGrpSpPr/>
          <p:nvPr/>
        </p:nvGrpSpPr>
        <p:grpSpPr>
          <a:xfrm>
            <a:off x="8566680" y="5100398"/>
            <a:ext cx="1640809" cy="519794"/>
            <a:chOff x="4424364" y="2410918"/>
            <a:chExt cx="1882565" cy="60561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6B9CB8B-E0C8-C284-B471-C50D6FE6A71D}"/>
                </a:ext>
              </a:extLst>
            </p:cNvPr>
            <p:cNvSpPr/>
            <p:nvPr/>
          </p:nvSpPr>
          <p:spPr>
            <a:xfrm>
              <a:off x="4424364" y="2410918"/>
              <a:ext cx="1882565" cy="605617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7FE81EB4-8F39-5A7C-6D9F-48C54E1286A9}"/>
                </a:ext>
              </a:extLst>
            </p:cNvPr>
            <p:cNvSpPr txBox="1"/>
            <p:nvPr/>
          </p:nvSpPr>
          <p:spPr>
            <a:xfrm>
              <a:off x="4453933" y="2440487"/>
              <a:ext cx="1823427" cy="5464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700" kern="1200" dirty="0"/>
                <a:t>CLI ( Main.py)</a:t>
              </a:r>
            </a:p>
          </p:txBody>
        </p:sp>
      </p:grp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70C6C0F-B09F-33EE-CF6D-E938A672FE01}"/>
              </a:ext>
            </a:extLst>
          </p:cNvPr>
          <p:cNvSpPr/>
          <p:nvPr/>
        </p:nvSpPr>
        <p:spPr>
          <a:xfrm rot="5400000">
            <a:off x="7734399" y="4756190"/>
            <a:ext cx="519794" cy="967564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45B169-1082-2537-46C0-48A17CBD69FF}"/>
              </a:ext>
            </a:extLst>
          </p:cNvPr>
          <p:cNvSpPr txBox="1"/>
          <p:nvPr/>
        </p:nvSpPr>
        <p:spPr>
          <a:xfrm>
            <a:off x="6345433" y="3829524"/>
            <a:ext cx="2624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Connects to MySQL , Inserts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A8A214-C345-B455-3D05-84F3552B2AB6}"/>
              </a:ext>
            </a:extLst>
          </p:cNvPr>
          <p:cNvSpPr txBox="1"/>
          <p:nvPr/>
        </p:nvSpPr>
        <p:spPr>
          <a:xfrm>
            <a:off x="8427360" y="4554624"/>
            <a:ext cx="2413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Stores logs in normalized tables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AE038F-9758-C1DA-D8F1-CFA5433D6205}"/>
              </a:ext>
            </a:extLst>
          </p:cNvPr>
          <p:cNvSpPr txBox="1"/>
          <p:nvPr/>
        </p:nvSpPr>
        <p:spPr>
          <a:xfrm>
            <a:off x="10207489" y="5239972"/>
            <a:ext cx="152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dirty="0"/>
              <a:t>User runs reports </a:t>
            </a:r>
            <a:br>
              <a:rPr lang="en-IN" sz="1200" dirty="0"/>
            </a:br>
            <a:r>
              <a:rPr lang="en-IN" sz="1200" dirty="0"/>
              <a:t>top Ips , pages</a:t>
            </a:r>
          </a:p>
        </p:txBody>
      </p:sp>
    </p:spTree>
    <p:extLst>
      <p:ext uri="{BB962C8B-B14F-4D97-AF65-F5344CB8AC3E}">
        <p14:creationId xmlns:p14="http://schemas.microsoft.com/office/powerpoint/2010/main" val="305582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D06E-6381-ADF3-F59C-8763D8A6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ptos Display" panose="020B0004020202020204" pitchFamily="34" charset="0"/>
              </a:rPr>
              <a:t>Project Structure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AAF4DF-8024-887E-073C-9B6E5B4C1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744" y="2149069"/>
            <a:ext cx="643886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log_analyzer_cli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├──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main.py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CLI entry point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├──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log_parser.py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Parses log entries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├──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mysql_handler.py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Handles MySQL DB logic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├──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generate_logs.py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Optional: generates fake logs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├──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config.ini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DB credentials &amp; setup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├──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sql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/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create_tables.sql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SQL table schema (optional)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├──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sample_logs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/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Raw log files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├──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requirements.txt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Project dependencies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└──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Unicode MS"/>
              </a:rPr>
              <a:t>README.md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Project documentation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4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9A97F4-038D-C880-D79C-A6E6E011BCDE}"/>
              </a:ext>
            </a:extLst>
          </p:cNvPr>
          <p:cNvSpPr txBox="1"/>
          <p:nvPr/>
        </p:nvSpPr>
        <p:spPr>
          <a:xfrm>
            <a:off x="674225" y="1803963"/>
            <a:ext cx="60940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 err="1">
                <a:solidFill>
                  <a:srgbClr val="FFFF00"/>
                </a:solidFill>
                <a:latin typeface="Aptos Display" panose="020B0004020202020204" pitchFamily="34" charset="0"/>
              </a:rPr>
              <a:t>log_entries</a:t>
            </a:r>
            <a:r>
              <a:rPr lang="en-IN" b="1" dirty="0">
                <a:solidFill>
                  <a:srgbClr val="FFFF00"/>
                </a:solidFill>
                <a:latin typeface="Aptos Display" panose="020B0004020202020204" pitchFamily="34" charset="0"/>
              </a:rPr>
              <a:t> Table:</a:t>
            </a:r>
          </a:p>
          <a:p>
            <a:pPr>
              <a:buNone/>
            </a:pPr>
            <a:endParaRPr lang="en-IN" sz="1600" b="1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FF00"/>
                </a:solidFill>
                <a:latin typeface="Aptos Display" panose="020B0004020202020204" pitchFamily="34" charset="0"/>
              </a:rPr>
              <a:t>id</a:t>
            </a:r>
            <a:r>
              <a:rPr lang="en-IN" sz="1600" dirty="0">
                <a:solidFill>
                  <a:srgbClr val="FFFF00"/>
                </a:solidFill>
                <a:latin typeface="Aptos Display" panose="020B0004020202020204" pitchFamily="34" charset="0"/>
              </a:rPr>
              <a:t> (INT): </a:t>
            </a:r>
            <a:r>
              <a:rPr lang="en-IN" sz="1600" dirty="0">
                <a:latin typeface="Aptos Display" panose="020B0004020202020204" pitchFamily="34" charset="0"/>
              </a:rPr>
              <a:t>Primary Key</a:t>
            </a:r>
          </a:p>
          <a:p>
            <a:endParaRPr lang="en-IN" sz="1600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err="1">
                <a:solidFill>
                  <a:srgbClr val="FFFF00"/>
                </a:solidFill>
                <a:latin typeface="Aptos Display" panose="020B0004020202020204" pitchFamily="34" charset="0"/>
              </a:rPr>
              <a:t>ip_address</a:t>
            </a:r>
            <a:r>
              <a:rPr lang="en-IN" sz="1600" dirty="0">
                <a:solidFill>
                  <a:srgbClr val="FFFF00"/>
                </a:solidFill>
                <a:latin typeface="Aptos Display" panose="020B0004020202020204" pitchFamily="34" charset="0"/>
              </a:rPr>
              <a:t> (VARCHAR): </a:t>
            </a:r>
            <a:r>
              <a:rPr lang="en-IN" sz="1600" dirty="0">
                <a:latin typeface="Aptos Display" panose="020B0004020202020204" pitchFamily="34" charset="0"/>
              </a:rPr>
              <a:t>Source IP</a:t>
            </a:r>
          </a:p>
          <a:p>
            <a:endParaRPr lang="en-IN" sz="1600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FF00"/>
                </a:solidFill>
                <a:latin typeface="Aptos Display" panose="020B0004020202020204" pitchFamily="34" charset="0"/>
              </a:rPr>
              <a:t>timestamp</a:t>
            </a:r>
            <a:r>
              <a:rPr lang="en-IN" sz="1600" dirty="0">
                <a:solidFill>
                  <a:srgbClr val="FFFF00"/>
                </a:solidFill>
                <a:latin typeface="Aptos Display" panose="020B0004020202020204" pitchFamily="34" charset="0"/>
              </a:rPr>
              <a:t> (DATETIME): </a:t>
            </a:r>
            <a:r>
              <a:rPr lang="en-IN" sz="1600" dirty="0">
                <a:latin typeface="Aptos Display" panose="020B0004020202020204" pitchFamily="34" charset="0"/>
              </a:rPr>
              <a:t>When request was made</a:t>
            </a:r>
          </a:p>
          <a:p>
            <a:endParaRPr lang="en-IN" sz="1600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FF00"/>
                </a:solidFill>
                <a:latin typeface="Aptos Display" panose="020B0004020202020204" pitchFamily="34" charset="0"/>
              </a:rPr>
              <a:t>method</a:t>
            </a:r>
            <a:r>
              <a:rPr lang="en-IN" sz="1600" dirty="0">
                <a:solidFill>
                  <a:srgbClr val="FFFF00"/>
                </a:solidFill>
                <a:latin typeface="Aptos Display" panose="020B0004020202020204" pitchFamily="34" charset="0"/>
              </a:rPr>
              <a:t> (VARCHAR): </a:t>
            </a:r>
            <a:r>
              <a:rPr lang="en-IN" sz="1600" dirty="0">
                <a:latin typeface="Aptos Display" panose="020B0004020202020204" pitchFamily="34" charset="0"/>
              </a:rPr>
              <a:t>HTTP method (GET, POST)</a:t>
            </a:r>
          </a:p>
          <a:p>
            <a:endParaRPr lang="en-IN" sz="1600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FF00"/>
                </a:solidFill>
                <a:latin typeface="Aptos Display" panose="020B0004020202020204" pitchFamily="34" charset="0"/>
              </a:rPr>
              <a:t>path</a:t>
            </a:r>
            <a:r>
              <a:rPr lang="en-IN" sz="1600" dirty="0">
                <a:solidFill>
                  <a:srgbClr val="FFFF00"/>
                </a:solidFill>
                <a:latin typeface="Aptos Display" panose="020B0004020202020204" pitchFamily="34" charset="0"/>
              </a:rPr>
              <a:t> (VARCHAR): </a:t>
            </a:r>
            <a:r>
              <a:rPr lang="en-IN" sz="1600" dirty="0">
                <a:latin typeface="Aptos Display" panose="020B0004020202020204" pitchFamily="34" charset="0"/>
              </a:rPr>
              <a:t>Requested URL path</a:t>
            </a:r>
          </a:p>
          <a:p>
            <a:endParaRPr lang="en-IN" sz="1600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err="1">
                <a:solidFill>
                  <a:srgbClr val="FFFF00"/>
                </a:solidFill>
                <a:latin typeface="Aptos Display" panose="020B0004020202020204" pitchFamily="34" charset="0"/>
              </a:rPr>
              <a:t>status_code</a:t>
            </a:r>
            <a:r>
              <a:rPr lang="en-IN" sz="1600" dirty="0">
                <a:solidFill>
                  <a:srgbClr val="FFFF00"/>
                </a:solidFill>
                <a:latin typeface="Aptos Display" panose="020B0004020202020204" pitchFamily="34" charset="0"/>
              </a:rPr>
              <a:t> (INT): </a:t>
            </a:r>
            <a:r>
              <a:rPr lang="en-IN" sz="1600" dirty="0">
                <a:latin typeface="Aptos Display" panose="020B0004020202020204" pitchFamily="34" charset="0"/>
              </a:rPr>
              <a:t>Response code (200, 404)</a:t>
            </a:r>
          </a:p>
          <a:p>
            <a:endParaRPr lang="en-IN" sz="1600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err="1">
                <a:solidFill>
                  <a:srgbClr val="FFFF00"/>
                </a:solidFill>
                <a:latin typeface="Aptos Display" panose="020B0004020202020204" pitchFamily="34" charset="0"/>
              </a:rPr>
              <a:t>bytes_sent</a:t>
            </a:r>
            <a:r>
              <a:rPr lang="en-IN" sz="1600" dirty="0">
                <a:solidFill>
                  <a:srgbClr val="FFFF00"/>
                </a:solidFill>
                <a:latin typeface="Aptos Display" panose="020B0004020202020204" pitchFamily="34" charset="0"/>
              </a:rPr>
              <a:t> (INT): </a:t>
            </a:r>
            <a:r>
              <a:rPr lang="en-IN" sz="1600" dirty="0">
                <a:latin typeface="Aptos Display" panose="020B0004020202020204" pitchFamily="34" charset="0"/>
              </a:rPr>
              <a:t>Size of response</a:t>
            </a:r>
          </a:p>
          <a:p>
            <a:endParaRPr lang="en-IN" sz="1600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FF00"/>
                </a:solidFill>
                <a:latin typeface="Aptos Display" panose="020B0004020202020204" pitchFamily="34" charset="0"/>
              </a:rPr>
              <a:t>referrer</a:t>
            </a:r>
            <a:r>
              <a:rPr lang="en-IN" sz="1600" dirty="0">
                <a:solidFill>
                  <a:srgbClr val="FFFF00"/>
                </a:solidFill>
                <a:latin typeface="Aptos Display" panose="020B0004020202020204" pitchFamily="34" charset="0"/>
              </a:rPr>
              <a:t> (VARCHAR): </a:t>
            </a:r>
            <a:r>
              <a:rPr lang="en-IN" sz="1600" dirty="0">
                <a:latin typeface="Aptos Display" panose="020B0004020202020204" pitchFamily="34" charset="0"/>
              </a:rPr>
              <a:t>Referring page</a:t>
            </a:r>
          </a:p>
          <a:p>
            <a:endParaRPr lang="en-IN" sz="1600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err="1">
                <a:solidFill>
                  <a:srgbClr val="FFFF00"/>
                </a:solidFill>
                <a:latin typeface="Aptos Display" panose="020B0004020202020204" pitchFamily="34" charset="0"/>
              </a:rPr>
              <a:t>user_agent_id</a:t>
            </a:r>
            <a:r>
              <a:rPr lang="en-IN" sz="1600" dirty="0">
                <a:solidFill>
                  <a:srgbClr val="FFFF00"/>
                </a:solidFill>
                <a:latin typeface="Aptos Display" panose="020B0004020202020204" pitchFamily="34" charset="0"/>
              </a:rPr>
              <a:t> (INT): </a:t>
            </a:r>
            <a:r>
              <a:rPr lang="en-IN" sz="1600" dirty="0">
                <a:latin typeface="Aptos Display" panose="020B0004020202020204" pitchFamily="34" charset="0"/>
              </a:rPr>
              <a:t>FK → </a:t>
            </a:r>
            <a:r>
              <a:rPr lang="en-IN" sz="1600" dirty="0" err="1">
                <a:latin typeface="Aptos Display" panose="020B0004020202020204" pitchFamily="34" charset="0"/>
              </a:rPr>
              <a:t>user_agents</a:t>
            </a:r>
            <a:r>
              <a:rPr lang="en-IN" sz="1600" dirty="0">
                <a:latin typeface="Aptos Display" panose="020B0004020202020204" pitchFamily="34" charset="0"/>
              </a:rPr>
              <a:t>(id)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FE4FD-DE84-A2F6-AB26-95242CA20B9F}"/>
              </a:ext>
            </a:extLst>
          </p:cNvPr>
          <p:cNvSpPr txBox="1"/>
          <p:nvPr/>
        </p:nvSpPr>
        <p:spPr>
          <a:xfrm>
            <a:off x="3967532" y="509285"/>
            <a:ext cx="4256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chemeClr val="tx2"/>
                </a:solidFill>
                <a:latin typeface="Aptos Display" panose="020B0004020202020204" pitchFamily="34" charset="0"/>
              </a:rPr>
              <a:t>Database Schema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6ACD4-5DEA-89E0-010B-C4D32BE4963F}"/>
              </a:ext>
            </a:extLst>
          </p:cNvPr>
          <p:cNvSpPr txBox="1"/>
          <p:nvPr/>
        </p:nvSpPr>
        <p:spPr>
          <a:xfrm>
            <a:off x="6972782" y="1803963"/>
            <a:ext cx="4752372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 err="1">
                <a:solidFill>
                  <a:srgbClr val="FFFF00"/>
                </a:solidFill>
                <a:latin typeface="Aptos Display" panose="020B0004020202020204" pitchFamily="34" charset="0"/>
              </a:rPr>
              <a:t>User_agents</a:t>
            </a:r>
            <a:r>
              <a:rPr lang="en-IN" b="1" dirty="0">
                <a:solidFill>
                  <a:srgbClr val="FFFF00"/>
                </a:solidFill>
                <a:latin typeface="Aptos Display" panose="020B0004020202020204" pitchFamily="34" charset="0"/>
              </a:rPr>
              <a:t> Table:</a:t>
            </a:r>
          </a:p>
          <a:p>
            <a:pPr>
              <a:buNone/>
            </a:pPr>
            <a:endParaRPr lang="en-IN" sz="1600" b="1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FF00"/>
                </a:solidFill>
                <a:latin typeface="Aptos Display" panose="020B0004020202020204" pitchFamily="34" charset="0"/>
              </a:rPr>
              <a:t>id</a:t>
            </a:r>
            <a:r>
              <a:rPr lang="en-IN" sz="1600" dirty="0">
                <a:solidFill>
                  <a:srgbClr val="FFFF00"/>
                </a:solidFill>
                <a:latin typeface="Aptos Display" panose="020B0004020202020204" pitchFamily="34" charset="0"/>
              </a:rPr>
              <a:t>: </a:t>
            </a:r>
            <a:r>
              <a:rPr lang="en-IN" sz="1600" dirty="0">
                <a:latin typeface="Aptos Display" panose="020B0004020202020204" pitchFamily="34" charset="0"/>
              </a:rPr>
              <a:t>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err="1">
                <a:solidFill>
                  <a:srgbClr val="FFFF00"/>
                </a:solidFill>
                <a:latin typeface="Aptos Display" panose="020B0004020202020204" pitchFamily="34" charset="0"/>
              </a:rPr>
              <a:t>user_agent_string</a:t>
            </a:r>
            <a:r>
              <a:rPr lang="en-IN" sz="1600" dirty="0">
                <a:solidFill>
                  <a:srgbClr val="FFFF00"/>
                </a:solidFill>
                <a:latin typeface="Aptos Display" panose="020B0004020202020204" pitchFamily="34" charset="0"/>
              </a:rPr>
              <a:t>: </a:t>
            </a:r>
            <a:r>
              <a:rPr lang="en-IN" sz="1600" dirty="0">
                <a:latin typeface="Aptos Display" panose="020B0004020202020204" pitchFamily="34" charset="0"/>
              </a:rPr>
              <a:t>Full browser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err="1">
                <a:solidFill>
                  <a:srgbClr val="FFFF00"/>
                </a:solidFill>
                <a:latin typeface="Aptos Display" panose="020B0004020202020204" pitchFamily="34" charset="0"/>
              </a:rPr>
              <a:t>os</a:t>
            </a:r>
            <a:r>
              <a:rPr lang="en-IN" sz="1600" dirty="0">
                <a:solidFill>
                  <a:srgbClr val="FFFF00"/>
                </a:solidFill>
                <a:latin typeface="Aptos Display" panose="020B0004020202020204" pitchFamily="34" charset="0"/>
              </a:rPr>
              <a:t>: </a:t>
            </a:r>
            <a:r>
              <a:rPr lang="en-IN" sz="1600" dirty="0">
                <a:latin typeface="Aptos Display" panose="020B0004020202020204" pitchFamily="34" charset="0"/>
              </a:rPr>
              <a:t>Operating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FF00"/>
                </a:solidFill>
                <a:latin typeface="Aptos Display" panose="020B0004020202020204" pitchFamily="34" charset="0"/>
              </a:rPr>
              <a:t>browser</a:t>
            </a:r>
            <a:r>
              <a:rPr lang="en-IN" sz="1600" dirty="0">
                <a:latin typeface="Aptos Display" panose="020B0004020202020204" pitchFamily="34" charset="0"/>
              </a:rPr>
              <a:t>: Browser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err="1">
                <a:solidFill>
                  <a:srgbClr val="FFFF00"/>
                </a:solidFill>
                <a:latin typeface="Aptos Display" panose="020B0004020202020204" pitchFamily="34" charset="0"/>
              </a:rPr>
              <a:t>device_type</a:t>
            </a:r>
            <a:r>
              <a:rPr lang="en-IN" sz="1600" dirty="0">
                <a:solidFill>
                  <a:srgbClr val="FFFF00"/>
                </a:solidFill>
                <a:latin typeface="Aptos Display" panose="020B0004020202020204" pitchFamily="34" charset="0"/>
              </a:rPr>
              <a:t>: </a:t>
            </a:r>
            <a:r>
              <a:rPr lang="en-IN" sz="1600" dirty="0">
                <a:latin typeface="Aptos Display" panose="020B0004020202020204" pitchFamily="34" charset="0"/>
              </a:rPr>
              <a:t>Device type</a:t>
            </a:r>
          </a:p>
        </p:txBody>
      </p:sp>
    </p:spTree>
    <p:extLst>
      <p:ext uri="{BB962C8B-B14F-4D97-AF65-F5344CB8AC3E}">
        <p14:creationId xmlns:p14="http://schemas.microsoft.com/office/powerpoint/2010/main" val="4225677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5B0A-4F5B-69D1-609D-4A7C6A00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ptos Display" panose="020B0004020202020204" pitchFamily="34" charset="0"/>
              </a:rPr>
              <a:t>Workflows Overview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35DE24A-5BC2-38B3-E22A-19EE1328D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3694837"/>
              </p:ext>
            </p:extLst>
          </p:nvPr>
        </p:nvGraphicFramePr>
        <p:xfrm>
          <a:off x="2717800" y="1662853"/>
          <a:ext cx="7066280" cy="3015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05EC5EE-DA87-0705-23D8-6BB49C00DF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3060454"/>
              </p:ext>
            </p:extLst>
          </p:nvPr>
        </p:nvGraphicFramePr>
        <p:xfrm>
          <a:off x="2692400" y="4405207"/>
          <a:ext cx="7066280" cy="2178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3679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6536-DAAF-8036-2CBA-44D9FF09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ptos Display" panose="020B0004020202020204" pitchFamily="34" charset="0"/>
              </a:rPr>
              <a:t>CLI Reporting Commands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B5A604-462E-7A55-607F-B37D9958ADCE}"/>
              </a:ext>
            </a:extLst>
          </p:cNvPr>
          <p:cNvSpPr/>
          <p:nvPr/>
        </p:nvSpPr>
        <p:spPr>
          <a:xfrm>
            <a:off x="1999939" y="1828895"/>
            <a:ext cx="8181474" cy="3705726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149DD4-E05F-2990-0AEF-B3C4F35C3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779" y="2712262"/>
            <a:ext cx="688979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 main.py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process_logs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sample_logs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/access.log --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batch_size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python main.py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generate_report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top_n_ips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--value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python main.py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generate_report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top_n_pages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--value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 main.py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generate_report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hourly_traffic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 main.py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generate_report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status_code_distribution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58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106</TotalTime>
  <Words>581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 Display</vt:lpstr>
      <vt:lpstr>Arial</vt:lpstr>
      <vt:lpstr>Arial Unicode MS</vt:lpstr>
      <vt:lpstr>Calisto MT</vt:lpstr>
      <vt:lpstr>Wingdings 2</vt:lpstr>
      <vt:lpstr>Slate</vt:lpstr>
      <vt:lpstr>Log File Analysis &amp; Reporting System</vt:lpstr>
      <vt:lpstr>Project Goals</vt:lpstr>
      <vt:lpstr>Technology Stack</vt:lpstr>
      <vt:lpstr>Architecture Overview</vt:lpstr>
      <vt:lpstr>Project Structure </vt:lpstr>
      <vt:lpstr>PowerPoint Presentation</vt:lpstr>
      <vt:lpstr>Workflows Overview</vt:lpstr>
      <vt:lpstr>CLI Reporting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Sai Nagendra Medisetti</dc:creator>
  <cp:lastModifiedBy>Sri Sai Nagendra Medisetti</cp:lastModifiedBy>
  <cp:revision>1</cp:revision>
  <dcterms:created xsi:type="dcterms:W3CDTF">2025-08-03T15:35:09Z</dcterms:created>
  <dcterms:modified xsi:type="dcterms:W3CDTF">2025-08-03T17:21:09Z</dcterms:modified>
</cp:coreProperties>
</file>