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1" r:id="rId7"/>
    <p:sldId id="263" r:id="rId8"/>
    <p:sldId id="264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53" autoAdjust="0"/>
  </p:normalViewPr>
  <p:slideViewPr>
    <p:cSldViewPr snapToGrid="0">
      <p:cViewPr varScale="1">
        <p:scale>
          <a:sx n="81" d="100"/>
          <a:sy n="81" d="100"/>
        </p:scale>
        <p:origin x="706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b" userId="9992a97fb2c21084" providerId="LiveId" clId="{3E4AE3E5-7854-4240-8F27-3D7ABE11D4EE}"/>
    <pc:docChg chg="modSld">
      <pc:chgData name="abhishek b" userId="9992a97fb2c21084" providerId="LiveId" clId="{3E4AE3E5-7854-4240-8F27-3D7ABE11D4EE}" dt="2022-05-21T12:59:01.241" v="1" actId="1036"/>
      <pc:docMkLst>
        <pc:docMk/>
      </pc:docMkLst>
      <pc:sldChg chg="modSp mod">
        <pc:chgData name="abhishek b" userId="9992a97fb2c21084" providerId="LiveId" clId="{3E4AE3E5-7854-4240-8F27-3D7ABE11D4EE}" dt="2022-05-21T12:59:01.241" v="1" actId="1036"/>
        <pc:sldMkLst>
          <pc:docMk/>
          <pc:sldMk cId="1485234858" sldId="256"/>
        </pc:sldMkLst>
        <pc:spChg chg="mod">
          <ac:chgData name="abhishek b" userId="9992a97fb2c21084" providerId="LiveId" clId="{3E4AE3E5-7854-4240-8F27-3D7ABE11D4EE}" dt="2022-05-21T12:59:01.241" v="1" actId="1036"/>
          <ac:spMkLst>
            <pc:docMk/>
            <pc:sldMk cId="1485234858" sldId="256"/>
            <ac:spMk id="26" creationId="{817B6E89-6474-4AB4-90D5-2C2FB4120F12}"/>
          </ac:spMkLst>
        </pc:spChg>
      </pc:sldChg>
    </pc:docChg>
  </pc:docChgLst>
  <pc:docChgLst>
    <pc:chgData name="abhishek b" userId="9992a97fb2c21084" providerId="LiveId" clId="{E201886D-51B3-44D4-BF54-E552693E93EC}"/>
    <pc:docChg chg="undo custSel addSld delSld modSld">
      <pc:chgData name="abhishek b" userId="9992a97fb2c21084" providerId="LiveId" clId="{E201886D-51B3-44D4-BF54-E552693E93EC}" dt="2021-12-03T16:36:24.973" v="391"/>
      <pc:docMkLst>
        <pc:docMk/>
      </pc:docMkLst>
      <pc:sldChg chg="del">
        <pc:chgData name="abhishek b" userId="9992a97fb2c21084" providerId="LiveId" clId="{E201886D-51B3-44D4-BF54-E552693E93EC}" dt="2021-12-03T16:31:35.493" v="380" actId="2696"/>
        <pc:sldMkLst>
          <pc:docMk/>
          <pc:sldMk cId="2122728967" sldId="260"/>
        </pc:sldMkLst>
      </pc:sldChg>
      <pc:sldChg chg="addSp delSp modSp mod">
        <pc:chgData name="abhishek b" userId="9992a97fb2c21084" providerId="LiveId" clId="{E201886D-51B3-44D4-BF54-E552693E93EC}" dt="2021-12-03T16:36:02.992" v="387" actId="20577"/>
        <pc:sldMkLst>
          <pc:docMk/>
          <pc:sldMk cId="27126498" sldId="261"/>
        </pc:sldMkLst>
        <pc:spChg chg="mod">
          <ac:chgData name="abhishek b" userId="9992a97fb2c21084" providerId="LiveId" clId="{E201886D-51B3-44D4-BF54-E552693E93EC}" dt="2021-12-03T16:22:46.890" v="209" actId="313"/>
          <ac:spMkLst>
            <pc:docMk/>
            <pc:sldMk cId="27126498" sldId="261"/>
            <ac:spMk id="3" creationId="{0DED61FF-98D7-468C-A710-A0E65FFCFDD7}"/>
          </ac:spMkLst>
        </pc:spChg>
        <pc:spChg chg="mod">
          <ac:chgData name="abhishek b" userId="9992a97fb2c21084" providerId="LiveId" clId="{E201886D-51B3-44D4-BF54-E552693E93EC}" dt="2021-12-03T16:24:08.368" v="255" actId="1076"/>
          <ac:spMkLst>
            <pc:docMk/>
            <pc:sldMk cId="27126498" sldId="261"/>
            <ac:spMk id="5" creationId="{DB6638D4-E453-4BC4-A3A0-F3C51852BCF8}"/>
          </ac:spMkLst>
        </pc:spChg>
        <pc:spChg chg="add del mod">
          <ac:chgData name="abhishek b" userId="9992a97fb2c21084" providerId="LiveId" clId="{E201886D-51B3-44D4-BF54-E552693E93EC}" dt="2021-12-03T16:24:09.699" v="256" actId="478"/>
          <ac:spMkLst>
            <pc:docMk/>
            <pc:sldMk cId="27126498" sldId="261"/>
            <ac:spMk id="6" creationId="{0BC44B71-63BE-418A-A82A-64402026207E}"/>
          </ac:spMkLst>
        </pc:spChg>
        <pc:spChg chg="add del mod">
          <ac:chgData name="abhishek b" userId="9992a97fb2c21084" providerId="LiveId" clId="{E201886D-51B3-44D4-BF54-E552693E93EC}" dt="2021-12-03T16:24:09.699" v="256" actId="478"/>
          <ac:spMkLst>
            <pc:docMk/>
            <pc:sldMk cId="27126498" sldId="261"/>
            <ac:spMk id="7" creationId="{DC51B978-D60B-4B1E-9BFE-0E5782186C21}"/>
          </ac:spMkLst>
        </pc:spChg>
        <pc:spChg chg="mod">
          <ac:chgData name="abhishek b" userId="9992a97fb2c21084" providerId="LiveId" clId="{E201886D-51B3-44D4-BF54-E552693E93EC}" dt="2021-12-03T16:23:27.195" v="247" actId="20577"/>
          <ac:spMkLst>
            <pc:docMk/>
            <pc:sldMk cId="27126498" sldId="261"/>
            <ac:spMk id="9" creationId="{CEFFF724-CE30-4C63-A086-DF05C2777EC1}"/>
          </ac:spMkLst>
        </pc:spChg>
        <pc:spChg chg="add del">
          <ac:chgData name="abhishek b" userId="9992a97fb2c21084" providerId="LiveId" clId="{E201886D-51B3-44D4-BF54-E552693E93EC}" dt="2021-12-03T16:24:17.070" v="258" actId="478"/>
          <ac:spMkLst>
            <pc:docMk/>
            <pc:sldMk cId="27126498" sldId="261"/>
            <ac:spMk id="10" creationId="{AA64044E-682B-419B-AB70-118D0597C64C}"/>
          </ac:spMkLst>
        </pc:spChg>
        <pc:spChg chg="add del mod">
          <ac:chgData name="abhishek b" userId="9992a97fb2c21084" providerId="LiveId" clId="{E201886D-51B3-44D4-BF54-E552693E93EC}" dt="2021-12-03T16:24:09.699" v="256" actId="478"/>
          <ac:spMkLst>
            <pc:docMk/>
            <pc:sldMk cId="27126498" sldId="261"/>
            <ac:spMk id="11" creationId="{0AF3221E-EA52-4091-AE09-91A15FA5BA41}"/>
          </ac:spMkLst>
        </pc:spChg>
        <pc:spChg chg="mod">
          <ac:chgData name="abhishek b" userId="9992a97fb2c21084" providerId="LiveId" clId="{E201886D-51B3-44D4-BF54-E552693E93EC}" dt="2021-12-03T16:25:26.742" v="292" actId="20577"/>
          <ac:spMkLst>
            <pc:docMk/>
            <pc:sldMk cId="27126498" sldId="261"/>
            <ac:spMk id="12" creationId="{F2739695-B49F-491F-9573-F501246A7F48}"/>
          </ac:spMkLst>
        </pc:spChg>
        <pc:spChg chg="add del">
          <ac:chgData name="abhishek b" userId="9992a97fb2c21084" providerId="LiveId" clId="{E201886D-51B3-44D4-BF54-E552693E93EC}" dt="2021-12-03T16:24:17.070" v="258" actId="478"/>
          <ac:spMkLst>
            <pc:docMk/>
            <pc:sldMk cId="27126498" sldId="261"/>
            <ac:spMk id="13" creationId="{59357458-973E-473B-B43E-428D949A39C2}"/>
          </ac:spMkLst>
        </pc:spChg>
        <pc:spChg chg="mod">
          <ac:chgData name="abhishek b" userId="9992a97fb2c21084" providerId="LiveId" clId="{E201886D-51B3-44D4-BF54-E552693E93EC}" dt="2021-12-03T16:36:02.992" v="387" actId="20577"/>
          <ac:spMkLst>
            <pc:docMk/>
            <pc:sldMk cId="27126498" sldId="261"/>
            <ac:spMk id="15" creationId="{4C4406D0-E93A-4D4A-882C-3D100622979A}"/>
          </ac:spMkLst>
        </pc:spChg>
        <pc:spChg chg="add del">
          <ac:chgData name="abhishek b" userId="9992a97fb2c21084" providerId="LiveId" clId="{E201886D-51B3-44D4-BF54-E552693E93EC}" dt="2021-12-03T16:24:17.070" v="258" actId="478"/>
          <ac:spMkLst>
            <pc:docMk/>
            <pc:sldMk cId="27126498" sldId="261"/>
            <ac:spMk id="16" creationId="{820792B4-5A57-43A7-8C75-3B4261EE86DE}"/>
          </ac:spMkLst>
        </pc:spChg>
        <pc:spChg chg="add del mod">
          <ac:chgData name="abhishek b" userId="9992a97fb2c21084" providerId="LiveId" clId="{E201886D-51B3-44D4-BF54-E552693E93EC}" dt="2021-12-03T16:24:09.699" v="256" actId="478"/>
          <ac:spMkLst>
            <pc:docMk/>
            <pc:sldMk cId="27126498" sldId="261"/>
            <ac:spMk id="17" creationId="{CBFC371D-1A3C-47EF-B7A7-25EC685DCBFF}"/>
          </ac:spMkLst>
        </pc:spChg>
        <pc:spChg chg="mod">
          <ac:chgData name="abhishek b" userId="9992a97fb2c21084" providerId="LiveId" clId="{E201886D-51B3-44D4-BF54-E552693E93EC}" dt="2021-12-03T16:30:15.498" v="379" actId="20577"/>
          <ac:spMkLst>
            <pc:docMk/>
            <pc:sldMk cId="27126498" sldId="261"/>
            <ac:spMk id="18" creationId="{448350F0-9CCA-4F7C-98E8-BC7969FD399D}"/>
          </ac:spMkLst>
        </pc:spChg>
        <pc:spChg chg="add del">
          <ac:chgData name="abhishek b" userId="9992a97fb2c21084" providerId="LiveId" clId="{E201886D-51B3-44D4-BF54-E552693E93EC}" dt="2021-12-03T16:24:17.070" v="258" actId="478"/>
          <ac:spMkLst>
            <pc:docMk/>
            <pc:sldMk cId="27126498" sldId="261"/>
            <ac:spMk id="19" creationId="{4FD8E4F9-1B84-4707-95BE-9EC53D7ACB9D}"/>
          </ac:spMkLst>
        </pc:spChg>
        <pc:spChg chg="add del mod">
          <ac:chgData name="abhishek b" userId="9992a97fb2c21084" providerId="LiveId" clId="{E201886D-51B3-44D4-BF54-E552693E93EC}" dt="2021-12-03T16:24:09.699" v="256" actId="478"/>
          <ac:spMkLst>
            <pc:docMk/>
            <pc:sldMk cId="27126498" sldId="261"/>
            <ac:spMk id="22" creationId="{44C01623-7D2E-49AD-BAE7-9AB57A3CC33A}"/>
          </ac:spMkLst>
        </pc:spChg>
        <pc:spChg chg="add mod">
          <ac:chgData name="abhishek b" userId="9992a97fb2c21084" providerId="LiveId" clId="{E201886D-51B3-44D4-BF54-E552693E93EC}" dt="2021-12-03T16:24:17.070" v="258" actId="478"/>
          <ac:spMkLst>
            <pc:docMk/>
            <pc:sldMk cId="27126498" sldId="261"/>
            <ac:spMk id="24" creationId="{219BD05A-BDFE-4295-8F27-44DBC3FC3F2A}"/>
          </ac:spMkLst>
        </pc:spChg>
        <pc:spChg chg="add mod">
          <ac:chgData name="abhishek b" userId="9992a97fb2c21084" providerId="LiveId" clId="{E201886D-51B3-44D4-BF54-E552693E93EC}" dt="2021-12-03T16:24:17.070" v="258" actId="478"/>
          <ac:spMkLst>
            <pc:docMk/>
            <pc:sldMk cId="27126498" sldId="261"/>
            <ac:spMk id="26" creationId="{3FB0766E-200A-40DE-B892-551AF1A9565B}"/>
          </ac:spMkLst>
        </pc:spChg>
        <pc:spChg chg="add mod">
          <ac:chgData name="abhishek b" userId="9992a97fb2c21084" providerId="LiveId" clId="{E201886D-51B3-44D4-BF54-E552693E93EC}" dt="2021-12-03T16:24:17.070" v="258" actId="478"/>
          <ac:spMkLst>
            <pc:docMk/>
            <pc:sldMk cId="27126498" sldId="261"/>
            <ac:spMk id="28" creationId="{2416E0D4-C130-4B7C-B579-50A5A7BB7C7F}"/>
          </ac:spMkLst>
        </pc:spChg>
        <pc:spChg chg="add mod">
          <ac:chgData name="abhishek b" userId="9992a97fb2c21084" providerId="LiveId" clId="{E201886D-51B3-44D4-BF54-E552693E93EC}" dt="2021-12-03T16:24:17.070" v="258" actId="478"/>
          <ac:spMkLst>
            <pc:docMk/>
            <pc:sldMk cId="27126498" sldId="261"/>
            <ac:spMk id="30" creationId="{C240A150-BA1F-404E-A9F8-2331140B11E0}"/>
          </ac:spMkLst>
        </pc:spChg>
      </pc:sldChg>
      <pc:sldChg chg="addSp delSp modSp del mod">
        <pc:chgData name="abhishek b" userId="9992a97fb2c21084" providerId="LiveId" clId="{E201886D-51B3-44D4-BF54-E552693E93EC}" dt="2021-12-03T16:20:25.002" v="44" actId="2696"/>
        <pc:sldMkLst>
          <pc:docMk/>
          <pc:sldMk cId="3378458110" sldId="262"/>
        </pc:sldMkLst>
        <pc:spChg chg="mod">
          <ac:chgData name="abhishek b" userId="9992a97fb2c21084" providerId="LiveId" clId="{E201886D-51B3-44D4-BF54-E552693E93EC}" dt="2021-12-03T16:16:35.790" v="36" actId="1076"/>
          <ac:spMkLst>
            <pc:docMk/>
            <pc:sldMk cId="3378458110" sldId="262"/>
            <ac:spMk id="3" creationId="{87C2AC9A-0FD0-4DA8-99B4-C440A1D15DA4}"/>
          </ac:spMkLst>
        </pc:spChg>
        <pc:spChg chg="del mod">
          <ac:chgData name="abhishek b" userId="9992a97fb2c21084" providerId="LiveId" clId="{E201886D-51B3-44D4-BF54-E552693E93EC}" dt="2021-12-03T16:16:44.609" v="37" actId="478"/>
          <ac:spMkLst>
            <pc:docMk/>
            <pc:sldMk cId="3378458110" sldId="262"/>
            <ac:spMk id="4" creationId="{F28FED25-4DDC-4D72-A54E-3E227B420317}"/>
          </ac:spMkLst>
        </pc:spChg>
        <pc:spChg chg="del">
          <ac:chgData name="abhishek b" userId="9992a97fb2c21084" providerId="LiveId" clId="{E201886D-51B3-44D4-BF54-E552693E93EC}" dt="2021-12-03T16:19:10.939" v="38" actId="478"/>
          <ac:spMkLst>
            <pc:docMk/>
            <pc:sldMk cId="3378458110" sldId="262"/>
            <ac:spMk id="7" creationId="{FBE93992-F65E-48D7-971D-FA51E969BEFE}"/>
          </ac:spMkLst>
        </pc:spChg>
        <pc:spChg chg="del">
          <ac:chgData name="abhishek b" userId="9992a97fb2c21084" providerId="LiveId" clId="{E201886D-51B3-44D4-BF54-E552693E93EC}" dt="2021-12-03T16:19:10.939" v="38" actId="478"/>
          <ac:spMkLst>
            <pc:docMk/>
            <pc:sldMk cId="3378458110" sldId="262"/>
            <ac:spMk id="9" creationId="{66810F29-B4A6-4A97-903D-F931D52ACA7F}"/>
          </ac:spMkLst>
        </pc:spChg>
        <pc:spChg chg="del">
          <ac:chgData name="abhishek b" userId="9992a97fb2c21084" providerId="LiveId" clId="{E201886D-51B3-44D4-BF54-E552693E93EC}" dt="2021-12-03T16:19:10.939" v="38" actId="478"/>
          <ac:spMkLst>
            <pc:docMk/>
            <pc:sldMk cId="3378458110" sldId="262"/>
            <ac:spMk id="11" creationId="{89256EF6-3CDE-4ADE-8753-BF5040E3C65B}"/>
          </ac:spMkLst>
        </pc:spChg>
        <pc:spChg chg="add del mod">
          <ac:chgData name="abhishek b" userId="9992a97fb2c21084" providerId="LiveId" clId="{E201886D-51B3-44D4-BF54-E552693E93EC}" dt="2021-12-03T16:19:18.527" v="39" actId="478"/>
          <ac:spMkLst>
            <pc:docMk/>
            <pc:sldMk cId="3378458110" sldId="262"/>
            <ac:spMk id="12" creationId="{01B8470D-E1D0-4326-A5C4-DCEA1DB7D3C0}"/>
          </ac:spMkLst>
        </pc:spChg>
        <pc:spChg chg="add del mod">
          <ac:chgData name="abhishek b" userId="9992a97fb2c21084" providerId="LiveId" clId="{E201886D-51B3-44D4-BF54-E552693E93EC}" dt="2021-12-03T16:19:43.871" v="43" actId="478"/>
          <ac:spMkLst>
            <pc:docMk/>
            <pc:sldMk cId="3378458110" sldId="262"/>
            <ac:spMk id="14" creationId="{56B763CA-E482-4B04-8434-B4E5300E7A2C}"/>
          </ac:spMkLst>
        </pc:spChg>
        <pc:spChg chg="add del mod">
          <ac:chgData name="abhishek b" userId="9992a97fb2c21084" providerId="LiveId" clId="{E201886D-51B3-44D4-BF54-E552693E93EC}" dt="2021-12-03T16:19:43.255" v="42" actId="478"/>
          <ac:spMkLst>
            <pc:docMk/>
            <pc:sldMk cId="3378458110" sldId="262"/>
            <ac:spMk id="16" creationId="{D1B34A98-F879-46E5-9FB3-98E4779F65E8}"/>
          </ac:spMkLst>
        </pc:spChg>
      </pc:sldChg>
      <pc:sldChg chg="addSp delSp modSp mod">
        <pc:chgData name="abhishek b" userId="9992a97fb2c21084" providerId="LiveId" clId="{E201886D-51B3-44D4-BF54-E552693E93EC}" dt="2021-12-03T16:36:15.005" v="389" actId="21"/>
        <pc:sldMkLst>
          <pc:docMk/>
          <pc:sldMk cId="4002911784" sldId="263"/>
        </pc:sldMkLst>
        <pc:spChg chg="add del">
          <ac:chgData name="abhishek b" userId="9992a97fb2c21084" providerId="LiveId" clId="{E201886D-51B3-44D4-BF54-E552693E93EC}" dt="2021-12-03T16:36:15.005" v="389" actId="21"/>
          <ac:spMkLst>
            <pc:docMk/>
            <pc:sldMk cId="4002911784" sldId="263"/>
            <ac:spMk id="2" creationId="{79A43C7B-887E-428E-A959-4481A5B0EDE7}"/>
          </ac:spMkLst>
        </pc:spChg>
        <pc:spChg chg="mod">
          <ac:chgData name="abhishek b" userId="9992a97fb2c21084" providerId="LiveId" clId="{E201886D-51B3-44D4-BF54-E552693E93EC}" dt="2021-12-03T16:21:10.224" v="73" actId="1076"/>
          <ac:spMkLst>
            <pc:docMk/>
            <pc:sldMk cId="4002911784" sldId="263"/>
            <ac:spMk id="3" creationId="{09D4394E-B587-4CD9-96D1-650A82CA0197}"/>
          </ac:spMkLst>
        </pc:spChg>
        <pc:spChg chg="mod">
          <ac:chgData name="abhishek b" userId="9992a97fb2c21084" providerId="LiveId" clId="{E201886D-51B3-44D4-BF54-E552693E93EC}" dt="2021-12-03T16:20:49.114" v="45" actId="20577"/>
          <ac:spMkLst>
            <pc:docMk/>
            <pc:sldMk cId="4002911784" sldId="263"/>
            <ac:spMk id="4" creationId="{C154CB10-3BB7-4C3D-9275-80A6E79BD7C8}"/>
          </ac:spMkLst>
        </pc:spChg>
        <pc:spChg chg="mod">
          <ac:chgData name="abhishek b" userId="9992a97fb2c21084" providerId="LiveId" clId="{E201886D-51B3-44D4-BF54-E552693E93EC}" dt="2021-12-03T16:21:26.943" v="84" actId="20577"/>
          <ac:spMkLst>
            <pc:docMk/>
            <pc:sldMk cId="4002911784" sldId="263"/>
            <ac:spMk id="6" creationId="{84D1680A-25DD-42DD-B066-2294665CF235}"/>
          </ac:spMkLst>
        </pc:spChg>
        <pc:spChg chg="del">
          <ac:chgData name="abhishek b" userId="9992a97fb2c21084" providerId="LiveId" clId="{E201886D-51B3-44D4-BF54-E552693E93EC}" dt="2021-12-03T16:21:17.843" v="74" actId="478"/>
          <ac:spMkLst>
            <pc:docMk/>
            <pc:sldMk cId="4002911784" sldId="263"/>
            <ac:spMk id="7" creationId="{1FBEF8A3-3B79-4A1D-83CE-3501D6E1EC52}"/>
          </ac:spMkLst>
        </pc:spChg>
        <pc:spChg chg="mod">
          <ac:chgData name="abhishek b" userId="9992a97fb2c21084" providerId="LiveId" clId="{E201886D-51B3-44D4-BF54-E552693E93EC}" dt="2021-12-03T16:21:33.039" v="96" actId="20577"/>
          <ac:spMkLst>
            <pc:docMk/>
            <pc:sldMk cId="4002911784" sldId="263"/>
            <ac:spMk id="8" creationId="{4F157E51-898F-41B4-8235-6C34BBCD749E}"/>
          </ac:spMkLst>
        </pc:spChg>
        <pc:spChg chg="del">
          <ac:chgData name="abhishek b" userId="9992a97fb2c21084" providerId="LiveId" clId="{E201886D-51B3-44D4-BF54-E552693E93EC}" dt="2021-12-03T16:21:17.843" v="74" actId="478"/>
          <ac:spMkLst>
            <pc:docMk/>
            <pc:sldMk cId="4002911784" sldId="263"/>
            <ac:spMk id="9" creationId="{8724B20D-50EC-427F-9E2C-81625A7AC444}"/>
          </ac:spMkLst>
        </pc:spChg>
        <pc:spChg chg="add del mod">
          <ac:chgData name="abhishek b" userId="9992a97fb2c21084" providerId="LiveId" clId="{E201886D-51B3-44D4-BF54-E552693E93EC}" dt="2021-12-03T16:21:37.257" v="97" actId="478"/>
          <ac:spMkLst>
            <pc:docMk/>
            <pc:sldMk cId="4002911784" sldId="263"/>
            <ac:spMk id="11" creationId="{C1DB7224-6614-43DE-AB00-A24874BAF745}"/>
          </ac:spMkLst>
        </pc:spChg>
        <pc:spChg chg="mod">
          <ac:chgData name="abhishek b" userId="9992a97fb2c21084" providerId="LiveId" clId="{E201886D-51B3-44D4-BF54-E552693E93EC}" dt="2021-12-03T16:22:06.753" v="172" actId="20577"/>
          <ac:spMkLst>
            <pc:docMk/>
            <pc:sldMk cId="4002911784" sldId="263"/>
            <ac:spMk id="12" creationId="{6FDE267D-5AD5-4C76-A976-43EDB64DB1F3}"/>
          </ac:spMkLst>
        </pc:spChg>
        <pc:spChg chg="del">
          <ac:chgData name="abhishek b" userId="9992a97fb2c21084" providerId="LiveId" clId="{E201886D-51B3-44D4-BF54-E552693E93EC}" dt="2021-12-03T16:21:45.863" v="99" actId="478"/>
          <ac:spMkLst>
            <pc:docMk/>
            <pc:sldMk cId="4002911784" sldId="263"/>
            <ac:spMk id="13" creationId="{DF58DB01-FA52-44DB-A820-8E4A194D9F8C}"/>
          </ac:spMkLst>
        </pc:spChg>
        <pc:spChg chg="mod">
          <ac:chgData name="abhishek b" userId="9992a97fb2c21084" providerId="LiveId" clId="{E201886D-51B3-44D4-BF54-E552693E93EC}" dt="2021-12-03T16:22:14.809" v="186" actId="20577"/>
          <ac:spMkLst>
            <pc:docMk/>
            <pc:sldMk cId="4002911784" sldId="263"/>
            <ac:spMk id="14" creationId="{ADDC6D72-DCF6-41AE-B39D-609AE438F22B}"/>
          </ac:spMkLst>
        </pc:spChg>
        <pc:spChg chg="del mod">
          <ac:chgData name="abhishek b" userId="9992a97fb2c21084" providerId="LiveId" clId="{E201886D-51B3-44D4-BF54-E552693E93EC}" dt="2021-12-03T16:22:00.231" v="168" actId="478"/>
          <ac:spMkLst>
            <pc:docMk/>
            <pc:sldMk cId="4002911784" sldId="263"/>
            <ac:spMk id="15" creationId="{A1B6F490-8CEC-444D-ADC0-E8B315EA3B54}"/>
          </ac:spMkLst>
        </pc:spChg>
        <pc:spChg chg="add del mod">
          <ac:chgData name="abhishek b" userId="9992a97fb2c21084" providerId="LiveId" clId="{E201886D-51B3-44D4-BF54-E552693E93EC}" dt="2021-12-03T16:21:40.554" v="98" actId="478"/>
          <ac:spMkLst>
            <pc:docMk/>
            <pc:sldMk cId="4002911784" sldId="263"/>
            <ac:spMk id="17" creationId="{B834A934-77EA-4F01-B891-02ED1F8EDA97}"/>
          </ac:spMkLst>
        </pc:spChg>
        <pc:spChg chg="add del mod">
          <ac:chgData name="abhishek b" userId="9992a97fb2c21084" providerId="LiveId" clId="{E201886D-51B3-44D4-BF54-E552693E93EC}" dt="2021-12-03T16:21:49.578" v="100" actId="478"/>
          <ac:spMkLst>
            <pc:docMk/>
            <pc:sldMk cId="4002911784" sldId="263"/>
            <ac:spMk id="19" creationId="{706F2E2C-F640-4B50-90DA-0D10B65D00C1}"/>
          </ac:spMkLst>
        </pc:spChg>
      </pc:sldChg>
      <pc:sldChg chg="addSp delSp modSp add del mod">
        <pc:chgData name="abhishek b" userId="9992a97fb2c21084" providerId="LiveId" clId="{E201886D-51B3-44D4-BF54-E552693E93EC}" dt="2021-12-03T16:36:20.327" v="390"/>
        <pc:sldMkLst>
          <pc:docMk/>
          <pc:sldMk cId="1344647200" sldId="264"/>
        </pc:sldMkLst>
        <pc:spChg chg="mod">
          <ac:chgData name="abhishek b" userId="9992a97fb2c21084" providerId="LiveId" clId="{E201886D-51B3-44D4-BF54-E552693E93EC}" dt="2021-12-03T16:29:43.203" v="370" actId="1076"/>
          <ac:spMkLst>
            <pc:docMk/>
            <pc:sldMk cId="1344647200" sldId="264"/>
            <ac:spMk id="3" creationId="{362AC071-0624-430C-AEB0-AD3EBFC1CD1D}"/>
          </ac:spMkLst>
        </pc:spChg>
        <pc:spChg chg="del mod">
          <ac:chgData name="abhishek b" userId="9992a97fb2c21084" providerId="LiveId" clId="{E201886D-51B3-44D4-BF54-E552693E93EC}" dt="2021-12-03T16:29:57.681" v="373" actId="478"/>
          <ac:spMkLst>
            <pc:docMk/>
            <pc:sldMk cId="1344647200" sldId="264"/>
            <ac:spMk id="5" creationId="{5F606456-BEB8-424C-8C7C-E9B311D7C337}"/>
          </ac:spMkLst>
        </pc:spChg>
        <pc:spChg chg="add mod">
          <ac:chgData name="abhishek b" userId="9992a97fb2c21084" providerId="LiveId" clId="{E201886D-51B3-44D4-BF54-E552693E93EC}" dt="2021-12-03T16:36:20.327" v="390"/>
          <ac:spMkLst>
            <pc:docMk/>
            <pc:sldMk cId="1344647200" sldId="264"/>
            <ac:spMk id="10" creationId="{75B5F348-30E3-4E9A-998B-7404CA49155B}"/>
          </ac:spMkLst>
        </pc:spChg>
      </pc:sldChg>
      <pc:sldChg chg="add del">
        <pc:chgData name="abhishek b" userId="9992a97fb2c21084" providerId="LiveId" clId="{E201886D-51B3-44D4-BF54-E552693E93EC}" dt="2021-12-03T16:30:03.013" v="374" actId="2696"/>
        <pc:sldMkLst>
          <pc:docMk/>
          <pc:sldMk cId="833142177" sldId="265"/>
        </pc:sldMkLst>
      </pc:sldChg>
      <pc:sldChg chg="add del">
        <pc:chgData name="abhishek b" userId="9992a97fb2c21084" providerId="LiveId" clId="{E201886D-51B3-44D4-BF54-E552693E93EC}" dt="2021-12-03T16:27:35.905" v="322" actId="2696"/>
        <pc:sldMkLst>
          <pc:docMk/>
          <pc:sldMk cId="2690967490" sldId="266"/>
        </pc:sldMkLst>
      </pc:sldChg>
      <pc:sldChg chg="add del">
        <pc:chgData name="abhishek b" userId="9992a97fb2c21084" providerId="LiveId" clId="{E201886D-51B3-44D4-BF54-E552693E93EC}" dt="2021-12-03T16:27:39.195" v="323" actId="2696"/>
        <pc:sldMkLst>
          <pc:docMk/>
          <pc:sldMk cId="2299411520" sldId="267"/>
        </pc:sldMkLst>
      </pc:sldChg>
      <pc:sldChg chg="add del">
        <pc:chgData name="abhishek b" userId="9992a97fb2c21084" providerId="LiveId" clId="{E201886D-51B3-44D4-BF54-E552693E93EC}" dt="2021-12-03T16:27:42.473" v="324" actId="2696"/>
        <pc:sldMkLst>
          <pc:docMk/>
          <pc:sldMk cId="4252466045" sldId="268"/>
        </pc:sldMkLst>
      </pc:sldChg>
      <pc:sldChg chg="add del">
        <pc:chgData name="abhishek b" userId="9992a97fb2c21084" providerId="LiveId" clId="{E201886D-51B3-44D4-BF54-E552693E93EC}" dt="2021-12-03T16:27:45.811" v="325" actId="2696"/>
        <pc:sldMkLst>
          <pc:docMk/>
          <pc:sldMk cId="3635862414" sldId="269"/>
        </pc:sldMkLst>
      </pc:sldChg>
      <pc:sldChg chg="del">
        <pc:chgData name="abhishek b" userId="9992a97fb2c21084" providerId="LiveId" clId="{E201886D-51B3-44D4-BF54-E552693E93EC}" dt="2021-12-03T16:27:49.085" v="326" actId="2696"/>
        <pc:sldMkLst>
          <pc:docMk/>
          <pc:sldMk cId="1417396711" sldId="271"/>
        </pc:sldMkLst>
      </pc:sldChg>
      <pc:sldChg chg="del">
        <pc:chgData name="abhishek b" userId="9992a97fb2c21084" providerId="LiveId" clId="{E201886D-51B3-44D4-BF54-E552693E93EC}" dt="2021-12-03T16:27:55.174" v="328" actId="2696"/>
        <pc:sldMkLst>
          <pc:docMk/>
          <pc:sldMk cId="1601389975" sldId="272"/>
        </pc:sldMkLst>
      </pc:sldChg>
      <pc:sldChg chg="del">
        <pc:chgData name="abhishek b" userId="9992a97fb2c21084" providerId="LiveId" clId="{E201886D-51B3-44D4-BF54-E552693E93EC}" dt="2021-12-03T16:28:03.389" v="330" actId="2696"/>
        <pc:sldMkLst>
          <pc:docMk/>
          <pc:sldMk cId="3347698232" sldId="273"/>
        </pc:sldMkLst>
      </pc:sldChg>
      <pc:sldChg chg="del">
        <pc:chgData name="abhishek b" userId="9992a97fb2c21084" providerId="LiveId" clId="{E201886D-51B3-44D4-BF54-E552693E93EC}" dt="2021-12-03T16:28:08.589" v="331" actId="2696"/>
        <pc:sldMkLst>
          <pc:docMk/>
          <pc:sldMk cId="3203140270" sldId="274"/>
        </pc:sldMkLst>
      </pc:sldChg>
      <pc:sldChg chg="del">
        <pc:chgData name="abhishek b" userId="9992a97fb2c21084" providerId="LiveId" clId="{E201886D-51B3-44D4-BF54-E552693E93EC}" dt="2021-12-03T16:28:12.650" v="332" actId="2696"/>
        <pc:sldMkLst>
          <pc:docMk/>
          <pc:sldMk cId="342131329" sldId="275"/>
        </pc:sldMkLst>
      </pc:sldChg>
      <pc:sldChg chg="del">
        <pc:chgData name="abhishek b" userId="9992a97fb2c21084" providerId="LiveId" clId="{E201886D-51B3-44D4-BF54-E552693E93EC}" dt="2021-12-03T16:28:15.411" v="333" actId="2696"/>
        <pc:sldMkLst>
          <pc:docMk/>
          <pc:sldMk cId="824717151" sldId="276"/>
        </pc:sldMkLst>
      </pc:sldChg>
      <pc:sldChg chg="del">
        <pc:chgData name="abhishek b" userId="9992a97fb2c21084" providerId="LiveId" clId="{E201886D-51B3-44D4-BF54-E552693E93EC}" dt="2021-12-03T16:28:19.475" v="334" actId="2696"/>
        <pc:sldMkLst>
          <pc:docMk/>
          <pc:sldMk cId="214253364" sldId="277"/>
        </pc:sldMkLst>
      </pc:sldChg>
      <pc:sldChg chg="del">
        <pc:chgData name="abhishek b" userId="9992a97fb2c21084" providerId="LiveId" clId="{E201886D-51B3-44D4-BF54-E552693E93EC}" dt="2021-12-03T16:28:23.442" v="335" actId="2696"/>
        <pc:sldMkLst>
          <pc:docMk/>
          <pc:sldMk cId="1393773005" sldId="278"/>
        </pc:sldMkLst>
      </pc:sldChg>
      <pc:sldChg chg="addSp delSp modSp del mod">
        <pc:chgData name="abhishek b" userId="9992a97fb2c21084" providerId="LiveId" clId="{E201886D-51B3-44D4-BF54-E552693E93EC}" dt="2021-12-03T16:29:06.334" v="351" actId="2696"/>
        <pc:sldMkLst>
          <pc:docMk/>
          <pc:sldMk cId="3190245698" sldId="279"/>
        </pc:sldMkLst>
        <pc:spChg chg="mod">
          <ac:chgData name="abhishek b" userId="9992a97fb2c21084" providerId="LiveId" clId="{E201886D-51B3-44D4-BF54-E552693E93EC}" dt="2021-12-03T16:28:59.030" v="350" actId="20577"/>
          <ac:spMkLst>
            <pc:docMk/>
            <pc:sldMk cId="3190245698" sldId="279"/>
            <ac:spMk id="3" creationId="{DF5E3BD5-1051-4A50-9F18-DFC536C0E08E}"/>
          </ac:spMkLst>
        </pc:spChg>
        <pc:spChg chg="del">
          <ac:chgData name="abhishek b" userId="9992a97fb2c21084" providerId="LiveId" clId="{E201886D-51B3-44D4-BF54-E552693E93EC}" dt="2021-12-03T16:28:46.949" v="338" actId="478"/>
          <ac:spMkLst>
            <pc:docMk/>
            <pc:sldMk cId="3190245698" sldId="279"/>
            <ac:spMk id="4" creationId="{EC56582A-55F9-4B18-95E7-DD8795CF21B9}"/>
          </ac:spMkLst>
        </pc:spChg>
        <pc:spChg chg="del mod">
          <ac:chgData name="abhishek b" userId="9992a97fb2c21084" providerId="LiveId" clId="{E201886D-51B3-44D4-BF54-E552693E93EC}" dt="2021-12-03T16:28:43.241" v="337" actId="478"/>
          <ac:spMkLst>
            <pc:docMk/>
            <pc:sldMk cId="3190245698" sldId="279"/>
            <ac:spMk id="6" creationId="{F9513B8E-BE7A-486A-9F5A-9FEE77C9ED27}"/>
          </ac:spMkLst>
        </pc:spChg>
        <pc:spChg chg="add del mod">
          <ac:chgData name="abhishek b" userId="9992a97fb2c21084" providerId="LiveId" clId="{E201886D-51B3-44D4-BF54-E552693E93EC}" dt="2021-12-03T16:28:50.132" v="339" actId="478"/>
          <ac:spMkLst>
            <pc:docMk/>
            <pc:sldMk cId="3190245698" sldId="279"/>
            <ac:spMk id="7" creationId="{12CD6568-9A20-4F90-87BF-2413106AB576}"/>
          </ac:spMkLst>
        </pc:spChg>
      </pc:sldChg>
      <pc:sldChg chg="addSp modSp">
        <pc:chgData name="abhishek b" userId="9992a97fb2c21084" providerId="LiveId" clId="{E201886D-51B3-44D4-BF54-E552693E93EC}" dt="2021-12-03T16:36:24.973" v="391"/>
        <pc:sldMkLst>
          <pc:docMk/>
          <pc:sldMk cId="3113318487" sldId="280"/>
        </pc:sldMkLst>
        <pc:spChg chg="add mod">
          <ac:chgData name="abhishek b" userId="9992a97fb2c21084" providerId="LiveId" clId="{E201886D-51B3-44D4-BF54-E552693E93EC}" dt="2021-12-03T16:36:24.973" v="391"/>
          <ac:spMkLst>
            <pc:docMk/>
            <pc:sldMk cId="3113318487" sldId="280"/>
            <ac:spMk id="16" creationId="{097DD944-E85A-4A28-9EF5-F7A19F094BB7}"/>
          </ac:spMkLst>
        </pc:spChg>
      </pc:sldChg>
      <pc:sldChg chg="del">
        <pc:chgData name="abhishek b" userId="9992a97fb2c21084" providerId="LiveId" clId="{E201886D-51B3-44D4-BF54-E552693E93EC}" dt="2021-12-03T16:29:11.987" v="352" actId="2696"/>
        <pc:sldMkLst>
          <pc:docMk/>
          <pc:sldMk cId="59582380" sldId="281"/>
        </pc:sldMkLst>
      </pc:sldChg>
      <pc:sldChg chg="add del">
        <pc:chgData name="abhishek b" userId="9992a97fb2c21084" providerId="LiveId" clId="{E201886D-51B3-44D4-BF54-E552693E93EC}" dt="2021-12-03T16:28:00.613" v="329" actId="2696"/>
        <pc:sldMkLst>
          <pc:docMk/>
          <pc:sldMk cId="1538850785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5/21/2022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70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56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6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87105" y="146227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696280"/>
            <a:ext cx="5085650" cy="1870007"/>
          </a:xfrm>
        </p:spPr>
        <p:txBody>
          <a:bodyPr/>
          <a:lstStyle/>
          <a:p>
            <a:pPr algn="ctr"/>
            <a:r>
              <a:rPr lang="en-US" dirty="0"/>
              <a:t>Doctor’s Appointment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By Moulya E(</a:t>
            </a:r>
            <a:r>
              <a:rPr lang="en-US" dirty="0" err="1"/>
              <a:t>kothi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0A756A3F-0F08-4577-8E72-1E643EFB09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2B1C5-78F6-4A28-8883-7C500ADC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844331" y="1333850"/>
            <a:ext cx="4411692" cy="620041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17F2-8C36-4584-BD5D-0B00606DF9A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460244" y="2867682"/>
            <a:ext cx="5114991" cy="3323568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The aim is to develop Doctor's Appointment System which is a simple project that will help a certain medical establishment such as a clinic or a hospital client/patients to request an appointment with the doctor online. This project can also help doctors to manage the schedules of their appointments with their patients.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5E33D6-D847-4F4C-BA8B-75CB853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95D8F-4EA9-43FB-BE7A-CB2577003A4A}"/>
              </a:ext>
            </a:extLst>
          </p:cNvPr>
          <p:cNvSpPr/>
          <p:nvPr/>
        </p:nvSpPr>
        <p:spPr>
          <a:xfrm>
            <a:off x="11091633" y="5863905"/>
            <a:ext cx="1022070" cy="544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22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Tables used</a:t>
            </a:r>
          </a:p>
        </p:txBody>
      </p:sp>
      <p:pic>
        <p:nvPicPr>
          <p:cNvPr id="41" name="Picture Placeholder 40" descr="Downward trend icon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3" name="Picture Placeholder 42" descr="Coins icon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Patients</a:t>
            </a:r>
          </a:p>
        </p:txBody>
      </p:sp>
      <p:pic>
        <p:nvPicPr>
          <p:cNvPr id="45" name="Picture Placeholder 44" descr="Handshake icon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Appointment Schedule</a:t>
            </a:r>
          </a:p>
          <a:p>
            <a:endParaRPr lang="en-US" dirty="0"/>
          </a:p>
        </p:txBody>
      </p:sp>
      <p:pic>
        <p:nvPicPr>
          <p:cNvPr id="47" name="Picture Placeholder 46" descr="Tag icon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Booking</a:t>
            </a:r>
          </a:p>
        </p:txBody>
      </p:sp>
      <p:pic>
        <p:nvPicPr>
          <p:cNvPr id="49" name="Picture Placeholder 48" descr="Bar chart icon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CB7747-8EF8-40F6-988A-DE2DF1D518C7}"/>
              </a:ext>
            </a:extLst>
          </p:cNvPr>
          <p:cNvSpPr/>
          <p:nvPr/>
        </p:nvSpPr>
        <p:spPr>
          <a:xfrm>
            <a:off x="11091633" y="5863905"/>
            <a:ext cx="1022070" cy="544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19BD05A-BDFE-4295-8F27-44DBC3FC3F2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FB0766E-200A-40DE-B892-551AF1A95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416E0D4-C130-4B7C-B579-50A5A7BB7C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240A150-BA1F-404E-A9F8-2331140B11E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Bullseye icon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33" name="Picture Placeholder 32" descr="Lecturer at podium icon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35" name="Picture Placeholder 34" descr="Network icon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pic>
        <p:nvPicPr>
          <p:cNvPr id="37" name="Picture Placeholder 36" descr="Megaphone icon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37364B-3FFB-4CAE-B936-630FCC5E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995604" y="4379207"/>
            <a:ext cx="3846271" cy="720000"/>
          </a:xfrm>
        </p:spPr>
        <p:txBody>
          <a:bodyPr/>
          <a:lstStyle/>
          <a:p>
            <a:r>
              <a:rPr lang="en-US" dirty="0"/>
              <a:t>TECHNOLOGIES  </a:t>
            </a:r>
            <a:br>
              <a:rPr lang="en-US" dirty="0"/>
            </a:br>
            <a:r>
              <a:rPr lang="en-US" dirty="0"/>
              <a:t>USED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43C7B-887E-428E-A959-4481A5B0EDE7}"/>
              </a:ext>
            </a:extLst>
          </p:cNvPr>
          <p:cNvSpPr/>
          <p:nvPr/>
        </p:nvSpPr>
        <p:spPr>
          <a:xfrm>
            <a:off x="11091633" y="5863905"/>
            <a:ext cx="1022070" cy="544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782580" y="480479"/>
            <a:ext cx="3863221" cy="933946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5</a:t>
            </a:fld>
            <a:endParaRPr lang="en-US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B5F348-30E3-4E9A-998B-7404CA49155B}"/>
              </a:ext>
            </a:extLst>
          </p:cNvPr>
          <p:cNvSpPr/>
          <p:nvPr/>
        </p:nvSpPr>
        <p:spPr>
          <a:xfrm>
            <a:off x="11091633" y="5863905"/>
            <a:ext cx="1022070" cy="544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2" name="Graphic 11" descr="User icon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7065" y="5059754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4" name="Graphic 13" descr="Smart Phone icon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black">
          <a:xfrm>
            <a:off x="10387065" y="5468514"/>
            <a:ext cx="218900" cy="2189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april@contoso.com</a:t>
            </a:r>
          </a:p>
        </p:txBody>
      </p:sp>
      <p:pic>
        <p:nvPicPr>
          <p:cNvPr id="13" name="Graphic 12" descr="Envelope icon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black">
          <a:xfrm>
            <a:off x="10387065" y="5836232"/>
            <a:ext cx="218900" cy="2189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www.contoso.com</a:t>
            </a:r>
          </a:p>
        </p:txBody>
      </p:sp>
      <p:pic>
        <p:nvPicPr>
          <p:cNvPr id="15" name="Graphic 14" descr="Link icon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black">
          <a:xfrm>
            <a:off x="10370206" y="6203950"/>
            <a:ext cx="244786" cy="2447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7DD944-E85A-4A28-9EF5-F7A19F094BB7}"/>
              </a:ext>
            </a:extLst>
          </p:cNvPr>
          <p:cNvSpPr/>
          <p:nvPr/>
        </p:nvSpPr>
        <p:spPr>
          <a:xfrm>
            <a:off x="11091633" y="5863905"/>
            <a:ext cx="1022070" cy="544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241</TotalTime>
  <Words>122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roboto</vt:lpstr>
      <vt:lpstr>Times New Roman</vt:lpstr>
      <vt:lpstr>Office Theme</vt:lpstr>
      <vt:lpstr>Doctor’s Appointment Management system</vt:lpstr>
      <vt:lpstr>Problem Statement</vt:lpstr>
      <vt:lpstr>The Tables used</vt:lpstr>
      <vt:lpstr>TECHNOLOGIES   USED</vt:lpstr>
      <vt:lpstr>ER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Doctor’s Appointment Management system</dc:title>
  <dc:creator>abhishek b</dc:creator>
  <cp:lastModifiedBy>abhishek b</cp:lastModifiedBy>
  <cp:revision>3</cp:revision>
  <dcterms:created xsi:type="dcterms:W3CDTF">2021-12-03T12:35:37Z</dcterms:created>
  <dcterms:modified xsi:type="dcterms:W3CDTF">2022-05-21T12:59:04Z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