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6" r:id="rId6"/>
    <p:sldId id="260" r:id="rId7"/>
    <p:sldId id="261" r:id="rId8"/>
    <p:sldId id="262" r:id="rId9"/>
    <p:sldId id="267" r:id="rId10"/>
    <p:sldId id="268" r:id="rId11"/>
    <p:sldId id="263" r:id="rId12"/>
    <p:sldId id="264" r:id="rId13"/>
    <p:sldId id="269" r:id="rId14"/>
    <p:sldId id="270" r:id="rId15"/>
    <p:sldId id="265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1146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b="1" spc="10" dirty="0">
              <a:solidFill>
                <a:srgbClr val="2D936B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b="1" spc="10" dirty="0">
              <a:solidFill>
                <a:srgbClr val="2D936B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357312" y="2054038"/>
            <a:ext cx="5800851" cy="1477010"/>
          </a:xfrm>
        </p:spPr>
        <p:txBody>
          <a:bodyPr/>
          <a:lstStyle/>
          <a:p>
            <a:r>
              <a:rPr lang="en-US" altLang="en-IN" dirty="0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</a:rPr>
              <a:t>AMBATI VENKATA NAGENDRA KUMAR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THE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WOW</a:t>
            </a:r>
            <a:r>
              <a:rPr sz="4250" spc="8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IN</a:t>
            </a:r>
            <a:r>
              <a:rPr sz="4250" spc="-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600" spc="15" dirty="0">
                <a:solidFill>
                  <a:srgbClr val="A50021"/>
                </a:solidFill>
                <a:latin typeface="Algerian" panose="04020705040A02060702" pitchFamily="82" charset="0"/>
              </a:rPr>
              <a:t>YOUR</a:t>
            </a:r>
            <a:r>
              <a:rPr sz="4250" spc="-10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SOLUTION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6030" y="1313047"/>
            <a:ext cx="943737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Security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Implementing real-time monitoring of website traffic and user interactions to detect suspicious behavior or potential security threats, such as SQL injection attempts or XSS (Cross-Site Scripting) attacks.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Behavioral Biometrics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Integrating behavioral biometrics technology to analyze patterns in user interactions (e.g., mouse movements, typing speed) for continuous authentication and fraud detection, without storing or logging actual keystrokes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Client-side Security Measures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Deploying client-side security measures, such as script monitoring and integrity checks, to detect and prevent unauthorized modifications to website scripts or injected malicious code.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3400" y="304800"/>
            <a:ext cx="9448800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250" dirty="0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  <a:endParaRPr lang="en-IN"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1203557"/>
            <a:ext cx="1120139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Threat Modeling</a:t>
            </a:r>
            <a:endParaRPr lang="en-US" sz="2400" b="1" dirty="0"/>
          </a:p>
          <a:p>
            <a:pPr>
              <a:buFont typeface="+mj-lt"/>
              <a:buAutoNum type="arabicPeriod"/>
            </a:pPr>
            <a:r>
              <a:rPr lang="en-US" sz="2400" dirty="0"/>
              <a:t>Identify potential threats and vulnerabilities.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Analyze attack vectors and entry points.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Use techniques like data flow diagrams and STRIDE analysis.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Prioritize security measures based on risks.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Risk Assessment and Management</a:t>
            </a:r>
            <a:endParaRPr lang="en-US" sz="2400" b="1" dirty="0"/>
          </a:p>
          <a:p>
            <a:pPr>
              <a:buFont typeface="+mj-lt"/>
              <a:buAutoNum type="arabicPeriod"/>
            </a:pPr>
            <a:r>
              <a:rPr lang="en-US" sz="2400" dirty="0"/>
              <a:t>Evaluate and quantify potential risks.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Implement strategies to mitigate risks.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Monitor and review risk levels regularly.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Integrate risk management into decision-making processes.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Secure Software Development Lifecycle (SDLC)</a:t>
            </a:r>
            <a:endParaRPr lang="en-US" sz="2400" b="1" dirty="0"/>
          </a:p>
          <a:p>
            <a:pPr>
              <a:buFont typeface="+mj-lt"/>
              <a:buAutoNum type="arabicPeriod"/>
            </a:pPr>
            <a:r>
              <a:rPr lang="en-US" sz="2400" dirty="0"/>
              <a:t>Embed security into every phase of software development.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Conduct thorough code reviews and testing.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Implement secure coding practices and standards.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Continuously improve security through feedback and updates.</a:t>
            </a:r>
            <a:endParaRPr lang="en-US" sz="2400" dirty="0"/>
          </a:p>
          <a:p>
            <a:r>
              <a:rPr lang="en-US" sz="2400" dirty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  <a:b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1295400"/>
            <a:ext cx="12039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Control Modeling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and enforce user roles and permissions.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least privilege principle for access rights.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role-based and attribute-based access control (RBAC, ABAC).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and audit access activities regularly.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Cryptographic Modeling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encryption to protect data confidentiality.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 hashing for data integrity verification.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digital signatures for authentication and non-repudiation.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compliance with cryptographic standards and best practices.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10598468" cy="681356"/>
          </a:xfrm>
        </p:spPr>
        <p:txBody>
          <a:bodyPr/>
          <a:lstStyle/>
          <a:p>
            <a:r>
              <a:rPr lang="en-IN" sz="4250" dirty="0">
                <a:solidFill>
                  <a:srgbClr val="A50021"/>
                </a:solidFill>
                <a:latin typeface="Algerian" panose="04020705040A02060702" pitchFamily="82" charset="0"/>
              </a:rPr>
              <a:t>modelling</a:t>
            </a:r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 techniques </a:t>
            </a:r>
            <a:b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51546"/>
            <a:ext cx="877327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Incident Response Modeling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and maintain incident response plans.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 procedures for detecting and responding to incidents.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regular drills and simulations.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post-incident analysis and lessons learned.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and Regulatory Modeling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regulatory requirements and standards.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gap analysis to assess compliance.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controls and documentation.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Regularly audit and report compliance status.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modelling techniques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 can make mistakes. Check important info.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6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sz="4250" spc="-4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4250" spc="-3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sz="4250" spc="-40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66700" y="1016960"/>
            <a:ext cx="116586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Monitoring and Surveillance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detailed insights into user activities, 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keystrokes and application usage.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Detection of Insider Threats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identify suspicious or unauthorized behavior by employees or insiders.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Forensic Evidence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Generates logs that serve as valuable evidence in investigating cybercrimes and unauthorized access.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Enhanced Security Audits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Facilitates thorough security audits by monitoring    compliance and identifying vulnerabilities.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Improved Risk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Assists in identifying and mitigating security risks </a:t>
            </a:r>
            <a:r>
              <a:rPr lang="en-US" altLang="en-US" sz="2400" dirty="0">
                <a:latin typeface="Arial" panose="020B0604020202020204" pitchFamily="34" charset="0"/>
              </a:rPr>
              <a:t>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overall cybersecurity posture.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Effective Incident Response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real-time data during security incidents,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aiding in prompt response and mitigation.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Legal and Compliance Support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Offers documentation for legal proceedings and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compliance purposes.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lang="en-IN" sz="4800" spc="-4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lang="en-IN" sz="4800" spc="1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lang="en-IN" sz="4800" spc="-3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lang="en-IN" sz="4800" spc="-40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48244" y="1295400"/>
            <a:ext cx="96911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Ethical and Privacy Concerns</a:t>
            </a:r>
            <a:r>
              <a:rPr lang="en-US" sz="2400" dirty="0"/>
              <a:t>: Raises ethical considerations and privacy   concerns if not used transparently and responsibly.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     Operational Insights</a:t>
            </a:r>
            <a:r>
              <a:rPr lang="en-US" sz="2400" dirty="0"/>
              <a:t>: Provides insights into user behavior and     operational patterns for informed decision-making 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     Educational Use</a:t>
            </a:r>
            <a:r>
              <a:rPr lang="en-US" sz="2400" dirty="0"/>
              <a:t>: Can be used for cybersecurity training and awareness to    illustrate risks associated with certain behaviors.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54025"/>
          </a:xfrm>
        </p:spPr>
        <p:txBody>
          <a:bodyPr/>
          <a:lstStyle/>
          <a:p>
            <a:r>
              <a:rPr lang="en-US" sz="4250" dirty="0">
                <a:solidFill>
                  <a:srgbClr val="C00000"/>
                </a:solidFill>
                <a:latin typeface="Algerian" panose="04020705040A02060702" pitchFamily="82" charset="0"/>
              </a:rPr>
              <a:t>Project link</a:t>
            </a:r>
            <a:endParaRPr lang="en-IN" sz="425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Text Placeholder 1"/>
          <p:cNvSpPr/>
          <p:nvPr>
            <p:ph type="body" idx="1"/>
          </p:nvPr>
        </p:nvSpPr>
        <p:spPr>
          <a:xfrm>
            <a:off x="609600" y="1577340"/>
            <a:ext cx="10972800" cy="276860"/>
          </a:xfrm>
        </p:spPr>
        <p:txBody>
          <a:bodyPr/>
          <a:p>
            <a:r>
              <a:rPr lang="en-US"/>
              <a:t>https://github.com/Nagendrakumar780/CS.git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Word writing text Thank You. Business photo showcasing a polite expression used when acknowledging a gift or service Male human wear formal work suit presenting presentation using smart devic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0"/>
            <a:ext cx="111252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 keylogger is a programme or tool designed to monitor and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keep a tab on the “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keystrokes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made on the user keyboard.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This enables on compromising sensitive data like passwords etc..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Keyloggers are programs that covertly record keyboard inputs.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E2EEFF"/>
              </a:solidFill>
              <a:effectLst/>
              <a:latin typeface="Google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704159" y="382986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25" dirty="0">
                <a:solidFill>
                  <a:srgbClr val="C00000"/>
                </a:solidFill>
                <a:latin typeface="Algerian" panose="04020705040A02060702" pitchFamily="82" charset="0"/>
                <a:ea typeface="Cambria" panose="02040503050406030204" pitchFamily="18" charset="0"/>
              </a:rPr>
              <a:t>KEYLOGGER</a:t>
            </a:r>
            <a:endParaRPr sz="4250" dirty="0">
              <a:solidFill>
                <a:srgbClr val="C00000"/>
              </a:solidFill>
              <a:latin typeface="Algerian" panose="04020705040A02060702" pitchFamily="82" charset="0"/>
              <a:ea typeface="Cambria" panose="020405030504060302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24" name="Picture 2" descr="Leaked data and data breach concep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652" y="4175154"/>
            <a:ext cx="4804057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Introduction to Keyloggers and Security</a:t>
            </a:r>
            <a:endParaRPr lang="en-US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Understanding the </a:t>
            </a:r>
            <a:r>
              <a:rPr lang="en-US" sz="24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Poblem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Statement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Overview of the Project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Identifying the End Users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Introducing Your Solution</a:t>
            </a: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  Highlighting the unique value proposition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Discussing the key Modelling Approaches</a:t>
            </a:r>
            <a:endParaRPr lang="en-US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Presenting Results And Findings</a:t>
            </a:r>
            <a:endParaRPr lang="en-IN"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02614" y="205593"/>
            <a:ext cx="412178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spc="-5" dirty="0">
                <a:solidFill>
                  <a:srgbClr val="A50021"/>
                </a:solidFill>
                <a:latin typeface="Algerian" panose="04020705040A02060702" pitchFamily="82" charset="0"/>
              </a:rPr>
              <a:t>G</a:t>
            </a:r>
            <a:r>
              <a:rPr spc="-3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pc="15" dirty="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dirty="0">
                <a:solidFill>
                  <a:srgbClr val="A50021"/>
                </a:solidFill>
                <a:latin typeface="Algerian" panose="04020705040A02060702" pitchFamily="82" charset="0"/>
              </a:rPr>
              <a:t>DA</a:t>
            </a:r>
            <a:endParaRPr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897667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P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ROB</a:t>
            </a:r>
            <a:r>
              <a:rPr sz="4250" spc="5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M</a:t>
            </a: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	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4250" spc="-370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4250" spc="-375" dirty="0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4250" spc="-1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ME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NT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1420876"/>
            <a:ext cx="79247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statement is that the keyloggers can be detected using     antiviruses.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hardware keyloggers is difficult   without the knowledge of the owner of the system.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build a software keyloggers instead of hardware keyloggers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         Strategies</a:t>
            </a:r>
            <a:endParaRPr lang="en-US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Importance of Developing Effective Solutions in the Cybersecurity Landscape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1" y="829627"/>
            <a:ext cx="554609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A50021"/>
                </a:solidFill>
                <a:latin typeface="Algerian" panose="04020705040A02060702" pitchFamily="82" charset="0"/>
              </a:rPr>
              <a:t>PROJECT	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OVERVIEW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857375"/>
            <a:ext cx="869707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project is to develop a keylogger—a software tool or device that records keystrokes on a computer or mobile device.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Keyloggers are used in cybersecurity for various purposes, including monitoring user activity, conducting security audits , and understanding user behavior for research purposes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rgbClr val="A50021"/>
                </a:solidFill>
                <a:latin typeface="Algerian" panose="04020705040A02060702" pitchFamily="82" charset="0"/>
              </a:rPr>
              <a:t>W</a:t>
            </a:r>
            <a:r>
              <a:rPr sz="3200" spc="-20" dirty="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sz="3200" spc="20" dirty="0">
                <a:solidFill>
                  <a:srgbClr val="A50021"/>
                </a:solidFill>
                <a:latin typeface="Algerian" panose="04020705040A02060702" pitchFamily="82" charset="0"/>
              </a:rPr>
              <a:t>O</a:t>
            </a:r>
            <a:r>
              <a:rPr sz="3200" spc="-2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AR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3200" spc="-15" dirty="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2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30" dirty="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D</a:t>
            </a:r>
            <a:r>
              <a:rPr sz="3200" spc="-4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sz="3200" spc="10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3200" spc="-2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sz="3200" spc="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3200" spc="5" dirty="0">
                <a:solidFill>
                  <a:srgbClr val="A50021"/>
                </a:solidFill>
              </a:rPr>
              <a:t>?</a:t>
            </a:r>
            <a:endParaRPr sz="3200" dirty="0">
              <a:solidFill>
                <a:srgbClr val="A50021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775" y="2019300"/>
            <a:ext cx="7848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Responsible for securing company networks, systems, and data from cyber threats.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protecting government networks, critical infrastructure, and sensitive information from cyber threats and attacks.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Protecting sensitive data, managing cybersecurity risks on networks, about safe online behavior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sz="3600" dirty="0">
              <a:solidFill>
                <a:srgbClr val="A50021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1" y="1600200"/>
            <a:ext cx="11582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Employee Activity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be used by   organizations to monitor employee activities on company-owned devices to ensure compliance with company policies and prevent insider threats.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Investigations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digital forensics, keyloggers can be valuable tools for gathering evidence during investigations of cybercrimes, unauthorized access, or employee misconduct.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Research and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Researchers and cybersecurity professionals can use keyloggers in controlled environments to study user behavior, identify attack patterns, and develop better defenses against cyber threats.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Parental Control and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help parents monitor their children's online activities to protect them from cyberbullying, inappropriate content, and online predators.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lstStyle/>
          <a:p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lang="en-IN" sz="3600" dirty="0"/>
          </a:p>
        </p:txBody>
      </p:sp>
      <p:grpSp>
        <p:nvGrpSpPr>
          <p:cNvPr id="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755331" y="939442"/>
            <a:ext cx="790289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Recovery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cases where users forget passwords or credentials, keyloggers can be used to recover lost or forgotten information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b="1" dirty="0"/>
              <a:t>Identifying Unauthorized Access</a:t>
            </a:r>
            <a:r>
              <a:rPr lang="en-US" sz="2400" dirty="0"/>
              <a:t>: Keyloggers can detect unauthorized access attempts by logging keystrokes and capturing suspicious activities that may indicate a security breach.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Training and Awareness</a:t>
            </a:r>
            <a:r>
              <a:rPr lang="en-US" sz="2400" dirty="0"/>
              <a:t>: Keyloggers can be used in cybersecurity training programs to simulate real-world scenarios and educate users about the importance of secure computing practices.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Detection of Malicious Behavior</a:t>
            </a:r>
            <a:r>
              <a:rPr lang="en-US" sz="2400" dirty="0"/>
              <a:t>: Keyloggers can assist in detecting and preventing malicious behaviors such as data theft, unauthorized file transfers, or attempts to bypass security controls. 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lstStyle/>
          <a:p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1524000"/>
            <a:ext cx="610284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/>
              <a:t>Compliance and Auditing</a:t>
            </a:r>
            <a:r>
              <a:rPr lang="en-US" sz="2400" dirty="0"/>
              <a:t>: Keyloggers can help organizations comply with regulatory requirements by monitoring and auditing activities related to data protection and privacy laws.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Enhancing Endpoint Security</a:t>
            </a:r>
            <a:r>
              <a:rPr lang="en-US" sz="2400" dirty="0"/>
              <a:t>: By monitoring keystrokes and activities on endpoints, keyloggers contribute to enhancing overall endpoint security posture and identifying potential vulnerabilities or threats.</a:t>
            </a:r>
            <a:endParaRPr lang="en-US" sz="2400" dirty="0"/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7666</Words>
  <Application>WPS Presentation</Application>
  <PresentationFormat>Widescreen</PresentationFormat>
  <Paragraphs>204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8" baseType="lpstr">
      <vt:lpstr>Arial</vt:lpstr>
      <vt:lpstr>SimSun</vt:lpstr>
      <vt:lpstr>Wingdings</vt:lpstr>
      <vt:lpstr>Trebuchet MS</vt:lpstr>
      <vt:lpstr>Times New Roman</vt:lpstr>
      <vt:lpstr>Google Sans</vt:lpstr>
      <vt:lpstr>Algerian</vt:lpstr>
      <vt:lpstr>苹方-简</vt:lpstr>
      <vt:lpstr>Cambria</vt:lpstr>
      <vt:lpstr>Arial</vt:lpstr>
      <vt:lpstr>Calibri</vt:lpstr>
      <vt:lpstr>Helvetica Neue</vt:lpstr>
      <vt:lpstr>Microsoft YaHei</vt:lpstr>
      <vt:lpstr>汉仪旗黑</vt:lpstr>
      <vt:lpstr>Arial Unicode MS</vt:lpstr>
      <vt:lpstr>Thonburi</vt:lpstr>
      <vt:lpstr>Arial Bold</vt:lpstr>
      <vt:lpstr>Trebuchet MS Bold</vt:lpstr>
      <vt:lpstr>Calibri</vt:lpstr>
      <vt:lpstr>宋体-简</vt:lpstr>
      <vt:lpstr>Office Theme</vt:lpstr>
      <vt:lpstr>KUNDUM TULASI VISHALAKSHI </vt:lpstr>
      <vt:lpstr>KEYLOGGER</vt:lpstr>
      <vt:lpstr>AGENDA</vt:lpstr>
      <vt:lpstr>PROBLEM	STATEMENT</vt:lpstr>
      <vt:lpstr>PROJECT	OVERVIEW</vt:lpstr>
      <vt:lpstr>WHO ARE THE END USERS?</vt:lpstr>
      <vt:lpstr>BENEFITS OF KEYLOGGER in cyber security</vt:lpstr>
      <vt:lpstr>BENEFITS OF KEYLOGGER in cyber security</vt:lpstr>
      <vt:lpstr>BENEFITS OF KEYLOGGER in cyber security</vt:lpstr>
      <vt:lpstr>THE WOW IN YOUR SOLUTION</vt:lpstr>
      <vt:lpstr>PowerPoint 演示文稿</vt:lpstr>
      <vt:lpstr>modelling techniques  </vt:lpstr>
      <vt:lpstr>modelling techniques  </vt:lpstr>
      <vt:lpstr>RESULTS</vt:lpstr>
      <vt:lpstr>RESULTS</vt:lpstr>
      <vt:lpstr>Project link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apple</cp:lastModifiedBy>
  <cp:revision>6</cp:revision>
  <dcterms:created xsi:type="dcterms:W3CDTF">2024-06-21T15:52:33Z</dcterms:created>
  <dcterms:modified xsi:type="dcterms:W3CDTF">2024-06-21T15:52:33Z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2024-06-03T05:30:00Z</vt:filetime>
  </property>
  <property fmtid="{D5CDD505-2E9C-101B-9397-08002B2CF9AE}" pid="4" name="KSOProductBuildVer">
    <vt:lpwstr>1033-5.6.0.8082</vt:lpwstr>
  </property>
</Properties>
</file>