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10" dirty="0">
              <a:solidFill>
                <a:srgbClr val="2D936B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1477010"/>
          </a:xfrm>
        </p:spPr>
        <p:txBody>
          <a:bodyPr/>
          <a:lstStyle/>
          <a:p>
            <a:r>
              <a:rPr lang="en-US" altLang="en-IN" b="1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AMBATI VENKATA NAGENDRA KUMAR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endParaRPr lang="en-IN"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  <a:endParaRPr lang="en-US" sz="2400" dirty="0"/>
          </a:p>
          <a:p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  <a:endParaRPr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  <a:endParaRPr lang="en-US" sz="24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7612</Words>
  <Application>WPS Presentation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SimSun</vt:lpstr>
      <vt:lpstr>Wingdings</vt:lpstr>
      <vt:lpstr>Trebuchet MS</vt:lpstr>
      <vt:lpstr>Arial Bold</vt:lpstr>
      <vt:lpstr>Times New Roman</vt:lpstr>
      <vt:lpstr>Google Sans</vt:lpstr>
      <vt:lpstr>Algerian</vt:lpstr>
      <vt:lpstr>苹方-简</vt:lpstr>
      <vt:lpstr>Cambria</vt:lpstr>
      <vt:lpstr>Arial</vt:lpstr>
      <vt:lpstr>Calibri</vt:lpstr>
      <vt:lpstr>Helvetica Neue</vt:lpstr>
      <vt:lpstr>Microsoft YaHei</vt:lpstr>
      <vt:lpstr>汉仪旗黑</vt:lpstr>
      <vt:lpstr>Arial Unicode MS</vt:lpstr>
      <vt:lpstr>Thonburi</vt:lpstr>
      <vt:lpstr>宋体-简</vt:lpstr>
      <vt:lpstr>Office Theme</vt:lpstr>
      <vt:lpstr>AMBATI VENKATA NAGENDRA KUMAR </vt:lpstr>
      <vt:lpstr>KEYLOGGER</vt:lpstr>
      <vt:lpstr>AGENDA</vt:lpstr>
      <vt:lpstr>PROBLEM	STATEMENT</vt:lpstr>
      <vt:lpstr>PROJECT	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演示文稿</vt:lpstr>
      <vt:lpstr>modelling techniques  </vt:lpstr>
      <vt:lpstr>modelling techniques  </vt:lpstr>
      <vt:lpstr>RESULTS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7</cp:revision>
  <dcterms:created xsi:type="dcterms:W3CDTF">2024-06-21T15:36:57Z</dcterms:created>
  <dcterms:modified xsi:type="dcterms:W3CDTF">2024-06-21T15:36:57Z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KSOProductBuildVer">
    <vt:lpwstr>1033-5.6.0.8082</vt:lpwstr>
  </property>
</Properties>
</file>