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84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7E95-FA13-4DD2-8EAE-A995E659A25E}" type="datetimeFigureOut">
              <a:rPr lang="en-US" smtClean="0"/>
              <a:t>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56D7-A1A6-47F9-B2DE-17AD23DB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0169-96A1-401A-91DD-5C0E6CE4E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016" y="-1391412"/>
            <a:ext cx="11077731" cy="27828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Bluetooth Based Home Automation                                     </a:t>
            </a:r>
            <a:b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     Project Using Android Phone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10350-E6BC-4E1E-955B-40D549DEF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4885" y="3361533"/>
            <a:ext cx="9144000" cy="2782824"/>
          </a:xfrm>
        </p:spPr>
        <p:txBody>
          <a:bodyPr numCol="1"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S.Nagendran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(920121105701)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be).,EEE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– iii year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Bharath Niketan Engineering College,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Aundipatti,Theni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(Dt).</a:t>
            </a:r>
          </a:p>
          <a:p>
            <a:pPr algn="just"/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6ACC7-CAAC-4578-B650-1CD09D2CD00A}"/>
              </a:ext>
            </a:extLst>
          </p:cNvPr>
          <p:cNvSpPr/>
          <p:nvPr/>
        </p:nvSpPr>
        <p:spPr>
          <a:xfrm>
            <a:off x="6826064" y="3485213"/>
            <a:ext cx="17700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ndalus" panose="02020603050405020304" pitchFamily="18" charset="-78"/>
              </a:rPr>
              <a:t>Submitted by,</a:t>
            </a:r>
          </a:p>
        </p:txBody>
      </p:sp>
    </p:spTree>
    <p:extLst>
      <p:ext uri="{BB962C8B-B14F-4D97-AF65-F5344CB8AC3E}">
        <p14:creationId xmlns:p14="http://schemas.microsoft.com/office/powerpoint/2010/main" val="189845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337BD7-0B9E-4BB7-B660-3E9AC2FCE707}"/>
              </a:ext>
            </a:extLst>
          </p:cNvPr>
          <p:cNvSpPr/>
          <p:nvPr/>
        </p:nvSpPr>
        <p:spPr>
          <a:xfrm>
            <a:off x="1369102" y="261579"/>
            <a:ext cx="6096000" cy="6596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(SwitchPin1, INPUT_PULLUP);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(SwitchPin2, INPUT_PULLUP);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//During Starting all Relays should TURN OFF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toggleState_1);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toggleState_2);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config1.setEventHandler(button1Handler);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config2.setEventHandler(button2Handler);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button1.init(SwitchPin1);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button2.init(SwitchPin2);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delay(200);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loop()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SerialBT.available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Bluetooth_handle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button1.check();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button2.check();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A4B4D-088C-4D6C-B176-8D66D9ECCE0B}"/>
              </a:ext>
            </a:extLst>
          </p:cNvPr>
          <p:cNvSpPr/>
          <p:nvPr/>
        </p:nvSpPr>
        <p:spPr>
          <a:xfrm>
            <a:off x="1439056" y="479685"/>
            <a:ext cx="7510072" cy="481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button1Handler(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button, uint8_t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eventType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uint8_t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buttonState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("EVENT1");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switch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eventType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kEventPressed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kEventPressed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toggleState_1 =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LOW);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kEventReleased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kEventReleased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toggleState_1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HIGH);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51434-CE27-49A0-A318-A8A6D5F192C5}"/>
              </a:ext>
            </a:extLst>
          </p:cNvPr>
          <p:cNvSpPr/>
          <p:nvPr/>
        </p:nvSpPr>
        <p:spPr>
          <a:xfrm>
            <a:off x="1394086" y="659567"/>
            <a:ext cx="6940446" cy="5115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button2Handler(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button, uint8_t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eventType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uint8_t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buttonState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("EVENT2");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switch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eventType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kEventPressed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kEventPressed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toggleState_2 =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LOW);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kEventReleased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kEventReleased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toggleState_2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HIGH);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1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C3E009-37F8-4D54-B065-6D5F1C36A38D}"/>
              </a:ext>
            </a:extLst>
          </p:cNvPr>
          <p:cNvSpPr/>
          <p:nvPr/>
        </p:nvSpPr>
        <p:spPr>
          <a:xfrm>
            <a:off x="1519003" y="5298471"/>
            <a:ext cx="6440774" cy="155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Thus the design of an home automation to control home appliances (e.g., lights or fan)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 android app using Bluetooth was done.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1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A38A-86D9-44F7-9383-6237D45F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259" y="1146433"/>
            <a:ext cx="9906001" cy="251183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lgerian" panose="04020705040A02060702" pitchFamily="82" charset="0"/>
              </a:rPr>
              <a:t>Thanking you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678E5F15-2F6D-4F2A-B357-E39CAAEE26BF}"/>
              </a:ext>
            </a:extLst>
          </p:cNvPr>
          <p:cNvSpPr/>
          <p:nvPr/>
        </p:nvSpPr>
        <p:spPr>
          <a:xfrm>
            <a:off x="5076669" y="3850329"/>
            <a:ext cx="1019331" cy="944380"/>
          </a:xfrm>
          <a:prstGeom prst="smileyFac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70ECE-65E5-4CCB-9586-C1B2E2E9200B}"/>
              </a:ext>
            </a:extLst>
          </p:cNvPr>
          <p:cNvSpPr/>
          <p:nvPr/>
        </p:nvSpPr>
        <p:spPr>
          <a:xfrm>
            <a:off x="1588958" y="1034323"/>
            <a:ext cx="8064708" cy="419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 Bluetooth home automation system to control home appliances (e.g., lights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fan) via android app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Apparatus Required: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ESP 32 Bluetooth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Relay switch module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Bread board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Jumper wires few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Bulb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Bulb Holder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5v Adapter, 1A 1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7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0E743D-5841-4075-AE4E-1D041372025B}"/>
              </a:ext>
            </a:extLst>
          </p:cNvPr>
          <p:cNvSpPr/>
          <p:nvPr/>
        </p:nvSpPr>
        <p:spPr>
          <a:xfrm>
            <a:off x="1219199" y="1515144"/>
            <a:ext cx="7250243" cy="244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is based on a standalone Arduino BT board and the home appliances are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connected to the input/ output ports of this board via relays. The communication between the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phone and the Arduino BT board is wireless.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1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CB158-1F7C-4CCF-89C4-D2A92593A8C2}"/>
              </a:ext>
            </a:extLst>
          </p:cNvPr>
          <p:cNvSpPr/>
          <p:nvPr/>
        </p:nvSpPr>
        <p:spPr>
          <a:xfrm>
            <a:off x="1214204" y="1753850"/>
            <a:ext cx="7974767" cy="2744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Procedure: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connection are given as per the circuit diagram.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input power supply as given the +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esp32.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Turn ON mobile Bluetooth and pair the esp32.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the Bluetooth switch app and tap on “tap to connect”.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esp32_BT from the list.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chemeClr val="bg1"/>
                </a:solidFill>
                <a:latin typeface="Wingdings" panose="05000000000000000000" pitchFamily="2" charset="2"/>
                <a:ea typeface="Calibri" panose="020F0502020204030204" pitchFamily="34" charset="0"/>
                <a:cs typeface="Wingdings" panose="05000000000000000000" pitchFamily="2" charset="2"/>
              </a:rPr>
              <a:t>ð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we can control the relay from mobile with Bluetooth.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0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8FB828-C224-4398-96A1-3349F895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12" y="701200"/>
            <a:ext cx="7105749" cy="54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E45D9B-553A-4BEB-8DD8-3A7F400C5DD5}"/>
              </a:ext>
            </a:extLst>
          </p:cNvPr>
          <p:cNvSpPr/>
          <p:nvPr/>
        </p:nvSpPr>
        <p:spPr>
          <a:xfrm>
            <a:off x="1588958" y="1019238"/>
            <a:ext cx="7809875" cy="481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Code: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BluetoothSerial.h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AceButton.h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ace_button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#if !defined(CONFIG_BT_ENABLED) || !defined(CONFIG_BLUEDROID_ENABLED)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#error Bluetooth is not enabled! Please run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`make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menuconfig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to and enable it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#endif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BluetoothSerial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SerialBT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define the GPIO connected with Relays and switches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#define RelayPin1 23  //D23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#define RelayPin2 22  //D22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#define SwitchPin1 13  //D13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#define SwitchPin2 12  //D12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BC1D5B-89EB-41FD-9636-4CED81283FFD}"/>
              </a:ext>
            </a:extLst>
          </p:cNvPr>
          <p:cNvSpPr/>
          <p:nvPr/>
        </p:nvSpPr>
        <p:spPr>
          <a:xfrm>
            <a:off x="1533993" y="426511"/>
            <a:ext cx="6096000" cy="6004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toggleState_1 = 1; //Define integer to remember the toggle state for relay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toggleState_2 = 1; //Define integer to remember the toggle state for relay 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bt_data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// variable for storing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ButtonConfig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button1(&amp;config1);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ButtonConfig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button2(&amp;config2);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handleEvent1(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*, uint8_t, uint8_t);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handleEvent2(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AceButton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*, uint8_t, uint8_t);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all_Switch_ON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LOW); toggleState_1 = 0; delay(100);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LOW); toggleState_2 = 0; delay(100);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all_Switch_OFF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HIGH); toggleState_1 = 1; delay(100);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HIGH); toggleState_2 = 1; delay(100);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6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C78AA4-8C61-4457-8C49-CDFFAEF2B271}"/>
              </a:ext>
            </a:extLst>
          </p:cNvPr>
          <p:cNvSpPr/>
          <p:nvPr/>
        </p:nvSpPr>
        <p:spPr>
          <a:xfrm>
            <a:off x="1653914" y="426511"/>
            <a:ext cx="6096000" cy="6004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Bluetooth_handle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bt_data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SerialBT.read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bt_data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delay(20);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switch(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bt_data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'A':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LOW);  toggleState_1 = 0; break; // if 'A' received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Turn on Relay1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'a':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HIGH); toggleState_1 = 1; break; // if 'a' received Turn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 Relay1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'B':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LOW);  toggleState_2 = 0; break; // if 'B' received Turn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Relay2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'b':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HIGH); toggleState_2 = 1; break; // if 'b' received Turn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 Relay2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3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C368C-3610-49D2-BF4D-FA80ADCEC297}"/>
              </a:ext>
            </a:extLst>
          </p:cNvPr>
          <p:cNvSpPr/>
          <p:nvPr/>
        </p:nvSpPr>
        <p:spPr>
          <a:xfrm>
            <a:off x="1504013" y="132520"/>
            <a:ext cx="6096000" cy="65929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case 'Z':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all_Switch_ON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 break;  // if 'Z' received Turn on all Relays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'z':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all_Switch_OFF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 break; // if 'z' received Turn off all Relays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default :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setup()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Serial.begin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btStart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  //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("Bluetooth On");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SerialBT.begin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("ESP32_BT"); //Bluetooth device name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("The device started, now you can pair it with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delay(5000);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(RelayPin1, OUTPUT);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(RelayPin2, OUTPUT);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//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wifiLed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OUTPUT);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9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9035456</TotalTime>
  <Words>1104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Andalus</vt:lpstr>
      <vt:lpstr>Arial</vt:lpstr>
      <vt:lpstr>Arial Black</vt:lpstr>
      <vt:lpstr>Calibri</vt:lpstr>
      <vt:lpstr>Times New Roman</vt:lpstr>
      <vt:lpstr>Tw Cen MT</vt:lpstr>
      <vt:lpstr>Wingdings</vt:lpstr>
      <vt:lpstr>Circuit</vt:lpstr>
      <vt:lpstr>Bluetooth Based Home Automation                                           Project Using Android Phone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BASED ON HOME AUTOMATION</dc:title>
  <dc:creator>Students</dc:creator>
  <cp:lastModifiedBy>Students</cp:lastModifiedBy>
  <cp:revision>9</cp:revision>
  <dcterms:created xsi:type="dcterms:W3CDTF">2006-12-31T18:48:12Z</dcterms:created>
  <dcterms:modified xsi:type="dcterms:W3CDTF">2006-12-31T18:34:10Z</dcterms:modified>
</cp:coreProperties>
</file>