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gradFill>
          <a:gsLst>
            <a:gs pos="0">
              <a:srgbClr val="060A12"/>
            </a:gs>
            <a:gs pos="100000">
              <a:srgbClr val="1C2452"/>
            </a:gs>
          </a:gsLst>
          <a:lin ang="480012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>
                <a:latin typeface="Georgia"/>
                <a:ea typeface="Georgia"/>
                <a:cs typeface="Georgia"/>
                <a:sym typeface="Georgia"/>
              </a:rPr>
              <a:t>Rozpoznawanie twarzy </a:t>
            </a:r>
            <a:br>
              <a:rPr lang="pl" sz="3600">
                <a:latin typeface="Georgia"/>
                <a:ea typeface="Georgia"/>
                <a:cs typeface="Georgia"/>
                <a:sym typeface="Georgia"/>
              </a:rPr>
            </a:br>
            <a:r>
              <a:rPr lang="pl" sz="3600">
                <a:latin typeface="Georgia"/>
                <a:ea typeface="Georgia"/>
                <a:cs typeface="Georgia"/>
                <a:sym typeface="Georgia"/>
              </a:rPr>
              <a:t>i</a:t>
            </a:r>
            <a:br>
              <a:rPr lang="pl" sz="3600">
                <a:latin typeface="Georgia"/>
                <a:ea typeface="Georgia"/>
                <a:cs typeface="Georgia"/>
                <a:sym typeface="Georgia"/>
              </a:rPr>
            </a:br>
            <a:r>
              <a:rPr lang="pl" sz="3600">
                <a:latin typeface="Georgia"/>
                <a:ea typeface="Georgia"/>
                <a:cs typeface="Georgia"/>
                <a:sym typeface="Georgia"/>
              </a:rPr>
              <a:t> śledzenie ruchu</a:t>
            </a:r>
            <a:endParaRPr sz="3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234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Adam Dębczak, Karol Czub</a:t>
            </a:r>
            <a:endParaRPr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  <a:t>Dlaczego wybraliśmy taki temat?</a:t>
            </a:r>
            <a:endParaRPr>
              <a:solidFill>
                <a:srgbClr val="F3F3F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  <a:t>Wybrany przez nasz dwuosobowy zespół temat związany jest z naszymi zainteresowaniami, </a:t>
            </a:r>
            <a:b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  <a:t>jakimi są uczenie maszynowe oraz przetwarzanie obrazów. </a:t>
            </a:r>
            <a:b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</a:br>
            <a:b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  <a:t>Zaczęliśmy się nimi interesować podczas zeszłorocznego przedmiotu Przetwarzanie Obrazów i Systemy Wizyjne, gdzie poznaliśmy podstawy, które z pewnością przydadzą się nam w obecnym projekcie.</a:t>
            </a:r>
            <a:endParaRPr sz="1400">
              <a:solidFill>
                <a:srgbClr val="F3F3F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  <a:t>Uczenie maszynowe jest przyszłościową dziedziną, a wybrany przez nas projekt pozwoli nam sprawdzić dotychczasowe umiejętności i wiedzę w praktyce</a:t>
            </a:r>
            <a:endParaRPr sz="1400">
              <a:solidFill>
                <a:srgbClr val="F3F3F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b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400">
              <a:solidFill>
                <a:srgbClr val="F3F3F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3F3F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3F3F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  <a:t>Technologie</a:t>
            </a:r>
            <a:endParaRPr>
              <a:solidFill>
                <a:srgbClr val="F3F3F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  <a:t>Python</a:t>
            </a:r>
            <a:b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  <a:t>- wsparcie dla przetwarzania obrazów</a:t>
            </a:r>
            <a:b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  <a:t>- wsparcie dla wielu narzędzi powszechnie używanych w uczeniu maszynowym</a:t>
            </a:r>
            <a:b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</a:br>
            <a:b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  <a:t>OpenCV</a:t>
            </a:r>
            <a:b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  <a:t>- otwarta biblioteka służąca do przetwarzania obrazów</a:t>
            </a:r>
            <a:b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  <a:t>- posiada szeroki zakres narzędzi od najprostszych filtrów po detektory i deskryptory cech</a:t>
            </a:r>
            <a:b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</a:br>
            <a:b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  <a:t>Tensorflow</a:t>
            </a:r>
            <a:b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  <a:t>- używany przez czołowe firmy zajmujące się uczeniem maszynowym</a:t>
            </a:r>
            <a:b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  <a:t>- otwarty framework do uczenia maszynowego</a:t>
            </a:r>
            <a:endParaRPr sz="1400">
              <a:solidFill>
                <a:srgbClr val="F3F3F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  <a:t>Keras </a:t>
            </a:r>
            <a:b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  <a:t>- biblioteka służąca uproszczeniu procesu tworzenia sztucznych sieci neuronowych ze wsparciem dla CPU oraz GPU</a:t>
            </a:r>
            <a:endParaRPr sz="1400">
              <a:solidFill>
                <a:srgbClr val="F3F3F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l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  <a:t>Harmonogram</a:t>
            </a:r>
            <a:endParaRPr>
              <a:solidFill>
                <a:srgbClr val="F3F3F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  <a:t>29.03 - zorganizowanie kamery, przygotowanie środowiska i rozpoczęcie prac nad wykrywaniem twarzy przez kamerę</a:t>
            </a:r>
            <a:b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  <a:t>12.04 - w pełni działające wykrywanie twarzy</a:t>
            </a:r>
            <a:b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  <a:t>26.04 - identyfikacja osoby wchodzącej do pomieszczenia</a:t>
            </a:r>
            <a:b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  <a:t>10.05 - implementacja interfejsu użytkownika</a:t>
            </a:r>
            <a:b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  <a:t>24.05 - zliczanie ilości osób w pomieszczeniu</a:t>
            </a:r>
            <a:b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  <a:t>07.06 - uzupełnienie dokumentacji</a:t>
            </a:r>
            <a:endParaRPr sz="1400">
              <a:solidFill>
                <a:srgbClr val="F3F3F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  <a:t>Podział prac</a:t>
            </a:r>
            <a:endParaRPr>
              <a:solidFill>
                <a:srgbClr val="F3F3F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  <a:t>Kamera</a:t>
            </a:r>
            <a:b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  <a:t>- konfiguracja przechwytywania obrazu z kamery</a:t>
            </a:r>
            <a:endParaRPr sz="1400">
              <a:solidFill>
                <a:srgbClr val="F3F3F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  <a:t>Przetwarzanie obrazów</a:t>
            </a:r>
            <a:b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  <a:t>- wstępne skalowanie oraz przetworzenie obrazu</a:t>
            </a:r>
            <a:b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</a:br>
            <a:b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  <a:t>Uczenie maszynowe</a:t>
            </a:r>
            <a:b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  <a:t>- wybór klasyfikatora / detektora / architektury sieci</a:t>
            </a:r>
            <a:b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  <a:t>- stworzenie / Znalezienie odpowiedniego zbioru uczącego</a:t>
            </a:r>
            <a:b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  <a:t>- augmentacja (wzbogacenie) danych uczących</a:t>
            </a:r>
            <a:b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  <a:t>- wyszkolenie klasyfikatora / detektora</a:t>
            </a:r>
            <a:endParaRPr sz="1400">
              <a:solidFill>
                <a:srgbClr val="F3F3F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  <a:t>Aplikacja</a:t>
            </a:r>
            <a:b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  <a:t>- implementacja GUI</a:t>
            </a:r>
            <a:endParaRPr sz="1400">
              <a:solidFill>
                <a:srgbClr val="F3F3F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l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  <a:t>Potencjalne komponenty rozwiązania</a:t>
            </a:r>
            <a:endParaRPr>
              <a:solidFill>
                <a:srgbClr val="F3F3F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  <a:t>- konwolucyjna sieć neuronowa (lub ich kaskada)</a:t>
            </a:r>
            <a:endParaRPr sz="1400">
              <a:solidFill>
                <a:srgbClr val="F3F3F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  <a:t>- kaskada falek Haara</a:t>
            </a:r>
            <a:endParaRPr sz="1400">
              <a:solidFill>
                <a:srgbClr val="F3F3F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  <a:t>- deskryptor cech</a:t>
            </a:r>
            <a:endParaRPr sz="1400">
              <a:solidFill>
                <a:srgbClr val="F3F3F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40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</a:rPr>
              <a:t>- algorytm do śledzenia obiektów </a:t>
            </a:r>
            <a:endParaRPr sz="1400">
              <a:solidFill>
                <a:srgbClr val="F3F3F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3F3F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