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  <p:sldMasterId id="214748380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85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67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45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152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82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773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70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26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486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111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08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667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0556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647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3FC-062B-4767-BD18-50CBEB491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15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21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182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103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3618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017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533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1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2011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922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730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5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88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3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CD3-27D6-4EA3-AEAD-26C1B7F2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0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4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3D903E3-C905-409B-BC5F-3F5D7A30817B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7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85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/>
              </a:rPr>
              <a:t>&lt;date/time&gt;</a:t>
            </a:r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FDF326-DF90-4832-A092-C21A5883AF2E}" type="slidenum">
              <a:rPr lang="en-US" sz="1100" b="0" strike="noStrike" spc="9" smtClean="0">
                <a:solidFill>
                  <a:srgbClr val="2D936B"/>
                </a:solidFill>
                <a:latin typeface="Trebuchet MS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7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11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3017838" y="3878263"/>
            <a:ext cx="9174162" cy="116205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Musini Nagesh</a:t>
            </a: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/>
              </a:rPr>
              <a:t>Project</a:t>
            </a:r>
            <a:endParaRPr lang="en-IN" sz="4800" b="1" strike="noStrike" spc="-1">
              <a:latin typeface="Arial"/>
            </a:endParaRPr>
          </a:p>
        </p:txBody>
      </p:sp>
      <p:pic>
        <p:nvPicPr>
          <p:cNvPr id="109" name="object 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/>
              </a:rPr>
              <a:t>ING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Architecture Overview: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Utilizes the pynput library to capture and handle keyboard events.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Implements functions to log captured data into text and JSON files.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Components: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on_press(key)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pressed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press events to a list and updates the JSON log file.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on_release(key)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Captures and logs the released keys.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Logging Functions: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generate_text_log(key)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Writes the recorded keys to key_log.txt.</a:t>
            </a:r>
            <a:endParaRPr lang="en-IN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generate_json_file(keys_used)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Dumps the list of key events to key_log.json.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GUI Integration: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Utilizes tkinter for creating a graphical user interface.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User Interaction: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Start Button: Initiates the keylogger.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Stop Button: Stops the keylogger.</a:t>
            </a:r>
            <a:endParaRPr lang="en-IN" sz="2800" b="0" strike="noStrike" spc="-1"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Provides real-time feedback on the status </a:t>
            </a:r>
            <a:endParaRPr lang="en-IN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	of the keylogger (running/stopped).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Flow Diagram:</a:t>
            </a:r>
            <a:endParaRPr lang="en-IN" sz="32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Initialization: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 up the main GUI window.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Initialize global variables for key logging.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Event Capture: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 capturing key events when the "Start"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 key press and release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Continuously update text and JSON log files with captured key events.</a:t>
            </a:r>
            <a:endParaRPr lang="en-IN" sz="28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Stop Logging: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Stop capturing key events when the "Stop" button is pressed.</a:t>
            </a:r>
            <a:endParaRPr lang="en-IN" sz="2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Update the GUI status to indicate the keylogger is stopped.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13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4733925" cy="14763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A7F7D-C43B-E611-2D0B-79A9AA32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14" y="299647"/>
            <a:ext cx="3233484" cy="2089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A7B06-0431-7723-5D71-48CE6D093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5" y="2551491"/>
            <a:ext cx="10679015" cy="4258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4CE20F-5EDA-93C8-624B-14F0063C99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13" t="4367" r="8036" b="4019"/>
          <a:stretch/>
        </p:blipFill>
        <p:spPr>
          <a:xfrm>
            <a:off x="3596351" y="-29928"/>
            <a:ext cx="3053390" cy="27482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1D1E2-BDA2-EA14-2210-AB7747B813A2}"/>
              </a:ext>
            </a:extLst>
          </p:cNvPr>
          <p:cNvSpPr txBox="1"/>
          <p:nvPr/>
        </p:nvSpPr>
        <p:spPr>
          <a:xfrm>
            <a:off x="239842" y="2653258"/>
            <a:ext cx="1195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Calbri"/>
                <a:hlinkClick r:id="rId2" action="ppaction://hlinksldjump" tooltip="https://github.com/Nagesh-10/Nagesh-445.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https://github.com/Nagesh-10/Nagesh-445.git</a:t>
            </a:r>
            <a:endParaRPr lang="en-IN" sz="4000" dirty="0">
              <a:solidFill>
                <a:srgbClr val="0070C0"/>
              </a:solidFill>
              <a:latin typeface="Cal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62341-7D0E-DDBA-0110-D4C7600BE1E7}"/>
              </a:ext>
            </a:extLst>
          </p:cNvPr>
          <p:cNvSpPr txBox="1"/>
          <p:nvPr/>
        </p:nvSpPr>
        <p:spPr>
          <a:xfrm>
            <a:off x="989351" y="674557"/>
            <a:ext cx="5426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bri"/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266349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 idx="4294967295"/>
          </p:nvPr>
        </p:nvSpPr>
        <p:spPr>
          <a:xfrm>
            <a:off x="0" y="144463"/>
            <a:ext cx="5275263" cy="1474787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Successfully implemented a keylogger that captures keystrokes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records them into both text and JSON files.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Real-time keylogging with start and stop functionality controlled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via a simple GUI.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32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 idx="4294967295"/>
          </p:nvPr>
        </p:nvSpPr>
        <p:spPr>
          <a:xfrm>
            <a:off x="0" y="830263"/>
            <a:ext cx="6695640" cy="1188977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b="1" strike="noStrike" spc="4" dirty="0">
                <a:solidFill>
                  <a:srgbClr val="000000"/>
                </a:solidFill>
                <a:latin typeface="Trebuchet MS"/>
              </a:rPr>
              <a:t>KEY LOGGER AND SECURITY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3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4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865762" y="2841141"/>
            <a:ext cx="972975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Understanding and Mitigating Keylogging Threats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Solution and Value Proposition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 "Wow" Factor in Our Solution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Modelling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Conclusion and Q&amp;A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6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49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 idx="4294967295"/>
          </p:nvPr>
        </p:nvSpPr>
        <p:spPr>
          <a:xfrm>
            <a:off x="0" y="323850"/>
            <a:ext cx="4140200" cy="14763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59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5637213" cy="1312862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Problem: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Keyloggers are a significant threat to cybersecurity,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leading to unauthorized access to sensitive information,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identity theft, and financial fraud.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Affects individuals, businesses, and organizations by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compromising data privacy and security.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5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7975"/>
            <a:ext cx="5262563" cy="1311275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a comprehensive understanding of keyloggers,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their types, how they work, and effective security measures to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prevent keylogging attacks.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Scope: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Includes an analysis of hardware and software keyloggers,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legal and ethical implications, security measures,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best practices.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3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5014913" cy="116205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object 7"/>
          <p:cNvSpPr/>
          <p:nvPr/>
        </p:nvSpPr>
        <p:spPr>
          <a:xfrm>
            <a:off x="739800" y="6473160"/>
            <a:ext cx="1798560" cy="1761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Individuals: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Concerned about personal data security and privacy.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Businesses: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Need to protect corporate data and ensure compliance with security standards.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Organizations: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Require robust security measures to safeguard sensitive information.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Security Professionals: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Aim to understand and mitigate keylogging threats. 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1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9763125" cy="11588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To avoid keyloggers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anti virus program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password manager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multi factor authentication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a firewall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Avoid suspicious links and downloads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Change password periodically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Update your system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Use Virtual Keyboard to type passwords and sensitive </a:t>
            </a:r>
            <a:endParaRPr lang="en-IN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information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8" name="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 idx="4294967295"/>
          </p:nvPr>
        </p:nvSpPr>
        <p:spPr>
          <a:xfrm>
            <a:off x="0" y="179388"/>
            <a:ext cx="9763125" cy="11588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object 7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982387"/>
            <a:ext cx="10807431" cy="5693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Solution: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Implement a multi-layered security strategy that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includes anti-keylogging software, regular system scans,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software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updates,and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user education.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Value Proposition: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Enhanced Security: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Reduces the risk of data breaches and</a:t>
            </a:r>
            <a:endParaRPr lang="en-IN" sz="2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identity theft.</a:t>
            </a:r>
            <a:endParaRPr lang="en-IN" sz="2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User Awareness: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Educates users about keylogging threats and </a:t>
            </a:r>
            <a:endParaRPr lang="en-IN" sz="2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protection methods.</a:t>
            </a:r>
            <a:endParaRPr lang="en-IN" sz="28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Compliance: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Helps businesses and organizations comply with </a:t>
            </a:r>
            <a:endParaRPr lang="en-IN" sz="2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data protection regulations.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7975"/>
            <a:ext cx="7542213" cy="1311275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Combining technical measures with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user education for comprehensive protection.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Real-time demonstration of a simple keylogger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to illustrate the threat and the effectiveness of security measures.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Significant reduction in the likelihood of keylogging attacks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through proactive measures.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822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Microsoft JhengHei</vt:lpstr>
      <vt:lpstr>Arial</vt:lpstr>
      <vt:lpstr>Calbri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1_Facet</vt:lpstr>
      <vt:lpstr>Musini Nagesh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subject/>
  <dc:creator>SIREESHA</dc:creator>
  <dc:description/>
  <cp:lastModifiedBy>Murali Musini</cp:lastModifiedBy>
  <cp:revision>10</cp:revision>
  <dcterms:created xsi:type="dcterms:W3CDTF">2024-06-03T05:48:59Z</dcterms:created>
  <dcterms:modified xsi:type="dcterms:W3CDTF">2024-06-21T14:52:18Z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