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6A5AB56-99F3-48D8-B0FE-D397A6A0C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YouTube-Video-Statistics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">
            <a:extLst>
              <a:ext uri="{FF2B5EF4-FFF2-40B4-BE49-F238E27FC236}">
                <a16:creationId xmlns:a16="http://schemas.microsoft.com/office/drawing/2014/main" id="{EC8A580F-C822-4D5E-96C8-710CD9A3F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" y="0"/>
            <a:ext cx="11769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523B90D-F9FE-45FB-9FBF-CE4C7B27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075" y="0"/>
            <a:ext cx="8095196" cy="59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9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YouTube-Video-Statistics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YouTube-Video-Statistics</dc:title>
  <dc:creator/>
  <cp:lastModifiedBy>Nagesh Cheripally</cp:lastModifiedBy>
  <cp:revision>4</cp:revision>
  <dcterms:created xsi:type="dcterms:W3CDTF">2021-01-25T12:14:55Z</dcterms:created>
  <dcterms:modified xsi:type="dcterms:W3CDTF">2021-01-25T13:35:07Z</dcterms:modified>
</cp:coreProperties>
</file>