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52CDD8-A789-4590-A05E-40D6096B4369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692B59-70E9-41BC-B2A2-AFF88BB836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088"/>
            <a:ext cx="7772400" cy="2171327"/>
          </a:xfrm>
        </p:spPr>
        <p:txBody>
          <a:bodyPr/>
          <a:lstStyle/>
          <a:p>
            <a:r>
              <a:rPr lang="en-IN" sz="6000" dirty="0" smtClean="0"/>
              <a:t>POTENTIAL PATRONS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653136"/>
            <a:ext cx="6400800" cy="180709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TEAM - AKHIL PRASAD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  NAGESH K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                 PREETHAM  MAIYA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   VINAY N 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                   </a:t>
            </a:r>
            <a:r>
              <a:rPr lang="en-IN" dirty="0" smtClean="0">
                <a:solidFill>
                  <a:schemeClr val="tx1"/>
                </a:solidFill>
              </a:rPr>
              <a:t>GAUTHAM </a:t>
            </a:r>
            <a:r>
              <a:rPr lang="en-IN" dirty="0">
                <a:solidFill>
                  <a:schemeClr val="tx1"/>
                </a:solidFill>
              </a:rPr>
              <a:t>R REDDY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636912"/>
            <a:ext cx="652569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E</a:t>
            </a:r>
            <a:r>
              <a:rPr lang="en-IN" sz="2400" dirty="0" smtClean="0"/>
              <a:t>mpowering </a:t>
            </a:r>
          </a:p>
          <a:p>
            <a:pPr algn="ctr"/>
            <a:r>
              <a:rPr lang="en-IN" sz="3000" dirty="0" smtClean="0">
                <a:solidFill>
                  <a:srgbClr val="FF0000"/>
                </a:solidFill>
              </a:rPr>
              <a:t>C</a:t>
            </a:r>
            <a:r>
              <a:rPr lang="en-IN" sz="2400" dirty="0" smtClean="0"/>
              <a:t>ollaborative </a:t>
            </a:r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 smtClean="0"/>
              <a:t>lliance of </a:t>
            </a:r>
            <a:r>
              <a:rPr lang="en-IN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/>
              <a:t>hared </a:t>
            </a:r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dirty="0" smtClean="0"/>
              <a:t>-</a:t>
            </a:r>
            <a:r>
              <a:rPr lang="en-IN" sz="2400" dirty="0" err="1" smtClean="0"/>
              <a:t>Mobilians</a:t>
            </a:r>
            <a:endParaRPr lang="en-IN" sz="2400" dirty="0" smtClean="0"/>
          </a:p>
          <a:p>
            <a:pPr algn="ctr"/>
            <a:r>
              <a:rPr lang="en-IN" sz="2400" dirty="0"/>
              <a:t>w</a:t>
            </a:r>
            <a:r>
              <a:rPr lang="en-IN" sz="2400" dirty="0" smtClean="0"/>
              <a:t>ith your potential </a:t>
            </a:r>
            <a:endParaRPr lang="en-IN" sz="2400" dirty="0"/>
          </a:p>
          <a:p>
            <a:pPr algn="ctr"/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44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472"/>
            <a:ext cx="8229600" cy="1123528"/>
          </a:xfrm>
        </p:spPr>
        <p:txBody>
          <a:bodyPr/>
          <a:lstStyle/>
          <a:p>
            <a:r>
              <a:rPr lang="en-IN" sz="4400" dirty="0" smtClean="0"/>
              <a:t>CHALLENGES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628800"/>
            <a:ext cx="6552728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Connected platform of users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Adaption to new technology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Availability of support and convenience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Well established charging station networks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Supporting backbone power infrastructure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556792"/>
            <a:ext cx="5902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C-</a:t>
            </a:r>
          </a:p>
          <a:p>
            <a:endParaRPr lang="en-IN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endParaRPr lang="en-IN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S-</a:t>
            </a:r>
          </a:p>
          <a:p>
            <a:endParaRPr lang="en-IN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</a:t>
            </a:r>
          </a:p>
          <a:p>
            <a:endParaRPr lang="en-IN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23528"/>
          </a:xfrm>
        </p:spPr>
        <p:txBody>
          <a:bodyPr/>
          <a:lstStyle/>
          <a:p>
            <a:r>
              <a:rPr lang="en-IN" sz="4400" dirty="0" smtClean="0"/>
              <a:t>THE ANSWER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609" y="2348880"/>
            <a:ext cx="8280920" cy="3456383"/>
          </a:xfrm>
        </p:spPr>
        <p:txBody>
          <a:bodyPr>
            <a:noAutofit/>
          </a:bodyPr>
          <a:lstStyle/>
          <a:p>
            <a:r>
              <a:rPr lang="en-IN" sz="2200" dirty="0" smtClean="0">
                <a:solidFill>
                  <a:schemeClr val="tx1"/>
                </a:solidFill>
              </a:rPr>
              <a:t>Communal E-</a:t>
            </a:r>
            <a:r>
              <a:rPr lang="en-IN" sz="2200" dirty="0" err="1" smtClean="0">
                <a:solidFill>
                  <a:schemeClr val="tx1"/>
                </a:solidFill>
              </a:rPr>
              <a:t>mobilians</a:t>
            </a:r>
            <a:r>
              <a:rPr lang="en-IN" sz="2200" dirty="0" smtClean="0">
                <a:solidFill>
                  <a:schemeClr val="tx1"/>
                </a:solidFill>
              </a:rPr>
              <a:t> as viable substitute</a:t>
            </a: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Extend DC fast charging concept to charge sharing</a:t>
            </a: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</a:endParaRPr>
          </a:p>
          <a:p>
            <a:r>
              <a:rPr lang="en-IN" sz="2200" dirty="0">
                <a:solidFill>
                  <a:schemeClr val="tx1"/>
                </a:solidFill>
              </a:rPr>
              <a:t>D</a:t>
            </a:r>
            <a:r>
              <a:rPr lang="en-IN" sz="2200" dirty="0" smtClean="0">
                <a:solidFill>
                  <a:schemeClr val="tx1"/>
                </a:solidFill>
              </a:rPr>
              <a:t>efine monetary exchange rates</a:t>
            </a:r>
          </a:p>
          <a:p>
            <a:endParaRPr lang="en-IN" sz="2200" dirty="0">
              <a:solidFill>
                <a:schemeClr val="tx1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Facilitate meet and charge transfer</a:t>
            </a: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</a:endParaRPr>
          </a:p>
          <a:p>
            <a:r>
              <a:rPr lang="en-IN" sz="2200" dirty="0">
                <a:solidFill>
                  <a:schemeClr val="tx1"/>
                </a:solidFill>
              </a:rPr>
              <a:t>Achieve quick transfers 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5762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0000"/>
                </a:solidFill>
              </a:rPr>
              <a:t> ENVISION A CHARGE SHARING PARADIGM                                                                                 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1520"/>
          </a:xfrm>
        </p:spPr>
        <p:txBody>
          <a:bodyPr/>
          <a:lstStyle/>
          <a:p>
            <a:r>
              <a:rPr lang="en-IN" sz="4400" dirty="0" smtClean="0"/>
              <a:t>RESULTS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tx1"/>
                </a:solidFill>
              </a:rPr>
              <a:t>Android Application for facilitating meet, calculating price and achieve charge transfer</a:t>
            </a:r>
          </a:p>
          <a:p>
            <a:endParaRPr lang="en-IN" sz="2200" dirty="0" smtClean="0">
              <a:solidFill>
                <a:schemeClr val="tx1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Modular circuit design for seamless integration with existing architecture</a:t>
            </a:r>
            <a:endParaRPr lang="en-IN" sz="2200" dirty="0">
              <a:solidFill>
                <a:schemeClr val="tx1"/>
              </a:solidFill>
            </a:endParaRPr>
          </a:p>
          <a:p>
            <a:endParaRPr lang="en-IN" sz="2200" dirty="0" smtClean="0">
              <a:solidFill>
                <a:schemeClr val="tx1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Address range anxiety with connected and shared solution</a:t>
            </a:r>
          </a:p>
          <a:p>
            <a:endParaRPr lang="en-I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7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96144"/>
          </a:xfrm>
        </p:spPr>
        <p:txBody>
          <a:bodyPr/>
          <a:lstStyle/>
          <a:p>
            <a:r>
              <a:rPr lang="en-IN" sz="4800" dirty="0" smtClean="0"/>
              <a:t>INNOVATION AT DAIMLER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Integrate this solution along with plugshare in </a:t>
            </a:r>
            <a:r>
              <a:rPr lang="en-IN" dirty="0">
                <a:solidFill>
                  <a:schemeClr val="tx1"/>
                </a:solidFill>
              </a:rPr>
              <a:t>M</a:t>
            </a:r>
            <a:r>
              <a:rPr lang="en-IN" dirty="0" smtClean="0">
                <a:solidFill>
                  <a:schemeClr val="tx1"/>
                </a:solidFill>
              </a:rPr>
              <a:t>ercedes  cars.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Implementation can achieve 84kms of range extension in EQ just after 10 </a:t>
            </a:r>
            <a:r>
              <a:rPr lang="en-IN" dirty="0" err="1" smtClean="0">
                <a:solidFill>
                  <a:schemeClr val="tx1"/>
                </a:solidFill>
              </a:rPr>
              <a:t>mins</a:t>
            </a:r>
            <a:r>
              <a:rPr lang="en-IN" dirty="0" smtClean="0">
                <a:solidFill>
                  <a:schemeClr val="tx1"/>
                </a:solidFill>
              </a:rPr>
              <a:t> of charge transfer from another EQ.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Extend this idea by hosting mobile charging trucks.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9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162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POTENTIAL PATRONS</vt:lpstr>
      <vt:lpstr>CHALLENGES</vt:lpstr>
      <vt:lpstr>THE ANSWER</vt:lpstr>
      <vt:lpstr>RESULTS</vt:lpstr>
      <vt:lpstr>INNOVATION AT DAIMLER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PATRONS</dc:title>
  <dc:creator>Nagesh k</dc:creator>
  <cp:lastModifiedBy>Nagesh k</cp:lastModifiedBy>
  <cp:revision>17</cp:revision>
  <dcterms:created xsi:type="dcterms:W3CDTF">2018-01-19T21:05:53Z</dcterms:created>
  <dcterms:modified xsi:type="dcterms:W3CDTF">2018-01-20T03:32:30Z</dcterms:modified>
</cp:coreProperties>
</file>