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Ex2.xml" ContentType="application/vnd.ms-office.chartex+xml"/>
  <Override PartName="/ppt/charts/style2.xml" ContentType="application/vnd.ms-office.chartstyle+xml"/>
  <Override PartName="/ppt/charts/colors2.xml" ContentType="application/vnd.ms-office.chartcolorstyle+xml"/>
  <Override PartName="/ppt/charts/chartEx3.xml" ContentType="application/vnd.ms-office.chartex+xml"/>
  <Override PartName="/ppt/charts/style3.xml" ContentType="application/vnd.ms-office.chartstyle+xml"/>
  <Override PartName="/ppt/charts/colors3.xml" ContentType="application/vnd.ms-office.chartcolorstyle+xml"/>
  <Override PartName="/ppt/charts/chart1.xml" ContentType="application/vnd.openxmlformats-officedocument.drawingml.chart+xml"/>
  <Override PartName="/ppt/charts/style4.xml" ContentType="application/vnd.ms-office.chartstyle+xml"/>
  <Override PartName="/ppt/charts/colors4.xml" ContentType="application/vnd.ms-office.chartcolorstyle+xml"/>
  <Override PartName="/ppt/charts/chart2.xml" ContentType="application/vnd.openxmlformats-officedocument.drawingml.chart+xml"/>
  <Override PartName="/ppt/charts/style5.xml" ContentType="application/vnd.ms-office.chartstyle+xml"/>
  <Override PartName="/ppt/charts/colors5.xml" ContentType="application/vnd.ms-office.chartcolorstyle+xml"/>
  <Override PartName="/ppt/charts/chart3.xml" ContentType="application/vnd.openxmlformats-officedocument.drawingml.chart+xml"/>
  <Override PartName="/ppt/charts/style6.xml" ContentType="application/vnd.ms-office.chartstyle+xml"/>
  <Override PartName="/ppt/charts/colors6.xml" ContentType="application/vnd.ms-office.chartcolorstyle+xml"/>
  <Override PartName="/ppt/charts/chart4.xml" ContentType="application/vnd.openxmlformats-officedocument.drawingml.chart+xml"/>
  <Override PartName="/ppt/charts/style7.xml" ContentType="application/vnd.ms-office.chartstyle+xml"/>
  <Override PartName="/ppt/charts/colors7.xml" ContentType="application/vnd.ms-office.chartcolorstyle+xml"/>
  <Override PartName="/ppt/charts/chart5.xml" ContentType="application/vnd.openxmlformats-officedocument.drawingml.chart+xml"/>
  <Override PartName="/ppt/charts/style8.xml" ContentType="application/vnd.ms-office.chartstyle+xml"/>
  <Override PartName="/ppt/charts/colors8.xml" ContentType="application/vnd.ms-office.chartcolorstyle+xml"/>
  <Override PartName="/ppt/charts/chart6.xml" ContentType="application/vnd.openxmlformats-officedocument.drawingml.chart+xml"/>
  <Override PartName="/ppt/charts/style9.xml" ContentType="application/vnd.ms-office.chartstyle+xml"/>
  <Override PartName="/ppt/charts/colors9.xml" ContentType="application/vnd.ms-office.chartcolorstyle+xml"/>
  <Override PartName="/ppt/charts/chart7.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8.xml" ContentType="application/vnd.openxmlformats-officedocument.drawingml.chart+xml"/>
  <Override PartName="/ppt/charts/style11.xml" ContentType="application/vnd.ms-office.chartstyle+xml"/>
  <Override PartName="/ppt/charts/colors1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69" r:id="rId17"/>
    <p:sldId id="272" r:id="rId18"/>
    <p:sldId id="273" r:id="rId19"/>
    <p:sldId id="274" r:id="rId20"/>
    <p:sldId id="275" r:id="rId21"/>
    <p:sldId id="276" r:id="rId22"/>
    <p:sldId id="288" r:id="rId23"/>
    <p:sldId id="277" r:id="rId24"/>
    <p:sldId id="278" r:id="rId25"/>
    <p:sldId id="279" r:id="rId26"/>
    <p:sldId id="280" r:id="rId27"/>
    <p:sldId id="281" r:id="rId28"/>
    <p:sldId id="282" r:id="rId29"/>
    <p:sldId id="284" r:id="rId30"/>
    <p:sldId id="285" r:id="rId31"/>
    <p:sldId id="28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59" autoAdjust="0"/>
    <p:restoredTop sz="94660"/>
  </p:normalViewPr>
  <p:slideViewPr>
    <p:cSldViewPr snapToGrid="0">
      <p:cViewPr varScale="1">
        <p:scale>
          <a:sx n="82" d="100"/>
          <a:sy n="82" d="100"/>
        </p:scale>
        <p:origin x="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BHISHEK%20S%20R\Downloads\Insurance%20claim%20bill%20dataset-2-1%20(version%201).xlsx" TargetMode="External"/><Relationship Id="rId2" Type="http://schemas.microsoft.com/office/2011/relationships/chartColorStyle" Target="colors4.xml"/><Relationship Id="rId1" Type="http://schemas.microsoft.com/office/2011/relationships/chartStyle" Target="style4.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BHISHEK%20S%20R\Downloads\Insurance_Claim_Project.xlsx" TargetMode="External"/><Relationship Id="rId2" Type="http://schemas.microsoft.com/office/2011/relationships/chartColorStyle" Target="colors5.xml"/><Relationship Id="rId1" Type="http://schemas.microsoft.com/office/2011/relationships/chartStyle" Target="style5.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BHISHEK%20S%20R\Downloads\Insurance_Claim_Project.xlsx" TargetMode="External"/><Relationship Id="rId2" Type="http://schemas.microsoft.com/office/2011/relationships/chartColorStyle" Target="colors6.xml"/><Relationship Id="rId1" Type="http://schemas.microsoft.com/office/2011/relationships/chartStyle" Target="style6.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BHISHEK%20S%20R\Downloads\Insurance%20claim%20bill%20dataset-2-1%20(version%201).xlsx" TargetMode="External"/><Relationship Id="rId2" Type="http://schemas.microsoft.com/office/2011/relationships/chartColorStyle" Target="colors7.xml"/><Relationship Id="rId1" Type="http://schemas.microsoft.com/office/2011/relationships/chartStyle" Target="style7.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BHISHEK%20S%20R\Downloads\Insurance%20claim%20bill%20dataset-2-1%20(version%201).xlsx" TargetMode="External"/><Relationship Id="rId2" Type="http://schemas.microsoft.com/office/2011/relationships/chartColorStyle" Target="colors8.xml"/><Relationship Id="rId1" Type="http://schemas.microsoft.com/office/2011/relationships/chartStyle" Target="style8.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BHISHEK%20S%20R\Downloads\Insurance%20claim%20bill%20dataset-2-1%20(version%201).xlsx" TargetMode="External"/><Relationship Id="rId2" Type="http://schemas.microsoft.com/office/2011/relationships/chartColorStyle" Target="colors9.xml"/><Relationship Id="rId1" Type="http://schemas.microsoft.com/office/2011/relationships/chartStyle" Target="style9.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BHISHEK%20S%20R\Downloads\Insurance%20claim%20bill%20dataset-2-1%20(version%201).xlsx" TargetMode="External"/><Relationship Id="rId2" Type="http://schemas.microsoft.com/office/2011/relationships/chartColorStyle" Target="colors10.xml"/><Relationship Id="rId1" Type="http://schemas.microsoft.com/office/2011/relationships/chartStyle" Target="style10.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BHISHEK%20S%20R\Downloads\Insurance%20claim%20bill%20dataset-2-1%20(version%201).xlsx" TargetMode="External"/><Relationship Id="rId2" Type="http://schemas.microsoft.com/office/2011/relationships/chartColorStyle" Target="colors11.xml"/><Relationship Id="rId1" Type="http://schemas.microsoft.com/office/2011/relationships/chartStyle" Target="style11.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ABHISHEK%20S%20R\Downloads\Insurance%20claim%20bill%20dataset-2-1%20(version%201).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ABHISHEK%20S%20R\Downloads\Insurance%20claim%20bill%20dataset-2-1%20(version%201).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ABHISHEK%20S%20R\Downloads\Insurance%20claim%20bill%20dataset-2-1%20(version%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[Insurance claim bill dataset-2-1 (version 1).xlsx]Q1.3.A!PivotTable5</c:name>
    <c:fmtId val="8"/>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SMOKERS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4576003278400614E-2"/>
          <c:y val="0.26328484981044037"/>
          <c:w val="0.7676867761418299"/>
          <c:h val="0.53774387576552929"/>
        </c:manualLayout>
      </c:layout>
      <c:barChart>
        <c:barDir val="col"/>
        <c:grouping val="stacked"/>
        <c:varyColors val="0"/>
        <c:ser>
          <c:idx val="0"/>
          <c:order val="0"/>
          <c:tx>
            <c:strRef>
              <c:f>'Q1.3.A'!$B$3:$B$4</c:f>
              <c:strCache>
                <c:ptCount val="1"/>
                <c:pt idx="0">
                  <c:v>yes</c:v>
                </c:pt>
              </c:strCache>
            </c:strRef>
          </c:tx>
          <c:spPr>
            <a:gradFill rotWithShape="1">
              <a:gsLst>
                <a:gs pos="0">
                  <a:schemeClr val="accent1">
                    <a:tint val="94000"/>
                    <a:satMod val="103000"/>
                    <a:lumMod val="102000"/>
                  </a:schemeClr>
                </a:gs>
                <a:gs pos="50000">
                  <a:schemeClr val="accent1">
                    <a:shade val="100000"/>
                    <a:satMod val="110000"/>
                    <a:lumMod val="100000"/>
                  </a:schemeClr>
                </a:gs>
                <a:gs pos="100000">
                  <a:schemeClr val="accent1">
                    <a:shade val="78000"/>
                    <a:satMod val="120000"/>
                    <a:lumMod val="99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'Q1.3.A'!$A$5:$A$6</c:f>
              <c:strCache>
                <c:ptCount val="2"/>
                <c:pt idx="0">
                  <c:v>female</c:v>
                </c:pt>
                <c:pt idx="1">
                  <c:v>male</c:v>
                </c:pt>
              </c:strCache>
            </c:strRef>
          </c:cat>
          <c:val>
            <c:numRef>
              <c:f>'Q1.3.A'!$B$5:$B$6</c:f>
              <c:numCache>
                <c:formatCode>General</c:formatCode>
                <c:ptCount val="2"/>
                <c:pt idx="0">
                  <c:v>115</c:v>
                </c:pt>
                <c:pt idx="1">
                  <c:v>159</c:v>
                </c:pt>
              </c:numCache>
            </c:numRef>
          </c:val>
          <c:extLst>
            <c:ext xmlns:c16="http://schemas.microsoft.com/office/drawing/2014/chart" uri="{C3380CC4-5D6E-409C-BE32-E72D297353CC}">
              <c16:uniqueId val="{00000000-238C-4FCC-8B7E-92EBA759F1AB}"/>
            </c:ext>
          </c:extLst>
        </c:ser>
        <c:dLbls>
          <c:dLblPos val="ctr"/>
          <c:showLegendKey val="0"/>
          <c:showVal val="1"/>
          <c:showCatName val="0"/>
          <c:showSerName val="0"/>
          <c:showPercent val="0"/>
          <c:showBubbleSize val="0"/>
        </c:dLbls>
        <c:gapWidth val="150"/>
        <c:overlap val="100"/>
        <c:axId val="2028366704"/>
        <c:axId val="2023421664"/>
      </c:barChart>
      <c:catAx>
        <c:axId val="2028366704"/>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Sex</a:t>
                </a:r>
                <a:endParaRPr lang="en-IN" dirty="0"/>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023421664"/>
        <c:crosses val="autoZero"/>
        <c:auto val="1"/>
        <c:lblAlgn val="ctr"/>
        <c:lblOffset val="100"/>
        <c:noMultiLvlLbl val="0"/>
      </c:catAx>
      <c:valAx>
        <c:axId val="202342166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Smokers</a:t>
                </a:r>
                <a:endParaRPr lang="en-IN" dirty="0"/>
              </a:p>
            </c:rich>
          </c:tx>
          <c:layout>
            <c:manualLayout>
              <c:xMode val="edge"/>
              <c:yMode val="edge"/>
              <c:x val="2.4311857442232649E-2"/>
              <c:y val="0.43143348329736364"/>
            </c:manualLayout>
          </c:layout>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0283667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a:outerShdw blurRad="57150" dist="19050" dir="5400000" algn="ctr" rotWithShape="0">
                <a:srgbClr val="000000">
                  <a:alpha val="63000"/>
                </a:srgbClr>
              </a:outerShdw>
            </a:effectLst>
          </c:spPr>
          <c:marker>
            <c:symbol val="circle"/>
            <c:size val="6"/>
            <c:spPr>
              <a:gradFill rotWithShape="1">
                <a:gsLst>
                  <a:gs pos="0">
                    <a:schemeClr val="accent1">
                      <a:tint val="94000"/>
                      <a:satMod val="103000"/>
                      <a:lumMod val="102000"/>
                    </a:schemeClr>
                  </a:gs>
                  <a:gs pos="50000">
                    <a:schemeClr val="accent1">
                      <a:shade val="100000"/>
                      <a:satMod val="110000"/>
                      <a:lumMod val="100000"/>
                    </a:schemeClr>
                  </a:gs>
                  <a:gs pos="100000">
                    <a:schemeClr val="accent1">
                      <a:shade val="78000"/>
                      <a:satMod val="120000"/>
                      <a:lumMod val="99000"/>
                    </a:schemeClr>
                  </a:gs>
                </a:gsLst>
                <a:lin ang="5400000" scaled="0"/>
              </a:gradFill>
              <a:ln w="9525" cap="rnd">
                <a:solidFill>
                  <a:schemeClr val="accent1"/>
                </a:solidFill>
                <a:round/>
              </a:ln>
              <a:effectLst>
                <a:outerShdw blurRad="57150" dist="19050" dir="5400000" algn="ctr" rotWithShape="0">
                  <a:srgbClr val="000000">
                    <a:alpha val="63000"/>
                  </a:srgbClr>
                </a:outerShdw>
              </a:effectLst>
            </c:spPr>
          </c:marker>
          <c:xVal>
            <c:numRef>
              <c:f>insurance!$A$2:$A$1339</c:f>
              <c:numCache>
                <c:formatCode>General</c:formatCode>
                <c:ptCount val="1338"/>
                <c:pt idx="0">
                  <c:v>19</c:v>
                </c:pt>
                <c:pt idx="1">
                  <c:v>18</c:v>
                </c:pt>
                <c:pt idx="2">
                  <c:v>28</c:v>
                </c:pt>
                <c:pt idx="3">
                  <c:v>33</c:v>
                </c:pt>
                <c:pt idx="4">
                  <c:v>32</c:v>
                </c:pt>
                <c:pt idx="5">
                  <c:v>31</c:v>
                </c:pt>
                <c:pt idx="6">
                  <c:v>46</c:v>
                </c:pt>
                <c:pt idx="7">
                  <c:v>37</c:v>
                </c:pt>
                <c:pt idx="8">
                  <c:v>37</c:v>
                </c:pt>
                <c:pt idx="9">
                  <c:v>60</c:v>
                </c:pt>
                <c:pt idx="10">
                  <c:v>25</c:v>
                </c:pt>
                <c:pt idx="11">
                  <c:v>62</c:v>
                </c:pt>
                <c:pt idx="12">
                  <c:v>23</c:v>
                </c:pt>
                <c:pt idx="13">
                  <c:v>56</c:v>
                </c:pt>
                <c:pt idx="14">
                  <c:v>27</c:v>
                </c:pt>
                <c:pt idx="15">
                  <c:v>19</c:v>
                </c:pt>
                <c:pt idx="16">
                  <c:v>52</c:v>
                </c:pt>
                <c:pt idx="17">
                  <c:v>23</c:v>
                </c:pt>
                <c:pt idx="18">
                  <c:v>56</c:v>
                </c:pt>
                <c:pt idx="19">
                  <c:v>30</c:v>
                </c:pt>
                <c:pt idx="20">
                  <c:v>60</c:v>
                </c:pt>
                <c:pt idx="21">
                  <c:v>30</c:v>
                </c:pt>
                <c:pt idx="22">
                  <c:v>18</c:v>
                </c:pt>
                <c:pt idx="23">
                  <c:v>34</c:v>
                </c:pt>
                <c:pt idx="24">
                  <c:v>37</c:v>
                </c:pt>
                <c:pt idx="25">
                  <c:v>59</c:v>
                </c:pt>
                <c:pt idx="26">
                  <c:v>63</c:v>
                </c:pt>
                <c:pt idx="27">
                  <c:v>55</c:v>
                </c:pt>
                <c:pt idx="28">
                  <c:v>23</c:v>
                </c:pt>
                <c:pt idx="29">
                  <c:v>31</c:v>
                </c:pt>
                <c:pt idx="30">
                  <c:v>22</c:v>
                </c:pt>
                <c:pt idx="31">
                  <c:v>18</c:v>
                </c:pt>
                <c:pt idx="32">
                  <c:v>19</c:v>
                </c:pt>
                <c:pt idx="33">
                  <c:v>63</c:v>
                </c:pt>
                <c:pt idx="34">
                  <c:v>28</c:v>
                </c:pt>
                <c:pt idx="35">
                  <c:v>19</c:v>
                </c:pt>
                <c:pt idx="36">
                  <c:v>62</c:v>
                </c:pt>
                <c:pt idx="37">
                  <c:v>26</c:v>
                </c:pt>
                <c:pt idx="38">
                  <c:v>35</c:v>
                </c:pt>
                <c:pt idx="39">
                  <c:v>60</c:v>
                </c:pt>
                <c:pt idx="40">
                  <c:v>24</c:v>
                </c:pt>
                <c:pt idx="41">
                  <c:v>31</c:v>
                </c:pt>
                <c:pt idx="42">
                  <c:v>41</c:v>
                </c:pt>
                <c:pt idx="43">
                  <c:v>37</c:v>
                </c:pt>
                <c:pt idx="44">
                  <c:v>38</c:v>
                </c:pt>
                <c:pt idx="45">
                  <c:v>55</c:v>
                </c:pt>
                <c:pt idx="46">
                  <c:v>18</c:v>
                </c:pt>
                <c:pt idx="47">
                  <c:v>28</c:v>
                </c:pt>
                <c:pt idx="48">
                  <c:v>60</c:v>
                </c:pt>
                <c:pt idx="49">
                  <c:v>36</c:v>
                </c:pt>
                <c:pt idx="50">
                  <c:v>18</c:v>
                </c:pt>
                <c:pt idx="51">
                  <c:v>21</c:v>
                </c:pt>
                <c:pt idx="52">
                  <c:v>48</c:v>
                </c:pt>
                <c:pt idx="53">
                  <c:v>36</c:v>
                </c:pt>
                <c:pt idx="54">
                  <c:v>40</c:v>
                </c:pt>
                <c:pt idx="55">
                  <c:v>58</c:v>
                </c:pt>
                <c:pt idx="56">
                  <c:v>58</c:v>
                </c:pt>
                <c:pt idx="57">
                  <c:v>18</c:v>
                </c:pt>
                <c:pt idx="58">
                  <c:v>53</c:v>
                </c:pt>
                <c:pt idx="59">
                  <c:v>34</c:v>
                </c:pt>
                <c:pt idx="60">
                  <c:v>43</c:v>
                </c:pt>
                <c:pt idx="61">
                  <c:v>25</c:v>
                </c:pt>
                <c:pt idx="62">
                  <c:v>64</c:v>
                </c:pt>
                <c:pt idx="63">
                  <c:v>28</c:v>
                </c:pt>
                <c:pt idx="64">
                  <c:v>20</c:v>
                </c:pt>
                <c:pt idx="65">
                  <c:v>19</c:v>
                </c:pt>
                <c:pt idx="66">
                  <c:v>61</c:v>
                </c:pt>
                <c:pt idx="67">
                  <c:v>40</c:v>
                </c:pt>
                <c:pt idx="68">
                  <c:v>40</c:v>
                </c:pt>
                <c:pt idx="69">
                  <c:v>28</c:v>
                </c:pt>
                <c:pt idx="70">
                  <c:v>27</c:v>
                </c:pt>
                <c:pt idx="71">
                  <c:v>31</c:v>
                </c:pt>
                <c:pt idx="72">
                  <c:v>53</c:v>
                </c:pt>
                <c:pt idx="73">
                  <c:v>58</c:v>
                </c:pt>
                <c:pt idx="74">
                  <c:v>44</c:v>
                </c:pt>
                <c:pt idx="75">
                  <c:v>57</c:v>
                </c:pt>
                <c:pt idx="76">
                  <c:v>29</c:v>
                </c:pt>
                <c:pt idx="77">
                  <c:v>21</c:v>
                </c:pt>
                <c:pt idx="78">
                  <c:v>22</c:v>
                </c:pt>
                <c:pt idx="79">
                  <c:v>41</c:v>
                </c:pt>
                <c:pt idx="80">
                  <c:v>31</c:v>
                </c:pt>
                <c:pt idx="81">
                  <c:v>45</c:v>
                </c:pt>
                <c:pt idx="82">
                  <c:v>22</c:v>
                </c:pt>
                <c:pt idx="83">
                  <c:v>48</c:v>
                </c:pt>
                <c:pt idx="84">
                  <c:v>37</c:v>
                </c:pt>
                <c:pt idx="85">
                  <c:v>45</c:v>
                </c:pt>
                <c:pt idx="86">
                  <c:v>57</c:v>
                </c:pt>
                <c:pt idx="87">
                  <c:v>56</c:v>
                </c:pt>
                <c:pt idx="88">
                  <c:v>46</c:v>
                </c:pt>
                <c:pt idx="89">
                  <c:v>55</c:v>
                </c:pt>
                <c:pt idx="90">
                  <c:v>21</c:v>
                </c:pt>
                <c:pt idx="91">
                  <c:v>53</c:v>
                </c:pt>
                <c:pt idx="92">
                  <c:v>59</c:v>
                </c:pt>
                <c:pt idx="93">
                  <c:v>35</c:v>
                </c:pt>
                <c:pt idx="94">
                  <c:v>64</c:v>
                </c:pt>
                <c:pt idx="95">
                  <c:v>28</c:v>
                </c:pt>
                <c:pt idx="96">
                  <c:v>54</c:v>
                </c:pt>
                <c:pt idx="97">
                  <c:v>55</c:v>
                </c:pt>
                <c:pt idx="98">
                  <c:v>56</c:v>
                </c:pt>
                <c:pt idx="99">
                  <c:v>38</c:v>
                </c:pt>
                <c:pt idx="100">
                  <c:v>41</c:v>
                </c:pt>
                <c:pt idx="101">
                  <c:v>30</c:v>
                </c:pt>
                <c:pt idx="102">
                  <c:v>18</c:v>
                </c:pt>
                <c:pt idx="103">
                  <c:v>61</c:v>
                </c:pt>
                <c:pt idx="104">
                  <c:v>34</c:v>
                </c:pt>
                <c:pt idx="105">
                  <c:v>20</c:v>
                </c:pt>
                <c:pt idx="106">
                  <c:v>19</c:v>
                </c:pt>
                <c:pt idx="107">
                  <c:v>26</c:v>
                </c:pt>
                <c:pt idx="108">
                  <c:v>29</c:v>
                </c:pt>
                <c:pt idx="109">
                  <c:v>63</c:v>
                </c:pt>
                <c:pt idx="110">
                  <c:v>54</c:v>
                </c:pt>
                <c:pt idx="111">
                  <c:v>55</c:v>
                </c:pt>
                <c:pt idx="112">
                  <c:v>37</c:v>
                </c:pt>
                <c:pt idx="113">
                  <c:v>21</c:v>
                </c:pt>
                <c:pt idx="114">
                  <c:v>52</c:v>
                </c:pt>
                <c:pt idx="115">
                  <c:v>60</c:v>
                </c:pt>
                <c:pt idx="116">
                  <c:v>58</c:v>
                </c:pt>
                <c:pt idx="117">
                  <c:v>29</c:v>
                </c:pt>
                <c:pt idx="118">
                  <c:v>49</c:v>
                </c:pt>
                <c:pt idx="119">
                  <c:v>37</c:v>
                </c:pt>
                <c:pt idx="120">
                  <c:v>44</c:v>
                </c:pt>
                <c:pt idx="121">
                  <c:v>18</c:v>
                </c:pt>
                <c:pt idx="122">
                  <c:v>20</c:v>
                </c:pt>
                <c:pt idx="123">
                  <c:v>44</c:v>
                </c:pt>
                <c:pt idx="124">
                  <c:v>47</c:v>
                </c:pt>
                <c:pt idx="125">
                  <c:v>26</c:v>
                </c:pt>
                <c:pt idx="126">
                  <c:v>19</c:v>
                </c:pt>
                <c:pt idx="127">
                  <c:v>52</c:v>
                </c:pt>
                <c:pt idx="128">
                  <c:v>32</c:v>
                </c:pt>
                <c:pt idx="129">
                  <c:v>38</c:v>
                </c:pt>
                <c:pt idx="130">
                  <c:v>59</c:v>
                </c:pt>
                <c:pt idx="131">
                  <c:v>61</c:v>
                </c:pt>
                <c:pt idx="132">
                  <c:v>53</c:v>
                </c:pt>
                <c:pt idx="133">
                  <c:v>19</c:v>
                </c:pt>
                <c:pt idx="134">
                  <c:v>20</c:v>
                </c:pt>
                <c:pt idx="135">
                  <c:v>22</c:v>
                </c:pt>
                <c:pt idx="136">
                  <c:v>19</c:v>
                </c:pt>
                <c:pt idx="137">
                  <c:v>22</c:v>
                </c:pt>
                <c:pt idx="138">
                  <c:v>54</c:v>
                </c:pt>
                <c:pt idx="139">
                  <c:v>22</c:v>
                </c:pt>
                <c:pt idx="140">
                  <c:v>34</c:v>
                </c:pt>
                <c:pt idx="141">
                  <c:v>26</c:v>
                </c:pt>
                <c:pt idx="142">
                  <c:v>34</c:v>
                </c:pt>
                <c:pt idx="143">
                  <c:v>29</c:v>
                </c:pt>
                <c:pt idx="144">
                  <c:v>30</c:v>
                </c:pt>
                <c:pt idx="145">
                  <c:v>29</c:v>
                </c:pt>
                <c:pt idx="146">
                  <c:v>46</c:v>
                </c:pt>
                <c:pt idx="147">
                  <c:v>51</c:v>
                </c:pt>
                <c:pt idx="148">
                  <c:v>53</c:v>
                </c:pt>
                <c:pt idx="149">
                  <c:v>19</c:v>
                </c:pt>
                <c:pt idx="150">
                  <c:v>35</c:v>
                </c:pt>
                <c:pt idx="151">
                  <c:v>48</c:v>
                </c:pt>
                <c:pt idx="152">
                  <c:v>32</c:v>
                </c:pt>
                <c:pt idx="153">
                  <c:v>42</c:v>
                </c:pt>
                <c:pt idx="154">
                  <c:v>40</c:v>
                </c:pt>
                <c:pt idx="155">
                  <c:v>44</c:v>
                </c:pt>
                <c:pt idx="156">
                  <c:v>48</c:v>
                </c:pt>
                <c:pt idx="157">
                  <c:v>18</c:v>
                </c:pt>
                <c:pt idx="158">
                  <c:v>30</c:v>
                </c:pt>
                <c:pt idx="159">
                  <c:v>50</c:v>
                </c:pt>
                <c:pt idx="160">
                  <c:v>42</c:v>
                </c:pt>
                <c:pt idx="161">
                  <c:v>18</c:v>
                </c:pt>
                <c:pt idx="162">
                  <c:v>54</c:v>
                </c:pt>
                <c:pt idx="163">
                  <c:v>32</c:v>
                </c:pt>
                <c:pt idx="164">
                  <c:v>37</c:v>
                </c:pt>
                <c:pt idx="165">
                  <c:v>47</c:v>
                </c:pt>
                <c:pt idx="166">
                  <c:v>20</c:v>
                </c:pt>
                <c:pt idx="167">
                  <c:v>32</c:v>
                </c:pt>
                <c:pt idx="168">
                  <c:v>19</c:v>
                </c:pt>
                <c:pt idx="169">
                  <c:v>27</c:v>
                </c:pt>
                <c:pt idx="170">
                  <c:v>63</c:v>
                </c:pt>
                <c:pt idx="171">
                  <c:v>49</c:v>
                </c:pt>
                <c:pt idx="172">
                  <c:v>18</c:v>
                </c:pt>
                <c:pt idx="173">
                  <c:v>35</c:v>
                </c:pt>
                <c:pt idx="174">
                  <c:v>24</c:v>
                </c:pt>
                <c:pt idx="175">
                  <c:v>63</c:v>
                </c:pt>
                <c:pt idx="176">
                  <c:v>38</c:v>
                </c:pt>
                <c:pt idx="177">
                  <c:v>54</c:v>
                </c:pt>
                <c:pt idx="178">
                  <c:v>46</c:v>
                </c:pt>
                <c:pt idx="179">
                  <c:v>41</c:v>
                </c:pt>
                <c:pt idx="180">
                  <c:v>58</c:v>
                </c:pt>
                <c:pt idx="181">
                  <c:v>18</c:v>
                </c:pt>
                <c:pt idx="182">
                  <c:v>22</c:v>
                </c:pt>
                <c:pt idx="183">
                  <c:v>44</c:v>
                </c:pt>
                <c:pt idx="184">
                  <c:v>44</c:v>
                </c:pt>
                <c:pt idx="185">
                  <c:v>36</c:v>
                </c:pt>
                <c:pt idx="186">
                  <c:v>26</c:v>
                </c:pt>
                <c:pt idx="187">
                  <c:v>30</c:v>
                </c:pt>
                <c:pt idx="188">
                  <c:v>41</c:v>
                </c:pt>
                <c:pt idx="189">
                  <c:v>29</c:v>
                </c:pt>
                <c:pt idx="190">
                  <c:v>61</c:v>
                </c:pt>
                <c:pt idx="191">
                  <c:v>36</c:v>
                </c:pt>
                <c:pt idx="192">
                  <c:v>25</c:v>
                </c:pt>
                <c:pt idx="193">
                  <c:v>56</c:v>
                </c:pt>
                <c:pt idx="194">
                  <c:v>18</c:v>
                </c:pt>
                <c:pt idx="195">
                  <c:v>19</c:v>
                </c:pt>
                <c:pt idx="196">
                  <c:v>39</c:v>
                </c:pt>
                <c:pt idx="197">
                  <c:v>45</c:v>
                </c:pt>
                <c:pt idx="198">
                  <c:v>51</c:v>
                </c:pt>
                <c:pt idx="199">
                  <c:v>64</c:v>
                </c:pt>
                <c:pt idx="200">
                  <c:v>19</c:v>
                </c:pt>
                <c:pt idx="201">
                  <c:v>48</c:v>
                </c:pt>
                <c:pt idx="202">
                  <c:v>60</c:v>
                </c:pt>
                <c:pt idx="203">
                  <c:v>27</c:v>
                </c:pt>
                <c:pt idx="204">
                  <c:v>46</c:v>
                </c:pt>
                <c:pt idx="205">
                  <c:v>28</c:v>
                </c:pt>
                <c:pt idx="206">
                  <c:v>59</c:v>
                </c:pt>
                <c:pt idx="207">
                  <c:v>35</c:v>
                </c:pt>
                <c:pt idx="208">
                  <c:v>63</c:v>
                </c:pt>
                <c:pt idx="209">
                  <c:v>40</c:v>
                </c:pt>
                <c:pt idx="210">
                  <c:v>20</c:v>
                </c:pt>
                <c:pt idx="211">
                  <c:v>40</c:v>
                </c:pt>
                <c:pt idx="212">
                  <c:v>24</c:v>
                </c:pt>
                <c:pt idx="213">
                  <c:v>34</c:v>
                </c:pt>
                <c:pt idx="214">
                  <c:v>45</c:v>
                </c:pt>
                <c:pt idx="215">
                  <c:v>41</c:v>
                </c:pt>
                <c:pt idx="216">
                  <c:v>53</c:v>
                </c:pt>
                <c:pt idx="217">
                  <c:v>27</c:v>
                </c:pt>
                <c:pt idx="218">
                  <c:v>26</c:v>
                </c:pt>
                <c:pt idx="219">
                  <c:v>24</c:v>
                </c:pt>
                <c:pt idx="220">
                  <c:v>34</c:v>
                </c:pt>
                <c:pt idx="221">
                  <c:v>53</c:v>
                </c:pt>
                <c:pt idx="222">
                  <c:v>32</c:v>
                </c:pt>
                <c:pt idx="223">
                  <c:v>19</c:v>
                </c:pt>
                <c:pt idx="224">
                  <c:v>42</c:v>
                </c:pt>
                <c:pt idx="225">
                  <c:v>55</c:v>
                </c:pt>
                <c:pt idx="226">
                  <c:v>28</c:v>
                </c:pt>
                <c:pt idx="227">
                  <c:v>58</c:v>
                </c:pt>
                <c:pt idx="228">
                  <c:v>41</c:v>
                </c:pt>
                <c:pt idx="229">
                  <c:v>47</c:v>
                </c:pt>
                <c:pt idx="230">
                  <c:v>42</c:v>
                </c:pt>
                <c:pt idx="231">
                  <c:v>59</c:v>
                </c:pt>
                <c:pt idx="232">
                  <c:v>19</c:v>
                </c:pt>
                <c:pt idx="233">
                  <c:v>59</c:v>
                </c:pt>
                <c:pt idx="234">
                  <c:v>39</c:v>
                </c:pt>
                <c:pt idx="235">
                  <c:v>40</c:v>
                </c:pt>
                <c:pt idx="236">
                  <c:v>18</c:v>
                </c:pt>
                <c:pt idx="237">
                  <c:v>31</c:v>
                </c:pt>
                <c:pt idx="238">
                  <c:v>19</c:v>
                </c:pt>
                <c:pt idx="239">
                  <c:v>44</c:v>
                </c:pt>
                <c:pt idx="240">
                  <c:v>23</c:v>
                </c:pt>
                <c:pt idx="241">
                  <c:v>33</c:v>
                </c:pt>
                <c:pt idx="242">
                  <c:v>55</c:v>
                </c:pt>
                <c:pt idx="243">
                  <c:v>40</c:v>
                </c:pt>
                <c:pt idx="244">
                  <c:v>63</c:v>
                </c:pt>
                <c:pt idx="245">
                  <c:v>54</c:v>
                </c:pt>
                <c:pt idx="246">
                  <c:v>60</c:v>
                </c:pt>
                <c:pt idx="247">
                  <c:v>24</c:v>
                </c:pt>
                <c:pt idx="248">
                  <c:v>19</c:v>
                </c:pt>
                <c:pt idx="249">
                  <c:v>29</c:v>
                </c:pt>
                <c:pt idx="250">
                  <c:v>18</c:v>
                </c:pt>
                <c:pt idx="251">
                  <c:v>63</c:v>
                </c:pt>
                <c:pt idx="252">
                  <c:v>54</c:v>
                </c:pt>
                <c:pt idx="253">
                  <c:v>27</c:v>
                </c:pt>
                <c:pt idx="254">
                  <c:v>50</c:v>
                </c:pt>
                <c:pt idx="255">
                  <c:v>55</c:v>
                </c:pt>
                <c:pt idx="256">
                  <c:v>56</c:v>
                </c:pt>
                <c:pt idx="257">
                  <c:v>38</c:v>
                </c:pt>
                <c:pt idx="258">
                  <c:v>51</c:v>
                </c:pt>
                <c:pt idx="259">
                  <c:v>19</c:v>
                </c:pt>
                <c:pt idx="260">
                  <c:v>58</c:v>
                </c:pt>
                <c:pt idx="261">
                  <c:v>20</c:v>
                </c:pt>
                <c:pt idx="262">
                  <c:v>52</c:v>
                </c:pt>
                <c:pt idx="263">
                  <c:v>19</c:v>
                </c:pt>
                <c:pt idx="264">
                  <c:v>53</c:v>
                </c:pt>
                <c:pt idx="265">
                  <c:v>46</c:v>
                </c:pt>
                <c:pt idx="266">
                  <c:v>40</c:v>
                </c:pt>
                <c:pt idx="267">
                  <c:v>59</c:v>
                </c:pt>
                <c:pt idx="268">
                  <c:v>45</c:v>
                </c:pt>
                <c:pt idx="269">
                  <c:v>49</c:v>
                </c:pt>
                <c:pt idx="270">
                  <c:v>18</c:v>
                </c:pt>
                <c:pt idx="271">
                  <c:v>50</c:v>
                </c:pt>
                <c:pt idx="272">
                  <c:v>41</c:v>
                </c:pt>
                <c:pt idx="273">
                  <c:v>50</c:v>
                </c:pt>
                <c:pt idx="274">
                  <c:v>25</c:v>
                </c:pt>
                <c:pt idx="275">
                  <c:v>47</c:v>
                </c:pt>
                <c:pt idx="276">
                  <c:v>19</c:v>
                </c:pt>
                <c:pt idx="277">
                  <c:v>22</c:v>
                </c:pt>
                <c:pt idx="278">
                  <c:v>59</c:v>
                </c:pt>
                <c:pt idx="279">
                  <c:v>51</c:v>
                </c:pt>
                <c:pt idx="280">
                  <c:v>40</c:v>
                </c:pt>
                <c:pt idx="281">
                  <c:v>54</c:v>
                </c:pt>
                <c:pt idx="282">
                  <c:v>30</c:v>
                </c:pt>
                <c:pt idx="283">
                  <c:v>55</c:v>
                </c:pt>
                <c:pt idx="284">
                  <c:v>52</c:v>
                </c:pt>
                <c:pt idx="285">
                  <c:v>46</c:v>
                </c:pt>
                <c:pt idx="286">
                  <c:v>46</c:v>
                </c:pt>
                <c:pt idx="287">
                  <c:v>63</c:v>
                </c:pt>
                <c:pt idx="288">
                  <c:v>59</c:v>
                </c:pt>
                <c:pt idx="289">
                  <c:v>52</c:v>
                </c:pt>
                <c:pt idx="290">
                  <c:v>28</c:v>
                </c:pt>
                <c:pt idx="291">
                  <c:v>29</c:v>
                </c:pt>
                <c:pt idx="292">
                  <c:v>25</c:v>
                </c:pt>
                <c:pt idx="293">
                  <c:v>22</c:v>
                </c:pt>
                <c:pt idx="294">
                  <c:v>25</c:v>
                </c:pt>
                <c:pt idx="295">
                  <c:v>18</c:v>
                </c:pt>
                <c:pt idx="296">
                  <c:v>19</c:v>
                </c:pt>
                <c:pt idx="297">
                  <c:v>47</c:v>
                </c:pt>
                <c:pt idx="298">
                  <c:v>31</c:v>
                </c:pt>
                <c:pt idx="299">
                  <c:v>48</c:v>
                </c:pt>
                <c:pt idx="300">
                  <c:v>36</c:v>
                </c:pt>
                <c:pt idx="301">
                  <c:v>53</c:v>
                </c:pt>
                <c:pt idx="302">
                  <c:v>56</c:v>
                </c:pt>
                <c:pt idx="303">
                  <c:v>28</c:v>
                </c:pt>
                <c:pt idx="304">
                  <c:v>57</c:v>
                </c:pt>
                <c:pt idx="305">
                  <c:v>29</c:v>
                </c:pt>
                <c:pt idx="306">
                  <c:v>28</c:v>
                </c:pt>
                <c:pt idx="307">
                  <c:v>30</c:v>
                </c:pt>
                <c:pt idx="308">
                  <c:v>58</c:v>
                </c:pt>
                <c:pt idx="309">
                  <c:v>41</c:v>
                </c:pt>
                <c:pt idx="310">
                  <c:v>50</c:v>
                </c:pt>
                <c:pt idx="311">
                  <c:v>19</c:v>
                </c:pt>
                <c:pt idx="312">
                  <c:v>43</c:v>
                </c:pt>
                <c:pt idx="313">
                  <c:v>49</c:v>
                </c:pt>
                <c:pt idx="314">
                  <c:v>27</c:v>
                </c:pt>
                <c:pt idx="315">
                  <c:v>52</c:v>
                </c:pt>
                <c:pt idx="316">
                  <c:v>50</c:v>
                </c:pt>
                <c:pt idx="317">
                  <c:v>54</c:v>
                </c:pt>
                <c:pt idx="318">
                  <c:v>44</c:v>
                </c:pt>
                <c:pt idx="319">
                  <c:v>32</c:v>
                </c:pt>
                <c:pt idx="320">
                  <c:v>34</c:v>
                </c:pt>
                <c:pt idx="321">
                  <c:v>26</c:v>
                </c:pt>
                <c:pt idx="322">
                  <c:v>34</c:v>
                </c:pt>
                <c:pt idx="323">
                  <c:v>57</c:v>
                </c:pt>
                <c:pt idx="324">
                  <c:v>29</c:v>
                </c:pt>
                <c:pt idx="325">
                  <c:v>40</c:v>
                </c:pt>
                <c:pt idx="326">
                  <c:v>27</c:v>
                </c:pt>
                <c:pt idx="327">
                  <c:v>45</c:v>
                </c:pt>
                <c:pt idx="328">
                  <c:v>64</c:v>
                </c:pt>
                <c:pt idx="329">
                  <c:v>52</c:v>
                </c:pt>
                <c:pt idx="330">
                  <c:v>61</c:v>
                </c:pt>
                <c:pt idx="331">
                  <c:v>52</c:v>
                </c:pt>
                <c:pt idx="332">
                  <c:v>61</c:v>
                </c:pt>
                <c:pt idx="333">
                  <c:v>56</c:v>
                </c:pt>
                <c:pt idx="334">
                  <c:v>43</c:v>
                </c:pt>
                <c:pt idx="335">
                  <c:v>64</c:v>
                </c:pt>
                <c:pt idx="336">
                  <c:v>60</c:v>
                </c:pt>
                <c:pt idx="337">
                  <c:v>62</c:v>
                </c:pt>
                <c:pt idx="338">
                  <c:v>50</c:v>
                </c:pt>
                <c:pt idx="339">
                  <c:v>46</c:v>
                </c:pt>
                <c:pt idx="340">
                  <c:v>24</c:v>
                </c:pt>
                <c:pt idx="341">
                  <c:v>62</c:v>
                </c:pt>
                <c:pt idx="342">
                  <c:v>60</c:v>
                </c:pt>
                <c:pt idx="343">
                  <c:v>63</c:v>
                </c:pt>
                <c:pt idx="344">
                  <c:v>49</c:v>
                </c:pt>
                <c:pt idx="345">
                  <c:v>34</c:v>
                </c:pt>
                <c:pt idx="346">
                  <c:v>33</c:v>
                </c:pt>
                <c:pt idx="347">
                  <c:v>46</c:v>
                </c:pt>
                <c:pt idx="348">
                  <c:v>36</c:v>
                </c:pt>
                <c:pt idx="349">
                  <c:v>19</c:v>
                </c:pt>
                <c:pt idx="350">
                  <c:v>57</c:v>
                </c:pt>
                <c:pt idx="351">
                  <c:v>50</c:v>
                </c:pt>
                <c:pt idx="352">
                  <c:v>30</c:v>
                </c:pt>
                <c:pt idx="353">
                  <c:v>33</c:v>
                </c:pt>
                <c:pt idx="354">
                  <c:v>18</c:v>
                </c:pt>
                <c:pt idx="355">
                  <c:v>46</c:v>
                </c:pt>
                <c:pt idx="356">
                  <c:v>46</c:v>
                </c:pt>
                <c:pt idx="357">
                  <c:v>47</c:v>
                </c:pt>
                <c:pt idx="358">
                  <c:v>23</c:v>
                </c:pt>
                <c:pt idx="359">
                  <c:v>18</c:v>
                </c:pt>
                <c:pt idx="360">
                  <c:v>48</c:v>
                </c:pt>
                <c:pt idx="361">
                  <c:v>35</c:v>
                </c:pt>
                <c:pt idx="362">
                  <c:v>19</c:v>
                </c:pt>
                <c:pt idx="363">
                  <c:v>21</c:v>
                </c:pt>
                <c:pt idx="364">
                  <c:v>21</c:v>
                </c:pt>
                <c:pt idx="365">
                  <c:v>49</c:v>
                </c:pt>
                <c:pt idx="366">
                  <c:v>56</c:v>
                </c:pt>
                <c:pt idx="367">
                  <c:v>42</c:v>
                </c:pt>
                <c:pt idx="368">
                  <c:v>44</c:v>
                </c:pt>
                <c:pt idx="369">
                  <c:v>18</c:v>
                </c:pt>
                <c:pt idx="370">
                  <c:v>61</c:v>
                </c:pt>
                <c:pt idx="371">
                  <c:v>57</c:v>
                </c:pt>
                <c:pt idx="372">
                  <c:v>42</c:v>
                </c:pt>
                <c:pt idx="373">
                  <c:v>26</c:v>
                </c:pt>
                <c:pt idx="374">
                  <c:v>20</c:v>
                </c:pt>
                <c:pt idx="375">
                  <c:v>23</c:v>
                </c:pt>
                <c:pt idx="376">
                  <c:v>39</c:v>
                </c:pt>
                <c:pt idx="377">
                  <c:v>24</c:v>
                </c:pt>
                <c:pt idx="378">
                  <c:v>64</c:v>
                </c:pt>
                <c:pt idx="379">
                  <c:v>62</c:v>
                </c:pt>
                <c:pt idx="380">
                  <c:v>27</c:v>
                </c:pt>
                <c:pt idx="381">
                  <c:v>55</c:v>
                </c:pt>
                <c:pt idx="382">
                  <c:v>55</c:v>
                </c:pt>
                <c:pt idx="383">
                  <c:v>35</c:v>
                </c:pt>
                <c:pt idx="384">
                  <c:v>44</c:v>
                </c:pt>
                <c:pt idx="385">
                  <c:v>19</c:v>
                </c:pt>
                <c:pt idx="386">
                  <c:v>58</c:v>
                </c:pt>
                <c:pt idx="387">
                  <c:v>50</c:v>
                </c:pt>
                <c:pt idx="388">
                  <c:v>26</c:v>
                </c:pt>
                <c:pt idx="389">
                  <c:v>24</c:v>
                </c:pt>
                <c:pt idx="390">
                  <c:v>48</c:v>
                </c:pt>
                <c:pt idx="391">
                  <c:v>19</c:v>
                </c:pt>
                <c:pt idx="392">
                  <c:v>48</c:v>
                </c:pt>
                <c:pt idx="393">
                  <c:v>49</c:v>
                </c:pt>
                <c:pt idx="394">
                  <c:v>46</c:v>
                </c:pt>
                <c:pt idx="395">
                  <c:v>46</c:v>
                </c:pt>
                <c:pt idx="396">
                  <c:v>43</c:v>
                </c:pt>
                <c:pt idx="397">
                  <c:v>21</c:v>
                </c:pt>
                <c:pt idx="398">
                  <c:v>64</c:v>
                </c:pt>
                <c:pt idx="399">
                  <c:v>18</c:v>
                </c:pt>
                <c:pt idx="400">
                  <c:v>51</c:v>
                </c:pt>
                <c:pt idx="401">
                  <c:v>47</c:v>
                </c:pt>
                <c:pt idx="402">
                  <c:v>64</c:v>
                </c:pt>
                <c:pt idx="403">
                  <c:v>49</c:v>
                </c:pt>
                <c:pt idx="404">
                  <c:v>31</c:v>
                </c:pt>
                <c:pt idx="405">
                  <c:v>52</c:v>
                </c:pt>
                <c:pt idx="406">
                  <c:v>33</c:v>
                </c:pt>
                <c:pt idx="407">
                  <c:v>47</c:v>
                </c:pt>
                <c:pt idx="408">
                  <c:v>38</c:v>
                </c:pt>
                <c:pt idx="409">
                  <c:v>32</c:v>
                </c:pt>
                <c:pt idx="410">
                  <c:v>19</c:v>
                </c:pt>
                <c:pt idx="411">
                  <c:v>44</c:v>
                </c:pt>
                <c:pt idx="412">
                  <c:v>26</c:v>
                </c:pt>
                <c:pt idx="413">
                  <c:v>25</c:v>
                </c:pt>
                <c:pt idx="414">
                  <c:v>19</c:v>
                </c:pt>
                <c:pt idx="415">
                  <c:v>43</c:v>
                </c:pt>
                <c:pt idx="416">
                  <c:v>52</c:v>
                </c:pt>
                <c:pt idx="417">
                  <c:v>36</c:v>
                </c:pt>
                <c:pt idx="418">
                  <c:v>64</c:v>
                </c:pt>
                <c:pt idx="419">
                  <c:v>63</c:v>
                </c:pt>
                <c:pt idx="420">
                  <c:v>64</c:v>
                </c:pt>
                <c:pt idx="421">
                  <c:v>61</c:v>
                </c:pt>
                <c:pt idx="422">
                  <c:v>40</c:v>
                </c:pt>
                <c:pt idx="423">
                  <c:v>25</c:v>
                </c:pt>
                <c:pt idx="424">
                  <c:v>48</c:v>
                </c:pt>
                <c:pt idx="425">
                  <c:v>45</c:v>
                </c:pt>
                <c:pt idx="426">
                  <c:v>38</c:v>
                </c:pt>
                <c:pt idx="427">
                  <c:v>18</c:v>
                </c:pt>
                <c:pt idx="428">
                  <c:v>21</c:v>
                </c:pt>
                <c:pt idx="429">
                  <c:v>27</c:v>
                </c:pt>
                <c:pt idx="430">
                  <c:v>19</c:v>
                </c:pt>
                <c:pt idx="431">
                  <c:v>29</c:v>
                </c:pt>
                <c:pt idx="432">
                  <c:v>42</c:v>
                </c:pt>
                <c:pt idx="433">
                  <c:v>60</c:v>
                </c:pt>
                <c:pt idx="434">
                  <c:v>31</c:v>
                </c:pt>
                <c:pt idx="435">
                  <c:v>60</c:v>
                </c:pt>
                <c:pt idx="436">
                  <c:v>22</c:v>
                </c:pt>
                <c:pt idx="437">
                  <c:v>35</c:v>
                </c:pt>
                <c:pt idx="438">
                  <c:v>52</c:v>
                </c:pt>
                <c:pt idx="439">
                  <c:v>26</c:v>
                </c:pt>
                <c:pt idx="440">
                  <c:v>31</c:v>
                </c:pt>
                <c:pt idx="441">
                  <c:v>33</c:v>
                </c:pt>
                <c:pt idx="442">
                  <c:v>18</c:v>
                </c:pt>
                <c:pt idx="443">
                  <c:v>59</c:v>
                </c:pt>
                <c:pt idx="444">
                  <c:v>56</c:v>
                </c:pt>
                <c:pt idx="445">
                  <c:v>45</c:v>
                </c:pt>
                <c:pt idx="446">
                  <c:v>60</c:v>
                </c:pt>
                <c:pt idx="447">
                  <c:v>56</c:v>
                </c:pt>
                <c:pt idx="448">
                  <c:v>40</c:v>
                </c:pt>
                <c:pt idx="449">
                  <c:v>35</c:v>
                </c:pt>
                <c:pt idx="450">
                  <c:v>39</c:v>
                </c:pt>
                <c:pt idx="451">
                  <c:v>30</c:v>
                </c:pt>
                <c:pt idx="452">
                  <c:v>24</c:v>
                </c:pt>
                <c:pt idx="453">
                  <c:v>20</c:v>
                </c:pt>
                <c:pt idx="454">
                  <c:v>32</c:v>
                </c:pt>
                <c:pt idx="455">
                  <c:v>59</c:v>
                </c:pt>
                <c:pt idx="456">
                  <c:v>55</c:v>
                </c:pt>
                <c:pt idx="457">
                  <c:v>57</c:v>
                </c:pt>
                <c:pt idx="458">
                  <c:v>56</c:v>
                </c:pt>
                <c:pt idx="459">
                  <c:v>40</c:v>
                </c:pt>
                <c:pt idx="460">
                  <c:v>49</c:v>
                </c:pt>
                <c:pt idx="461">
                  <c:v>42</c:v>
                </c:pt>
                <c:pt idx="462">
                  <c:v>62</c:v>
                </c:pt>
                <c:pt idx="463">
                  <c:v>56</c:v>
                </c:pt>
                <c:pt idx="464">
                  <c:v>19</c:v>
                </c:pt>
                <c:pt idx="465">
                  <c:v>30</c:v>
                </c:pt>
                <c:pt idx="466">
                  <c:v>60</c:v>
                </c:pt>
                <c:pt idx="467">
                  <c:v>56</c:v>
                </c:pt>
                <c:pt idx="468">
                  <c:v>28</c:v>
                </c:pt>
                <c:pt idx="469">
                  <c:v>18</c:v>
                </c:pt>
                <c:pt idx="470">
                  <c:v>27</c:v>
                </c:pt>
                <c:pt idx="471">
                  <c:v>18</c:v>
                </c:pt>
                <c:pt idx="472">
                  <c:v>19</c:v>
                </c:pt>
                <c:pt idx="473">
                  <c:v>47</c:v>
                </c:pt>
                <c:pt idx="474">
                  <c:v>54</c:v>
                </c:pt>
                <c:pt idx="475">
                  <c:v>61</c:v>
                </c:pt>
                <c:pt idx="476">
                  <c:v>24</c:v>
                </c:pt>
                <c:pt idx="477">
                  <c:v>25</c:v>
                </c:pt>
                <c:pt idx="478">
                  <c:v>21</c:v>
                </c:pt>
                <c:pt idx="479">
                  <c:v>23</c:v>
                </c:pt>
                <c:pt idx="480">
                  <c:v>63</c:v>
                </c:pt>
                <c:pt idx="481">
                  <c:v>49</c:v>
                </c:pt>
                <c:pt idx="482">
                  <c:v>18</c:v>
                </c:pt>
                <c:pt idx="483">
                  <c:v>51</c:v>
                </c:pt>
                <c:pt idx="484">
                  <c:v>48</c:v>
                </c:pt>
                <c:pt idx="485">
                  <c:v>31</c:v>
                </c:pt>
                <c:pt idx="486">
                  <c:v>54</c:v>
                </c:pt>
                <c:pt idx="487">
                  <c:v>19</c:v>
                </c:pt>
                <c:pt idx="488">
                  <c:v>44</c:v>
                </c:pt>
                <c:pt idx="489">
                  <c:v>53</c:v>
                </c:pt>
                <c:pt idx="490">
                  <c:v>19</c:v>
                </c:pt>
                <c:pt idx="491">
                  <c:v>61</c:v>
                </c:pt>
                <c:pt idx="492">
                  <c:v>18</c:v>
                </c:pt>
                <c:pt idx="493">
                  <c:v>61</c:v>
                </c:pt>
                <c:pt idx="494">
                  <c:v>21</c:v>
                </c:pt>
                <c:pt idx="495">
                  <c:v>20</c:v>
                </c:pt>
                <c:pt idx="496">
                  <c:v>31</c:v>
                </c:pt>
                <c:pt idx="497">
                  <c:v>45</c:v>
                </c:pt>
                <c:pt idx="498">
                  <c:v>44</c:v>
                </c:pt>
                <c:pt idx="499">
                  <c:v>62</c:v>
                </c:pt>
                <c:pt idx="500">
                  <c:v>29</c:v>
                </c:pt>
                <c:pt idx="501">
                  <c:v>43</c:v>
                </c:pt>
                <c:pt idx="502">
                  <c:v>51</c:v>
                </c:pt>
                <c:pt idx="503">
                  <c:v>19</c:v>
                </c:pt>
                <c:pt idx="504">
                  <c:v>38</c:v>
                </c:pt>
                <c:pt idx="505">
                  <c:v>37</c:v>
                </c:pt>
                <c:pt idx="506">
                  <c:v>22</c:v>
                </c:pt>
                <c:pt idx="507">
                  <c:v>21</c:v>
                </c:pt>
                <c:pt idx="508">
                  <c:v>24</c:v>
                </c:pt>
                <c:pt idx="509">
                  <c:v>57</c:v>
                </c:pt>
                <c:pt idx="510">
                  <c:v>56</c:v>
                </c:pt>
                <c:pt idx="511">
                  <c:v>27</c:v>
                </c:pt>
                <c:pt idx="512">
                  <c:v>51</c:v>
                </c:pt>
                <c:pt idx="513">
                  <c:v>19</c:v>
                </c:pt>
                <c:pt idx="514">
                  <c:v>39</c:v>
                </c:pt>
                <c:pt idx="515">
                  <c:v>58</c:v>
                </c:pt>
                <c:pt idx="516">
                  <c:v>20</c:v>
                </c:pt>
                <c:pt idx="517">
                  <c:v>45</c:v>
                </c:pt>
                <c:pt idx="518">
                  <c:v>35</c:v>
                </c:pt>
                <c:pt idx="519">
                  <c:v>31</c:v>
                </c:pt>
                <c:pt idx="520">
                  <c:v>50</c:v>
                </c:pt>
                <c:pt idx="521">
                  <c:v>32</c:v>
                </c:pt>
                <c:pt idx="522">
                  <c:v>51</c:v>
                </c:pt>
                <c:pt idx="523">
                  <c:v>38</c:v>
                </c:pt>
                <c:pt idx="524">
                  <c:v>42</c:v>
                </c:pt>
                <c:pt idx="525">
                  <c:v>18</c:v>
                </c:pt>
                <c:pt idx="526">
                  <c:v>19</c:v>
                </c:pt>
                <c:pt idx="527">
                  <c:v>51</c:v>
                </c:pt>
                <c:pt idx="528">
                  <c:v>46</c:v>
                </c:pt>
                <c:pt idx="529">
                  <c:v>18</c:v>
                </c:pt>
                <c:pt idx="530">
                  <c:v>57</c:v>
                </c:pt>
                <c:pt idx="531">
                  <c:v>62</c:v>
                </c:pt>
                <c:pt idx="532">
                  <c:v>59</c:v>
                </c:pt>
                <c:pt idx="533">
                  <c:v>37</c:v>
                </c:pt>
                <c:pt idx="534">
                  <c:v>64</c:v>
                </c:pt>
                <c:pt idx="535">
                  <c:v>38</c:v>
                </c:pt>
                <c:pt idx="536">
                  <c:v>33</c:v>
                </c:pt>
                <c:pt idx="537">
                  <c:v>46</c:v>
                </c:pt>
                <c:pt idx="538">
                  <c:v>46</c:v>
                </c:pt>
                <c:pt idx="539">
                  <c:v>53</c:v>
                </c:pt>
                <c:pt idx="540">
                  <c:v>34</c:v>
                </c:pt>
                <c:pt idx="541">
                  <c:v>20</c:v>
                </c:pt>
                <c:pt idx="542">
                  <c:v>63</c:v>
                </c:pt>
                <c:pt idx="543">
                  <c:v>54</c:v>
                </c:pt>
                <c:pt idx="544">
                  <c:v>54</c:v>
                </c:pt>
                <c:pt idx="545">
                  <c:v>49</c:v>
                </c:pt>
                <c:pt idx="546">
                  <c:v>28</c:v>
                </c:pt>
                <c:pt idx="547">
                  <c:v>54</c:v>
                </c:pt>
                <c:pt idx="548">
                  <c:v>25</c:v>
                </c:pt>
                <c:pt idx="549">
                  <c:v>43</c:v>
                </c:pt>
                <c:pt idx="550">
                  <c:v>63</c:v>
                </c:pt>
                <c:pt idx="551">
                  <c:v>32</c:v>
                </c:pt>
                <c:pt idx="552">
                  <c:v>62</c:v>
                </c:pt>
                <c:pt idx="553">
                  <c:v>52</c:v>
                </c:pt>
                <c:pt idx="554">
                  <c:v>25</c:v>
                </c:pt>
                <c:pt idx="555">
                  <c:v>28</c:v>
                </c:pt>
                <c:pt idx="556">
                  <c:v>46</c:v>
                </c:pt>
                <c:pt idx="557">
                  <c:v>34</c:v>
                </c:pt>
                <c:pt idx="558">
                  <c:v>35</c:v>
                </c:pt>
                <c:pt idx="559">
                  <c:v>19</c:v>
                </c:pt>
                <c:pt idx="560">
                  <c:v>46</c:v>
                </c:pt>
                <c:pt idx="561">
                  <c:v>54</c:v>
                </c:pt>
                <c:pt idx="562">
                  <c:v>27</c:v>
                </c:pt>
                <c:pt idx="563">
                  <c:v>50</c:v>
                </c:pt>
                <c:pt idx="564">
                  <c:v>18</c:v>
                </c:pt>
                <c:pt idx="565">
                  <c:v>19</c:v>
                </c:pt>
                <c:pt idx="566">
                  <c:v>38</c:v>
                </c:pt>
                <c:pt idx="567">
                  <c:v>41</c:v>
                </c:pt>
                <c:pt idx="568">
                  <c:v>49</c:v>
                </c:pt>
                <c:pt idx="569">
                  <c:v>48</c:v>
                </c:pt>
                <c:pt idx="570">
                  <c:v>31</c:v>
                </c:pt>
                <c:pt idx="571">
                  <c:v>18</c:v>
                </c:pt>
                <c:pt idx="572">
                  <c:v>30</c:v>
                </c:pt>
                <c:pt idx="573">
                  <c:v>62</c:v>
                </c:pt>
                <c:pt idx="574">
                  <c:v>57</c:v>
                </c:pt>
                <c:pt idx="575">
                  <c:v>58</c:v>
                </c:pt>
                <c:pt idx="576">
                  <c:v>22</c:v>
                </c:pt>
                <c:pt idx="577">
                  <c:v>31</c:v>
                </c:pt>
                <c:pt idx="578">
                  <c:v>52</c:v>
                </c:pt>
                <c:pt idx="579">
                  <c:v>25</c:v>
                </c:pt>
                <c:pt idx="580">
                  <c:v>59</c:v>
                </c:pt>
                <c:pt idx="581">
                  <c:v>19</c:v>
                </c:pt>
                <c:pt idx="582">
                  <c:v>39</c:v>
                </c:pt>
                <c:pt idx="583">
                  <c:v>32</c:v>
                </c:pt>
                <c:pt idx="584">
                  <c:v>19</c:v>
                </c:pt>
                <c:pt idx="585">
                  <c:v>33</c:v>
                </c:pt>
                <c:pt idx="586">
                  <c:v>21</c:v>
                </c:pt>
                <c:pt idx="587">
                  <c:v>34</c:v>
                </c:pt>
                <c:pt idx="588">
                  <c:v>61</c:v>
                </c:pt>
                <c:pt idx="589">
                  <c:v>38</c:v>
                </c:pt>
                <c:pt idx="590">
                  <c:v>58</c:v>
                </c:pt>
                <c:pt idx="591">
                  <c:v>47</c:v>
                </c:pt>
                <c:pt idx="592">
                  <c:v>20</c:v>
                </c:pt>
                <c:pt idx="593">
                  <c:v>21</c:v>
                </c:pt>
                <c:pt idx="594">
                  <c:v>41</c:v>
                </c:pt>
                <c:pt idx="595">
                  <c:v>46</c:v>
                </c:pt>
                <c:pt idx="596">
                  <c:v>42</c:v>
                </c:pt>
                <c:pt idx="597">
                  <c:v>34</c:v>
                </c:pt>
                <c:pt idx="598">
                  <c:v>43</c:v>
                </c:pt>
                <c:pt idx="599">
                  <c:v>52</c:v>
                </c:pt>
                <c:pt idx="600">
                  <c:v>18</c:v>
                </c:pt>
                <c:pt idx="601">
                  <c:v>51</c:v>
                </c:pt>
                <c:pt idx="602">
                  <c:v>56</c:v>
                </c:pt>
                <c:pt idx="603">
                  <c:v>64</c:v>
                </c:pt>
                <c:pt idx="604">
                  <c:v>19</c:v>
                </c:pt>
                <c:pt idx="605">
                  <c:v>51</c:v>
                </c:pt>
                <c:pt idx="606">
                  <c:v>27</c:v>
                </c:pt>
                <c:pt idx="607">
                  <c:v>59</c:v>
                </c:pt>
                <c:pt idx="608">
                  <c:v>28</c:v>
                </c:pt>
                <c:pt idx="609">
                  <c:v>30</c:v>
                </c:pt>
                <c:pt idx="610">
                  <c:v>47</c:v>
                </c:pt>
                <c:pt idx="611">
                  <c:v>38</c:v>
                </c:pt>
                <c:pt idx="612">
                  <c:v>18</c:v>
                </c:pt>
                <c:pt idx="613">
                  <c:v>34</c:v>
                </c:pt>
                <c:pt idx="614">
                  <c:v>20</c:v>
                </c:pt>
                <c:pt idx="615">
                  <c:v>47</c:v>
                </c:pt>
                <c:pt idx="616">
                  <c:v>56</c:v>
                </c:pt>
                <c:pt idx="617">
                  <c:v>49</c:v>
                </c:pt>
                <c:pt idx="618">
                  <c:v>19</c:v>
                </c:pt>
                <c:pt idx="619">
                  <c:v>55</c:v>
                </c:pt>
                <c:pt idx="620">
                  <c:v>30</c:v>
                </c:pt>
                <c:pt idx="621">
                  <c:v>37</c:v>
                </c:pt>
                <c:pt idx="622">
                  <c:v>49</c:v>
                </c:pt>
                <c:pt idx="623">
                  <c:v>18</c:v>
                </c:pt>
                <c:pt idx="624">
                  <c:v>59</c:v>
                </c:pt>
                <c:pt idx="625">
                  <c:v>29</c:v>
                </c:pt>
                <c:pt idx="626">
                  <c:v>36</c:v>
                </c:pt>
                <c:pt idx="627">
                  <c:v>33</c:v>
                </c:pt>
                <c:pt idx="628">
                  <c:v>58</c:v>
                </c:pt>
                <c:pt idx="629">
                  <c:v>44</c:v>
                </c:pt>
                <c:pt idx="630">
                  <c:v>53</c:v>
                </c:pt>
                <c:pt idx="631">
                  <c:v>24</c:v>
                </c:pt>
                <c:pt idx="632">
                  <c:v>29</c:v>
                </c:pt>
                <c:pt idx="633">
                  <c:v>40</c:v>
                </c:pt>
                <c:pt idx="634">
                  <c:v>51</c:v>
                </c:pt>
                <c:pt idx="635">
                  <c:v>64</c:v>
                </c:pt>
                <c:pt idx="636">
                  <c:v>19</c:v>
                </c:pt>
                <c:pt idx="637">
                  <c:v>35</c:v>
                </c:pt>
                <c:pt idx="638">
                  <c:v>39</c:v>
                </c:pt>
                <c:pt idx="639">
                  <c:v>56</c:v>
                </c:pt>
                <c:pt idx="640">
                  <c:v>33</c:v>
                </c:pt>
                <c:pt idx="641">
                  <c:v>42</c:v>
                </c:pt>
                <c:pt idx="642">
                  <c:v>61</c:v>
                </c:pt>
                <c:pt idx="643">
                  <c:v>23</c:v>
                </c:pt>
                <c:pt idx="644">
                  <c:v>43</c:v>
                </c:pt>
                <c:pt idx="645">
                  <c:v>48</c:v>
                </c:pt>
                <c:pt idx="646">
                  <c:v>39</c:v>
                </c:pt>
                <c:pt idx="647">
                  <c:v>40</c:v>
                </c:pt>
                <c:pt idx="648">
                  <c:v>18</c:v>
                </c:pt>
                <c:pt idx="649">
                  <c:v>58</c:v>
                </c:pt>
                <c:pt idx="650">
                  <c:v>49</c:v>
                </c:pt>
                <c:pt idx="651">
                  <c:v>53</c:v>
                </c:pt>
                <c:pt idx="652">
                  <c:v>48</c:v>
                </c:pt>
                <c:pt idx="653">
                  <c:v>45</c:v>
                </c:pt>
                <c:pt idx="654">
                  <c:v>59</c:v>
                </c:pt>
                <c:pt idx="655">
                  <c:v>52</c:v>
                </c:pt>
                <c:pt idx="656">
                  <c:v>26</c:v>
                </c:pt>
                <c:pt idx="657">
                  <c:v>27</c:v>
                </c:pt>
                <c:pt idx="658">
                  <c:v>48</c:v>
                </c:pt>
                <c:pt idx="659">
                  <c:v>57</c:v>
                </c:pt>
                <c:pt idx="660">
                  <c:v>37</c:v>
                </c:pt>
                <c:pt idx="661">
                  <c:v>57</c:v>
                </c:pt>
                <c:pt idx="662">
                  <c:v>32</c:v>
                </c:pt>
                <c:pt idx="663">
                  <c:v>18</c:v>
                </c:pt>
                <c:pt idx="664">
                  <c:v>64</c:v>
                </c:pt>
                <c:pt idx="665">
                  <c:v>43</c:v>
                </c:pt>
                <c:pt idx="666">
                  <c:v>49</c:v>
                </c:pt>
                <c:pt idx="667">
                  <c:v>40</c:v>
                </c:pt>
                <c:pt idx="668">
                  <c:v>62</c:v>
                </c:pt>
                <c:pt idx="669">
                  <c:v>40</c:v>
                </c:pt>
                <c:pt idx="670">
                  <c:v>30</c:v>
                </c:pt>
                <c:pt idx="671">
                  <c:v>29</c:v>
                </c:pt>
                <c:pt idx="672">
                  <c:v>36</c:v>
                </c:pt>
                <c:pt idx="673">
                  <c:v>41</c:v>
                </c:pt>
                <c:pt idx="674">
                  <c:v>44</c:v>
                </c:pt>
                <c:pt idx="675">
                  <c:v>45</c:v>
                </c:pt>
                <c:pt idx="676">
                  <c:v>55</c:v>
                </c:pt>
                <c:pt idx="677">
                  <c:v>60</c:v>
                </c:pt>
                <c:pt idx="678">
                  <c:v>56</c:v>
                </c:pt>
                <c:pt idx="679">
                  <c:v>49</c:v>
                </c:pt>
                <c:pt idx="680">
                  <c:v>21</c:v>
                </c:pt>
                <c:pt idx="681">
                  <c:v>19</c:v>
                </c:pt>
                <c:pt idx="682">
                  <c:v>39</c:v>
                </c:pt>
                <c:pt idx="683">
                  <c:v>53</c:v>
                </c:pt>
                <c:pt idx="684">
                  <c:v>33</c:v>
                </c:pt>
                <c:pt idx="685">
                  <c:v>53</c:v>
                </c:pt>
                <c:pt idx="686">
                  <c:v>42</c:v>
                </c:pt>
                <c:pt idx="687">
                  <c:v>40</c:v>
                </c:pt>
                <c:pt idx="688">
                  <c:v>47</c:v>
                </c:pt>
                <c:pt idx="689">
                  <c:v>27</c:v>
                </c:pt>
                <c:pt idx="690">
                  <c:v>21</c:v>
                </c:pt>
                <c:pt idx="691">
                  <c:v>47</c:v>
                </c:pt>
                <c:pt idx="692">
                  <c:v>20</c:v>
                </c:pt>
                <c:pt idx="693">
                  <c:v>24</c:v>
                </c:pt>
                <c:pt idx="694">
                  <c:v>27</c:v>
                </c:pt>
                <c:pt idx="695">
                  <c:v>26</c:v>
                </c:pt>
                <c:pt idx="696">
                  <c:v>53</c:v>
                </c:pt>
                <c:pt idx="697">
                  <c:v>41</c:v>
                </c:pt>
                <c:pt idx="698">
                  <c:v>56</c:v>
                </c:pt>
                <c:pt idx="699">
                  <c:v>23</c:v>
                </c:pt>
                <c:pt idx="700">
                  <c:v>21</c:v>
                </c:pt>
                <c:pt idx="701">
                  <c:v>50</c:v>
                </c:pt>
                <c:pt idx="702">
                  <c:v>53</c:v>
                </c:pt>
                <c:pt idx="703">
                  <c:v>34</c:v>
                </c:pt>
                <c:pt idx="704">
                  <c:v>47</c:v>
                </c:pt>
                <c:pt idx="705">
                  <c:v>33</c:v>
                </c:pt>
                <c:pt idx="706">
                  <c:v>51</c:v>
                </c:pt>
                <c:pt idx="707">
                  <c:v>49</c:v>
                </c:pt>
                <c:pt idx="708">
                  <c:v>31</c:v>
                </c:pt>
                <c:pt idx="709">
                  <c:v>36</c:v>
                </c:pt>
                <c:pt idx="710">
                  <c:v>18</c:v>
                </c:pt>
                <c:pt idx="711">
                  <c:v>50</c:v>
                </c:pt>
                <c:pt idx="712">
                  <c:v>43</c:v>
                </c:pt>
                <c:pt idx="713">
                  <c:v>20</c:v>
                </c:pt>
                <c:pt idx="714">
                  <c:v>24</c:v>
                </c:pt>
                <c:pt idx="715">
                  <c:v>60</c:v>
                </c:pt>
                <c:pt idx="716">
                  <c:v>49</c:v>
                </c:pt>
                <c:pt idx="717">
                  <c:v>60</c:v>
                </c:pt>
                <c:pt idx="718">
                  <c:v>51</c:v>
                </c:pt>
                <c:pt idx="719">
                  <c:v>58</c:v>
                </c:pt>
                <c:pt idx="720">
                  <c:v>51</c:v>
                </c:pt>
                <c:pt idx="721">
                  <c:v>53</c:v>
                </c:pt>
                <c:pt idx="722">
                  <c:v>62</c:v>
                </c:pt>
                <c:pt idx="723">
                  <c:v>19</c:v>
                </c:pt>
                <c:pt idx="724">
                  <c:v>50</c:v>
                </c:pt>
                <c:pt idx="725">
                  <c:v>30</c:v>
                </c:pt>
                <c:pt idx="726">
                  <c:v>41</c:v>
                </c:pt>
                <c:pt idx="727">
                  <c:v>29</c:v>
                </c:pt>
                <c:pt idx="728">
                  <c:v>18</c:v>
                </c:pt>
                <c:pt idx="729">
                  <c:v>41</c:v>
                </c:pt>
                <c:pt idx="730">
                  <c:v>35</c:v>
                </c:pt>
                <c:pt idx="731">
                  <c:v>53</c:v>
                </c:pt>
                <c:pt idx="732">
                  <c:v>24</c:v>
                </c:pt>
                <c:pt idx="733">
                  <c:v>48</c:v>
                </c:pt>
                <c:pt idx="734">
                  <c:v>59</c:v>
                </c:pt>
                <c:pt idx="735">
                  <c:v>49</c:v>
                </c:pt>
                <c:pt idx="736">
                  <c:v>37</c:v>
                </c:pt>
                <c:pt idx="737">
                  <c:v>26</c:v>
                </c:pt>
                <c:pt idx="738">
                  <c:v>23</c:v>
                </c:pt>
                <c:pt idx="739">
                  <c:v>29</c:v>
                </c:pt>
                <c:pt idx="740">
                  <c:v>45</c:v>
                </c:pt>
                <c:pt idx="741">
                  <c:v>27</c:v>
                </c:pt>
                <c:pt idx="742">
                  <c:v>53</c:v>
                </c:pt>
                <c:pt idx="743">
                  <c:v>31</c:v>
                </c:pt>
                <c:pt idx="744">
                  <c:v>50</c:v>
                </c:pt>
                <c:pt idx="745">
                  <c:v>50</c:v>
                </c:pt>
                <c:pt idx="746">
                  <c:v>34</c:v>
                </c:pt>
                <c:pt idx="747">
                  <c:v>19</c:v>
                </c:pt>
                <c:pt idx="748">
                  <c:v>47</c:v>
                </c:pt>
                <c:pt idx="749">
                  <c:v>28</c:v>
                </c:pt>
                <c:pt idx="750">
                  <c:v>37</c:v>
                </c:pt>
                <c:pt idx="751">
                  <c:v>21</c:v>
                </c:pt>
                <c:pt idx="752">
                  <c:v>64</c:v>
                </c:pt>
                <c:pt idx="753">
                  <c:v>58</c:v>
                </c:pt>
                <c:pt idx="754">
                  <c:v>24</c:v>
                </c:pt>
                <c:pt idx="755">
                  <c:v>31</c:v>
                </c:pt>
                <c:pt idx="756">
                  <c:v>39</c:v>
                </c:pt>
                <c:pt idx="757">
                  <c:v>47</c:v>
                </c:pt>
                <c:pt idx="758">
                  <c:v>30</c:v>
                </c:pt>
                <c:pt idx="759">
                  <c:v>18</c:v>
                </c:pt>
                <c:pt idx="760">
                  <c:v>22</c:v>
                </c:pt>
                <c:pt idx="761">
                  <c:v>23</c:v>
                </c:pt>
                <c:pt idx="762">
                  <c:v>33</c:v>
                </c:pt>
                <c:pt idx="763">
                  <c:v>27</c:v>
                </c:pt>
                <c:pt idx="764">
                  <c:v>45</c:v>
                </c:pt>
                <c:pt idx="765">
                  <c:v>57</c:v>
                </c:pt>
                <c:pt idx="766">
                  <c:v>47</c:v>
                </c:pt>
                <c:pt idx="767">
                  <c:v>42</c:v>
                </c:pt>
                <c:pt idx="768">
                  <c:v>64</c:v>
                </c:pt>
                <c:pt idx="769">
                  <c:v>38</c:v>
                </c:pt>
                <c:pt idx="770">
                  <c:v>61</c:v>
                </c:pt>
                <c:pt idx="771">
                  <c:v>53</c:v>
                </c:pt>
                <c:pt idx="772">
                  <c:v>44</c:v>
                </c:pt>
                <c:pt idx="773">
                  <c:v>19</c:v>
                </c:pt>
                <c:pt idx="774">
                  <c:v>41</c:v>
                </c:pt>
                <c:pt idx="775">
                  <c:v>51</c:v>
                </c:pt>
                <c:pt idx="776">
                  <c:v>40</c:v>
                </c:pt>
                <c:pt idx="777">
                  <c:v>45</c:v>
                </c:pt>
                <c:pt idx="778">
                  <c:v>35</c:v>
                </c:pt>
                <c:pt idx="779">
                  <c:v>53</c:v>
                </c:pt>
                <c:pt idx="780">
                  <c:v>30</c:v>
                </c:pt>
                <c:pt idx="781">
                  <c:v>18</c:v>
                </c:pt>
                <c:pt idx="782">
                  <c:v>51</c:v>
                </c:pt>
                <c:pt idx="783">
                  <c:v>50</c:v>
                </c:pt>
                <c:pt idx="784">
                  <c:v>31</c:v>
                </c:pt>
                <c:pt idx="785">
                  <c:v>35</c:v>
                </c:pt>
                <c:pt idx="786">
                  <c:v>60</c:v>
                </c:pt>
                <c:pt idx="787">
                  <c:v>21</c:v>
                </c:pt>
                <c:pt idx="788">
                  <c:v>29</c:v>
                </c:pt>
                <c:pt idx="789">
                  <c:v>62</c:v>
                </c:pt>
                <c:pt idx="790">
                  <c:v>39</c:v>
                </c:pt>
                <c:pt idx="791">
                  <c:v>19</c:v>
                </c:pt>
                <c:pt idx="792">
                  <c:v>22</c:v>
                </c:pt>
                <c:pt idx="793">
                  <c:v>53</c:v>
                </c:pt>
                <c:pt idx="794">
                  <c:v>39</c:v>
                </c:pt>
                <c:pt idx="795">
                  <c:v>27</c:v>
                </c:pt>
                <c:pt idx="796">
                  <c:v>30</c:v>
                </c:pt>
                <c:pt idx="797">
                  <c:v>30</c:v>
                </c:pt>
                <c:pt idx="798">
                  <c:v>58</c:v>
                </c:pt>
                <c:pt idx="799">
                  <c:v>33</c:v>
                </c:pt>
                <c:pt idx="800">
                  <c:v>42</c:v>
                </c:pt>
                <c:pt idx="801">
                  <c:v>64</c:v>
                </c:pt>
                <c:pt idx="802">
                  <c:v>21</c:v>
                </c:pt>
                <c:pt idx="803">
                  <c:v>18</c:v>
                </c:pt>
                <c:pt idx="804">
                  <c:v>23</c:v>
                </c:pt>
                <c:pt idx="805">
                  <c:v>45</c:v>
                </c:pt>
                <c:pt idx="806">
                  <c:v>40</c:v>
                </c:pt>
                <c:pt idx="807">
                  <c:v>19</c:v>
                </c:pt>
                <c:pt idx="808">
                  <c:v>18</c:v>
                </c:pt>
                <c:pt idx="809">
                  <c:v>25</c:v>
                </c:pt>
                <c:pt idx="810">
                  <c:v>46</c:v>
                </c:pt>
                <c:pt idx="811">
                  <c:v>33</c:v>
                </c:pt>
                <c:pt idx="812">
                  <c:v>54</c:v>
                </c:pt>
                <c:pt idx="813">
                  <c:v>28</c:v>
                </c:pt>
                <c:pt idx="814">
                  <c:v>36</c:v>
                </c:pt>
                <c:pt idx="815">
                  <c:v>20</c:v>
                </c:pt>
                <c:pt idx="816">
                  <c:v>24</c:v>
                </c:pt>
                <c:pt idx="817">
                  <c:v>23</c:v>
                </c:pt>
                <c:pt idx="818">
                  <c:v>47</c:v>
                </c:pt>
                <c:pt idx="819">
                  <c:v>33</c:v>
                </c:pt>
                <c:pt idx="820">
                  <c:v>45</c:v>
                </c:pt>
                <c:pt idx="821">
                  <c:v>26</c:v>
                </c:pt>
                <c:pt idx="822">
                  <c:v>18</c:v>
                </c:pt>
                <c:pt idx="823">
                  <c:v>44</c:v>
                </c:pt>
                <c:pt idx="824">
                  <c:v>60</c:v>
                </c:pt>
                <c:pt idx="825">
                  <c:v>64</c:v>
                </c:pt>
                <c:pt idx="826">
                  <c:v>56</c:v>
                </c:pt>
                <c:pt idx="827">
                  <c:v>36</c:v>
                </c:pt>
                <c:pt idx="828">
                  <c:v>41</c:v>
                </c:pt>
                <c:pt idx="829">
                  <c:v>39</c:v>
                </c:pt>
                <c:pt idx="830">
                  <c:v>63</c:v>
                </c:pt>
                <c:pt idx="831">
                  <c:v>36</c:v>
                </c:pt>
                <c:pt idx="832">
                  <c:v>28</c:v>
                </c:pt>
                <c:pt idx="833">
                  <c:v>58</c:v>
                </c:pt>
                <c:pt idx="834">
                  <c:v>36</c:v>
                </c:pt>
                <c:pt idx="835">
                  <c:v>42</c:v>
                </c:pt>
                <c:pt idx="836">
                  <c:v>36</c:v>
                </c:pt>
                <c:pt idx="837">
                  <c:v>56</c:v>
                </c:pt>
                <c:pt idx="838">
                  <c:v>35</c:v>
                </c:pt>
                <c:pt idx="839">
                  <c:v>59</c:v>
                </c:pt>
                <c:pt idx="840">
                  <c:v>21</c:v>
                </c:pt>
                <c:pt idx="841">
                  <c:v>59</c:v>
                </c:pt>
                <c:pt idx="842">
                  <c:v>23</c:v>
                </c:pt>
                <c:pt idx="843">
                  <c:v>57</c:v>
                </c:pt>
                <c:pt idx="844">
                  <c:v>53</c:v>
                </c:pt>
                <c:pt idx="845">
                  <c:v>60</c:v>
                </c:pt>
                <c:pt idx="846">
                  <c:v>51</c:v>
                </c:pt>
                <c:pt idx="847">
                  <c:v>23</c:v>
                </c:pt>
                <c:pt idx="848">
                  <c:v>27</c:v>
                </c:pt>
                <c:pt idx="849">
                  <c:v>55</c:v>
                </c:pt>
                <c:pt idx="850">
                  <c:v>37</c:v>
                </c:pt>
                <c:pt idx="851">
                  <c:v>61</c:v>
                </c:pt>
                <c:pt idx="852">
                  <c:v>46</c:v>
                </c:pt>
                <c:pt idx="853">
                  <c:v>53</c:v>
                </c:pt>
                <c:pt idx="854">
                  <c:v>49</c:v>
                </c:pt>
                <c:pt idx="855">
                  <c:v>20</c:v>
                </c:pt>
                <c:pt idx="856">
                  <c:v>48</c:v>
                </c:pt>
                <c:pt idx="857">
                  <c:v>25</c:v>
                </c:pt>
                <c:pt idx="858">
                  <c:v>25</c:v>
                </c:pt>
                <c:pt idx="859">
                  <c:v>57</c:v>
                </c:pt>
                <c:pt idx="860">
                  <c:v>37</c:v>
                </c:pt>
                <c:pt idx="861">
                  <c:v>38</c:v>
                </c:pt>
                <c:pt idx="862">
                  <c:v>55</c:v>
                </c:pt>
                <c:pt idx="863">
                  <c:v>36</c:v>
                </c:pt>
                <c:pt idx="864">
                  <c:v>51</c:v>
                </c:pt>
                <c:pt idx="865">
                  <c:v>40</c:v>
                </c:pt>
                <c:pt idx="866">
                  <c:v>18</c:v>
                </c:pt>
                <c:pt idx="867">
                  <c:v>57</c:v>
                </c:pt>
                <c:pt idx="868">
                  <c:v>61</c:v>
                </c:pt>
                <c:pt idx="869">
                  <c:v>25</c:v>
                </c:pt>
                <c:pt idx="870">
                  <c:v>50</c:v>
                </c:pt>
                <c:pt idx="871">
                  <c:v>26</c:v>
                </c:pt>
                <c:pt idx="872">
                  <c:v>42</c:v>
                </c:pt>
                <c:pt idx="873">
                  <c:v>43</c:v>
                </c:pt>
                <c:pt idx="874">
                  <c:v>44</c:v>
                </c:pt>
                <c:pt idx="875">
                  <c:v>23</c:v>
                </c:pt>
                <c:pt idx="876">
                  <c:v>49</c:v>
                </c:pt>
                <c:pt idx="877">
                  <c:v>33</c:v>
                </c:pt>
                <c:pt idx="878">
                  <c:v>41</c:v>
                </c:pt>
                <c:pt idx="879">
                  <c:v>37</c:v>
                </c:pt>
                <c:pt idx="880">
                  <c:v>22</c:v>
                </c:pt>
                <c:pt idx="881">
                  <c:v>23</c:v>
                </c:pt>
                <c:pt idx="882">
                  <c:v>21</c:v>
                </c:pt>
                <c:pt idx="883">
                  <c:v>51</c:v>
                </c:pt>
                <c:pt idx="884">
                  <c:v>25</c:v>
                </c:pt>
                <c:pt idx="885">
                  <c:v>32</c:v>
                </c:pt>
                <c:pt idx="886">
                  <c:v>57</c:v>
                </c:pt>
                <c:pt idx="887">
                  <c:v>36</c:v>
                </c:pt>
                <c:pt idx="888">
                  <c:v>22</c:v>
                </c:pt>
                <c:pt idx="889">
                  <c:v>57</c:v>
                </c:pt>
                <c:pt idx="890">
                  <c:v>64</c:v>
                </c:pt>
                <c:pt idx="891">
                  <c:v>36</c:v>
                </c:pt>
                <c:pt idx="892">
                  <c:v>54</c:v>
                </c:pt>
                <c:pt idx="893">
                  <c:v>47</c:v>
                </c:pt>
                <c:pt idx="894">
                  <c:v>62</c:v>
                </c:pt>
                <c:pt idx="895">
                  <c:v>61</c:v>
                </c:pt>
                <c:pt idx="896">
                  <c:v>43</c:v>
                </c:pt>
                <c:pt idx="897">
                  <c:v>19</c:v>
                </c:pt>
                <c:pt idx="898">
                  <c:v>18</c:v>
                </c:pt>
                <c:pt idx="899">
                  <c:v>19</c:v>
                </c:pt>
                <c:pt idx="900">
                  <c:v>49</c:v>
                </c:pt>
                <c:pt idx="901">
                  <c:v>60</c:v>
                </c:pt>
                <c:pt idx="902">
                  <c:v>26</c:v>
                </c:pt>
                <c:pt idx="903">
                  <c:v>49</c:v>
                </c:pt>
                <c:pt idx="904">
                  <c:v>60</c:v>
                </c:pt>
                <c:pt idx="905">
                  <c:v>26</c:v>
                </c:pt>
                <c:pt idx="906">
                  <c:v>27</c:v>
                </c:pt>
                <c:pt idx="907">
                  <c:v>44</c:v>
                </c:pt>
                <c:pt idx="908">
                  <c:v>63</c:v>
                </c:pt>
                <c:pt idx="909">
                  <c:v>32</c:v>
                </c:pt>
                <c:pt idx="910">
                  <c:v>22</c:v>
                </c:pt>
                <c:pt idx="911">
                  <c:v>18</c:v>
                </c:pt>
                <c:pt idx="912">
                  <c:v>59</c:v>
                </c:pt>
                <c:pt idx="913">
                  <c:v>44</c:v>
                </c:pt>
                <c:pt idx="914">
                  <c:v>33</c:v>
                </c:pt>
                <c:pt idx="915">
                  <c:v>24</c:v>
                </c:pt>
                <c:pt idx="916">
                  <c:v>43</c:v>
                </c:pt>
                <c:pt idx="917">
                  <c:v>45</c:v>
                </c:pt>
                <c:pt idx="918">
                  <c:v>61</c:v>
                </c:pt>
                <c:pt idx="919">
                  <c:v>35</c:v>
                </c:pt>
                <c:pt idx="920">
                  <c:v>62</c:v>
                </c:pt>
                <c:pt idx="921">
                  <c:v>62</c:v>
                </c:pt>
                <c:pt idx="922">
                  <c:v>38</c:v>
                </c:pt>
                <c:pt idx="923">
                  <c:v>34</c:v>
                </c:pt>
                <c:pt idx="924">
                  <c:v>43</c:v>
                </c:pt>
                <c:pt idx="925">
                  <c:v>50</c:v>
                </c:pt>
                <c:pt idx="926">
                  <c:v>19</c:v>
                </c:pt>
                <c:pt idx="927">
                  <c:v>57</c:v>
                </c:pt>
                <c:pt idx="928">
                  <c:v>62</c:v>
                </c:pt>
                <c:pt idx="929">
                  <c:v>41</c:v>
                </c:pt>
                <c:pt idx="930">
                  <c:v>26</c:v>
                </c:pt>
                <c:pt idx="931">
                  <c:v>39</c:v>
                </c:pt>
                <c:pt idx="932">
                  <c:v>46</c:v>
                </c:pt>
                <c:pt idx="933">
                  <c:v>45</c:v>
                </c:pt>
                <c:pt idx="934">
                  <c:v>32</c:v>
                </c:pt>
                <c:pt idx="935">
                  <c:v>59</c:v>
                </c:pt>
                <c:pt idx="936">
                  <c:v>44</c:v>
                </c:pt>
                <c:pt idx="937">
                  <c:v>39</c:v>
                </c:pt>
                <c:pt idx="938">
                  <c:v>18</c:v>
                </c:pt>
                <c:pt idx="939">
                  <c:v>53</c:v>
                </c:pt>
                <c:pt idx="940">
                  <c:v>18</c:v>
                </c:pt>
                <c:pt idx="941">
                  <c:v>50</c:v>
                </c:pt>
                <c:pt idx="942">
                  <c:v>18</c:v>
                </c:pt>
                <c:pt idx="943">
                  <c:v>19</c:v>
                </c:pt>
                <c:pt idx="944">
                  <c:v>62</c:v>
                </c:pt>
                <c:pt idx="945">
                  <c:v>56</c:v>
                </c:pt>
                <c:pt idx="946">
                  <c:v>42</c:v>
                </c:pt>
                <c:pt idx="947">
                  <c:v>37</c:v>
                </c:pt>
                <c:pt idx="948">
                  <c:v>42</c:v>
                </c:pt>
                <c:pt idx="949">
                  <c:v>25</c:v>
                </c:pt>
                <c:pt idx="950">
                  <c:v>57</c:v>
                </c:pt>
                <c:pt idx="951">
                  <c:v>51</c:v>
                </c:pt>
                <c:pt idx="952">
                  <c:v>30</c:v>
                </c:pt>
                <c:pt idx="953">
                  <c:v>44</c:v>
                </c:pt>
                <c:pt idx="954">
                  <c:v>34</c:v>
                </c:pt>
                <c:pt idx="955">
                  <c:v>31</c:v>
                </c:pt>
                <c:pt idx="956">
                  <c:v>54</c:v>
                </c:pt>
                <c:pt idx="957">
                  <c:v>24</c:v>
                </c:pt>
                <c:pt idx="958">
                  <c:v>43</c:v>
                </c:pt>
                <c:pt idx="959">
                  <c:v>48</c:v>
                </c:pt>
                <c:pt idx="960">
                  <c:v>19</c:v>
                </c:pt>
                <c:pt idx="961">
                  <c:v>29</c:v>
                </c:pt>
                <c:pt idx="962">
                  <c:v>63</c:v>
                </c:pt>
                <c:pt idx="963">
                  <c:v>46</c:v>
                </c:pt>
                <c:pt idx="964">
                  <c:v>52</c:v>
                </c:pt>
                <c:pt idx="965">
                  <c:v>35</c:v>
                </c:pt>
                <c:pt idx="966">
                  <c:v>51</c:v>
                </c:pt>
                <c:pt idx="967">
                  <c:v>44</c:v>
                </c:pt>
                <c:pt idx="968">
                  <c:v>21</c:v>
                </c:pt>
                <c:pt idx="969">
                  <c:v>39</c:v>
                </c:pt>
                <c:pt idx="970">
                  <c:v>50</c:v>
                </c:pt>
                <c:pt idx="971">
                  <c:v>34</c:v>
                </c:pt>
                <c:pt idx="972">
                  <c:v>22</c:v>
                </c:pt>
                <c:pt idx="973">
                  <c:v>19</c:v>
                </c:pt>
                <c:pt idx="974">
                  <c:v>26</c:v>
                </c:pt>
                <c:pt idx="975">
                  <c:v>29</c:v>
                </c:pt>
                <c:pt idx="976">
                  <c:v>48</c:v>
                </c:pt>
                <c:pt idx="977">
                  <c:v>26</c:v>
                </c:pt>
                <c:pt idx="978">
                  <c:v>45</c:v>
                </c:pt>
                <c:pt idx="979">
                  <c:v>36</c:v>
                </c:pt>
                <c:pt idx="980">
                  <c:v>54</c:v>
                </c:pt>
                <c:pt idx="981">
                  <c:v>34</c:v>
                </c:pt>
                <c:pt idx="982">
                  <c:v>31</c:v>
                </c:pt>
                <c:pt idx="983">
                  <c:v>27</c:v>
                </c:pt>
                <c:pt idx="984">
                  <c:v>20</c:v>
                </c:pt>
                <c:pt idx="985">
                  <c:v>44</c:v>
                </c:pt>
                <c:pt idx="986">
                  <c:v>43</c:v>
                </c:pt>
                <c:pt idx="987">
                  <c:v>45</c:v>
                </c:pt>
                <c:pt idx="988">
                  <c:v>34</c:v>
                </c:pt>
                <c:pt idx="989">
                  <c:v>24</c:v>
                </c:pt>
                <c:pt idx="990">
                  <c:v>26</c:v>
                </c:pt>
                <c:pt idx="991">
                  <c:v>38</c:v>
                </c:pt>
                <c:pt idx="992">
                  <c:v>50</c:v>
                </c:pt>
                <c:pt idx="993">
                  <c:v>38</c:v>
                </c:pt>
                <c:pt idx="994">
                  <c:v>27</c:v>
                </c:pt>
                <c:pt idx="995">
                  <c:v>39</c:v>
                </c:pt>
                <c:pt idx="996">
                  <c:v>39</c:v>
                </c:pt>
                <c:pt idx="997">
                  <c:v>63</c:v>
                </c:pt>
                <c:pt idx="998">
                  <c:v>33</c:v>
                </c:pt>
                <c:pt idx="999">
                  <c:v>36</c:v>
                </c:pt>
                <c:pt idx="1000">
                  <c:v>30</c:v>
                </c:pt>
                <c:pt idx="1001">
                  <c:v>24</c:v>
                </c:pt>
                <c:pt idx="1002">
                  <c:v>24</c:v>
                </c:pt>
                <c:pt idx="1003">
                  <c:v>48</c:v>
                </c:pt>
                <c:pt idx="1004">
                  <c:v>47</c:v>
                </c:pt>
                <c:pt idx="1005">
                  <c:v>29</c:v>
                </c:pt>
                <c:pt idx="1006">
                  <c:v>28</c:v>
                </c:pt>
                <c:pt idx="1007">
                  <c:v>47</c:v>
                </c:pt>
                <c:pt idx="1008">
                  <c:v>25</c:v>
                </c:pt>
                <c:pt idx="1009">
                  <c:v>51</c:v>
                </c:pt>
                <c:pt idx="1010">
                  <c:v>48</c:v>
                </c:pt>
                <c:pt idx="1011">
                  <c:v>43</c:v>
                </c:pt>
                <c:pt idx="1012">
                  <c:v>61</c:v>
                </c:pt>
                <c:pt idx="1013">
                  <c:v>48</c:v>
                </c:pt>
                <c:pt idx="1014">
                  <c:v>38</c:v>
                </c:pt>
                <c:pt idx="1015">
                  <c:v>59</c:v>
                </c:pt>
                <c:pt idx="1016">
                  <c:v>19</c:v>
                </c:pt>
                <c:pt idx="1017">
                  <c:v>26</c:v>
                </c:pt>
                <c:pt idx="1018">
                  <c:v>54</c:v>
                </c:pt>
                <c:pt idx="1019">
                  <c:v>21</c:v>
                </c:pt>
                <c:pt idx="1020">
                  <c:v>51</c:v>
                </c:pt>
                <c:pt idx="1021">
                  <c:v>22</c:v>
                </c:pt>
                <c:pt idx="1022">
                  <c:v>47</c:v>
                </c:pt>
                <c:pt idx="1023">
                  <c:v>18</c:v>
                </c:pt>
                <c:pt idx="1024">
                  <c:v>47</c:v>
                </c:pt>
                <c:pt idx="1025">
                  <c:v>21</c:v>
                </c:pt>
                <c:pt idx="1026">
                  <c:v>19</c:v>
                </c:pt>
                <c:pt idx="1027">
                  <c:v>23</c:v>
                </c:pt>
                <c:pt idx="1028">
                  <c:v>54</c:v>
                </c:pt>
                <c:pt idx="1029">
                  <c:v>37</c:v>
                </c:pt>
                <c:pt idx="1030">
                  <c:v>46</c:v>
                </c:pt>
                <c:pt idx="1031">
                  <c:v>55</c:v>
                </c:pt>
                <c:pt idx="1032">
                  <c:v>30</c:v>
                </c:pt>
                <c:pt idx="1033">
                  <c:v>18</c:v>
                </c:pt>
                <c:pt idx="1034">
                  <c:v>61</c:v>
                </c:pt>
                <c:pt idx="1035">
                  <c:v>54</c:v>
                </c:pt>
                <c:pt idx="1036">
                  <c:v>22</c:v>
                </c:pt>
                <c:pt idx="1037">
                  <c:v>45</c:v>
                </c:pt>
                <c:pt idx="1038">
                  <c:v>22</c:v>
                </c:pt>
                <c:pt idx="1039">
                  <c:v>19</c:v>
                </c:pt>
                <c:pt idx="1040">
                  <c:v>35</c:v>
                </c:pt>
                <c:pt idx="1041">
                  <c:v>18</c:v>
                </c:pt>
                <c:pt idx="1042">
                  <c:v>20</c:v>
                </c:pt>
                <c:pt idx="1043">
                  <c:v>28</c:v>
                </c:pt>
                <c:pt idx="1044">
                  <c:v>55</c:v>
                </c:pt>
                <c:pt idx="1045">
                  <c:v>43</c:v>
                </c:pt>
                <c:pt idx="1046">
                  <c:v>43</c:v>
                </c:pt>
                <c:pt idx="1047">
                  <c:v>22</c:v>
                </c:pt>
                <c:pt idx="1048">
                  <c:v>25</c:v>
                </c:pt>
                <c:pt idx="1049">
                  <c:v>49</c:v>
                </c:pt>
                <c:pt idx="1050">
                  <c:v>44</c:v>
                </c:pt>
                <c:pt idx="1051">
                  <c:v>64</c:v>
                </c:pt>
                <c:pt idx="1052">
                  <c:v>49</c:v>
                </c:pt>
                <c:pt idx="1053">
                  <c:v>47</c:v>
                </c:pt>
                <c:pt idx="1054">
                  <c:v>27</c:v>
                </c:pt>
                <c:pt idx="1055">
                  <c:v>55</c:v>
                </c:pt>
                <c:pt idx="1056">
                  <c:v>48</c:v>
                </c:pt>
                <c:pt idx="1057">
                  <c:v>45</c:v>
                </c:pt>
                <c:pt idx="1058">
                  <c:v>24</c:v>
                </c:pt>
                <c:pt idx="1059">
                  <c:v>32</c:v>
                </c:pt>
                <c:pt idx="1060">
                  <c:v>24</c:v>
                </c:pt>
                <c:pt idx="1061">
                  <c:v>57</c:v>
                </c:pt>
                <c:pt idx="1062">
                  <c:v>59</c:v>
                </c:pt>
                <c:pt idx="1063">
                  <c:v>36</c:v>
                </c:pt>
                <c:pt idx="1064">
                  <c:v>29</c:v>
                </c:pt>
                <c:pt idx="1065">
                  <c:v>42</c:v>
                </c:pt>
                <c:pt idx="1066">
                  <c:v>48</c:v>
                </c:pt>
                <c:pt idx="1067">
                  <c:v>39</c:v>
                </c:pt>
                <c:pt idx="1068">
                  <c:v>63</c:v>
                </c:pt>
                <c:pt idx="1069">
                  <c:v>54</c:v>
                </c:pt>
                <c:pt idx="1070">
                  <c:v>37</c:v>
                </c:pt>
                <c:pt idx="1071">
                  <c:v>63</c:v>
                </c:pt>
                <c:pt idx="1072">
                  <c:v>21</c:v>
                </c:pt>
                <c:pt idx="1073">
                  <c:v>54</c:v>
                </c:pt>
                <c:pt idx="1074">
                  <c:v>60</c:v>
                </c:pt>
                <c:pt idx="1075">
                  <c:v>32</c:v>
                </c:pt>
                <c:pt idx="1076">
                  <c:v>47</c:v>
                </c:pt>
                <c:pt idx="1077">
                  <c:v>21</c:v>
                </c:pt>
                <c:pt idx="1078">
                  <c:v>28</c:v>
                </c:pt>
                <c:pt idx="1079">
                  <c:v>63</c:v>
                </c:pt>
                <c:pt idx="1080">
                  <c:v>18</c:v>
                </c:pt>
                <c:pt idx="1081">
                  <c:v>32</c:v>
                </c:pt>
                <c:pt idx="1082">
                  <c:v>38</c:v>
                </c:pt>
                <c:pt idx="1083">
                  <c:v>32</c:v>
                </c:pt>
                <c:pt idx="1084">
                  <c:v>62</c:v>
                </c:pt>
                <c:pt idx="1085">
                  <c:v>39</c:v>
                </c:pt>
                <c:pt idx="1086">
                  <c:v>55</c:v>
                </c:pt>
                <c:pt idx="1087">
                  <c:v>57</c:v>
                </c:pt>
                <c:pt idx="1088">
                  <c:v>52</c:v>
                </c:pt>
                <c:pt idx="1089">
                  <c:v>56</c:v>
                </c:pt>
                <c:pt idx="1090">
                  <c:v>47</c:v>
                </c:pt>
                <c:pt idx="1091">
                  <c:v>55</c:v>
                </c:pt>
                <c:pt idx="1092">
                  <c:v>23</c:v>
                </c:pt>
                <c:pt idx="1093">
                  <c:v>22</c:v>
                </c:pt>
                <c:pt idx="1094">
                  <c:v>50</c:v>
                </c:pt>
                <c:pt idx="1095">
                  <c:v>18</c:v>
                </c:pt>
                <c:pt idx="1096">
                  <c:v>51</c:v>
                </c:pt>
                <c:pt idx="1097">
                  <c:v>22</c:v>
                </c:pt>
                <c:pt idx="1098">
                  <c:v>52</c:v>
                </c:pt>
                <c:pt idx="1099">
                  <c:v>25</c:v>
                </c:pt>
                <c:pt idx="1100">
                  <c:v>33</c:v>
                </c:pt>
                <c:pt idx="1101">
                  <c:v>53</c:v>
                </c:pt>
                <c:pt idx="1102">
                  <c:v>29</c:v>
                </c:pt>
                <c:pt idx="1103">
                  <c:v>58</c:v>
                </c:pt>
                <c:pt idx="1104">
                  <c:v>37</c:v>
                </c:pt>
                <c:pt idx="1105">
                  <c:v>54</c:v>
                </c:pt>
                <c:pt idx="1106">
                  <c:v>49</c:v>
                </c:pt>
                <c:pt idx="1107">
                  <c:v>50</c:v>
                </c:pt>
                <c:pt idx="1108">
                  <c:v>26</c:v>
                </c:pt>
                <c:pt idx="1109">
                  <c:v>45</c:v>
                </c:pt>
                <c:pt idx="1110">
                  <c:v>54</c:v>
                </c:pt>
                <c:pt idx="1111">
                  <c:v>38</c:v>
                </c:pt>
                <c:pt idx="1112">
                  <c:v>48</c:v>
                </c:pt>
                <c:pt idx="1113">
                  <c:v>28</c:v>
                </c:pt>
                <c:pt idx="1114">
                  <c:v>23</c:v>
                </c:pt>
                <c:pt idx="1115">
                  <c:v>55</c:v>
                </c:pt>
                <c:pt idx="1116">
                  <c:v>41</c:v>
                </c:pt>
                <c:pt idx="1117">
                  <c:v>25</c:v>
                </c:pt>
                <c:pt idx="1118">
                  <c:v>33</c:v>
                </c:pt>
                <c:pt idx="1119">
                  <c:v>30</c:v>
                </c:pt>
                <c:pt idx="1120">
                  <c:v>23</c:v>
                </c:pt>
                <c:pt idx="1121">
                  <c:v>46</c:v>
                </c:pt>
                <c:pt idx="1122">
                  <c:v>53</c:v>
                </c:pt>
                <c:pt idx="1123">
                  <c:v>27</c:v>
                </c:pt>
                <c:pt idx="1124">
                  <c:v>23</c:v>
                </c:pt>
                <c:pt idx="1125">
                  <c:v>63</c:v>
                </c:pt>
                <c:pt idx="1126">
                  <c:v>55</c:v>
                </c:pt>
                <c:pt idx="1127">
                  <c:v>35</c:v>
                </c:pt>
                <c:pt idx="1128">
                  <c:v>34</c:v>
                </c:pt>
                <c:pt idx="1129">
                  <c:v>19</c:v>
                </c:pt>
                <c:pt idx="1130">
                  <c:v>39</c:v>
                </c:pt>
                <c:pt idx="1131">
                  <c:v>27</c:v>
                </c:pt>
                <c:pt idx="1132">
                  <c:v>57</c:v>
                </c:pt>
                <c:pt idx="1133">
                  <c:v>52</c:v>
                </c:pt>
                <c:pt idx="1134">
                  <c:v>28</c:v>
                </c:pt>
                <c:pt idx="1135">
                  <c:v>50</c:v>
                </c:pt>
                <c:pt idx="1136">
                  <c:v>44</c:v>
                </c:pt>
                <c:pt idx="1137">
                  <c:v>26</c:v>
                </c:pt>
                <c:pt idx="1138">
                  <c:v>33</c:v>
                </c:pt>
                <c:pt idx="1139">
                  <c:v>19</c:v>
                </c:pt>
                <c:pt idx="1140">
                  <c:v>50</c:v>
                </c:pt>
                <c:pt idx="1141">
                  <c:v>41</c:v>
                </c:pt>
                <c:pt idx="1142">
                  <c:v>52</c:v>
                </c:pt>
                <c:pt idx="1143">
                  <c:v>39</c:v>
                </c:pt>
                <c:pt idx="1144">
                  <c:v>50</c:v>
                </c:pt>
                <c:pt idx="1145">
                  <c:v>52</c:v>
                </c:pt>
                <c:pt idx="1146">
                  <c:v>60</c:v>
                </c:pt>
                <c:pt idx="1147">
                  <c:v>20</c:v>
                </c:pt>
                <c:pt idx="1148">
                  <c:v>55</c:v>
                </c:pt>
                <c:pt idx="1149">
                  <c:v>42</c:v>
                </c:pt>
                <c:pt idx="1150">
                  <c:v>18</c:v>
                </c:pt>
                <c:pt idx="1151">
                  <c:v>58</c:v>
                </c:pt>
                <c:pt idx="1152">
                  <c:v>43</c:v>
                </c:pt>
                <c:pt idx="1153">
                  <c:v>35</c:v>
                </c:pt>
                <c:pt idx="1154">
                  <c:v>48</c:v>
                </c:pt>
                <c:pt idx="1155">
                  <c:v>36</c:v>
                </c:pt>
                <c:pt idx="1156">
                  <c:v>19</c:v>
                </c:pt>
                <c:pt idx="1157">
                  <c:v>23</c:v>
                </c:pt>
                <c:pt idx="1158">
                  <c:v>20</c:v>
                </c:pt>
                <c:pt idx="1159">
                  <c:v>32</c:v>
                </c:pt>
                <c:pt idx="1160">
                  <c:v>43</c:v>
                </c:pt>
                <c:pt idx="1161">
                  <c:v>34</c:v>
                </c:pt>
                <c:pt idx="1162">
                  <c:v>30</c:v>
                </c:pt>
                <c:pt idx="1163">
                  <c:v>18</c:v>
                </c:pt>
                <c:pt idx="1164">
                  <c:v>41</c:v>
                </c:pt>
                <c:pt idx="1165">
                  <c:v>35</c:v>
                </c:pt>
                <c:pt idx="1166">
                  <c:v>57</c:v>
                </c:pt>
                <c:pt idx="1167">
                  <c:v>29</c:v>
                </c:pt>
                <c:pt idx="1168">
                  <c:v>32</c:v>
                </c:pt>
                <c:pt idx="1169">
                  <c:v>37</c:v>
                </c:pt>
                <c:pt idx="1170">
                  <c:v>18</c:v>
                </c:pt>
                <c:pt idx="1171">
                  <c:v>43</c:v>
                </c:pt>
                <c:pt idx="1172">
                  <c:v>56</c:v>
                </c:pt>
                <c:pt idx="1173">
                  <c:v>38</c:v>
                </c:pt>
                <c:pt idx="1174">
                  <c:v>29</c:v>
                </c:pt>
                <c:pt idx="1175">
                  <c:v>22</c:v>
                </c:pt>
                <c:pt idx="1176">
                  <c:v>52</c:v>
                </c:pt>
                <c:pt idx="1177">
                  <c:v>40</c:v>
                </c:pt>
                <c:pt idx="1178">
                  <c:v>23</c:v>
                </c:pt>
                <c:pt idx="1179">
                  <c:v>31</c:v>
                </c:pt>
                <c:pt idx="1180">
                  <c:v>42</c:v>
                </c:pt>
                <c:pt idx="1181">
                  <c:v>24</c:v>
                </c:pt>
                <c:pt idx="1182">
                  <c:v>25</c:v>
                </c:pt>
                <c:pt idx="1183">
                  <c:v>48</c:v>
                </c:pt>
                <c:pt idx="1184">
                  <c:v>23</c:v>
                </c:pt>
                <c:pt idx="1185">
                  <c:v>45</c:v>
                </c:pt>
                <c:pt idx="1186">
                  <c:v>20</c:v>
                </c:pt>
                <c:pt idx="1187">
                  <c:v>62</c:v>
                </c:pt>
                <c:pt idx="1188">
                  <c:v>43</c:v>
                </c:pt>
                <c:pt idx="1189">
                  <c:v>23</c:v>
                </c:pt>
                <c:pt idx="1190">
                  <c:v>31</c:v>
                </c:pt>
                <c:pt idx="1191">
                  <c:v>41</c:v>
                </c:pt>
                <c:pt idx="1192">
                  <c:v>58</c:v>
                </c:pt>
                <c:pt idx="1193">
                  <c:v>48</c:v>
                </c:pt>
                <c:pt idx="1194">
                  <c:v>31</c:v>
                </c:pt>
                <c:pt idx="1195">
                  <c:v>19</c:v>
                </c:pt>
                <c:pt idx="1196">
                  <c:v>19</c:v>
                </c:pt>
                <c:pt idx="1197">
                  <c:v>41</c:v>
                </c:pt>
                <c:pt idx="1198">
                  <c:v>40</c:v>
                </c:pt>
                <c:pt idx="1199">
                  <c:v>31</c:v>
                </c:pt>
                <c:pt idx="1200">
                  <c:v>37</c:v>
                </c:pt>
                <c:pt idx="1201">
                  <c:v>46</c:v>
                </c:pt>
                <c:pt idx="1202">
                  <c:v>22</c:v>
                </c:pt>
                <c:pt idx="1203">
                  <c:v>51</c:v>
                </c:pt>
                <c:pt idx="1204">
                  <c:v>18</c:v>
                </c:pt>
                <c:pt idx="1205">
                  <c:v>35</c:v>
                </c:pt>
                <c:pt idx="1206">
                  <c:v>59</c:v>
                </c:pt>
                <c:pt idx="1207">
                  <c:v>36</c:v>
                </c:pt>
                <c:pt idx="1208">
                  <c:v>37</c:v>
                </c:pt>
                <c:pt idx="1209">
                  <c:v>59</c:v>
                </c:pt>
                <c:pt idx="1210">
                  <c:v>36</c:v>
                </c:pt>
                <c:pt idx="1211">
                  <c:v>39</c:v>
                </c:pt>
                <c:pt idx="1212">
                  <c:v>18</c:v>
                </c:pt>
                <c:pt idx="1213">
                  <c:v>52</c:v>
                </c:pt>
                <c:pt idx="1214">
                  <c:v>27</c:v>
                </c:pt>
                <c:pt idx="1215">
                  <c:v>18</c:v>
                </c:pt>
                <c:pt idx="1216">
                  <c:v>40</c:v>
                </c:pt>
                <c:pt idx="1217">
                  <c:v>29</c:v>
                </c:pt>
                <c:pt idx="1218">
                  <c:v>46</c:v>
                </c:pt>
                <c:pt idx="1219">
                  <c:v>38</c:v>
                </c:pt>
                <c:pt idx="1220">
                  <c:v>30</c:v>
                </c:pt>
                <c:pt idx="1221">
                  <c:v>40</c:v>
                </c:pt>
                <c:pt idx="1222">
                  <c:v>50</c:v>
                </c:pt>
                <c:pt idx="1223">
                  <c:v>20</c:v>
                </c:pt>
                <c:pt idx="1224">
                  <c:v>41</c:v>
                </c:pt>
                <c:pt idx="1225">
                  <c:v>33</c:v>
                </c:pt>
                <c:pt idx="1226">
                  <c:v>38</c:v>
                </c:pt>
                <c:pt idx="1227">
                  <c:v>42</c:v>
                </c:pt>
                <c:pt idx="1228">
                  <c:v>56</c:v>
                </c:pt>
                <c:pt idx="1229">
                  <c:v>58</c:v>
                </c:pt>
                <c:pt idx="1230">
                  <c:v>52</c:v>
                </c:pt>
                <c:pt idx="1231">
                  <c:v>20</c:v>
                </c:pt>
                <c:pt idx="1232">
                  <c:v>54</c:v>
                </c:pt>
                <c:pt idx="1233">
                  <c:v>58</c:v>
                </c:pt>
                <c:pt idx="1234">
                  <c:v>45</c:v>
                </c:pt>
                <c:pt idx="1235">
                  <c:v>26</c:v>
                </c:pt>
                <c:pt idx="1236">
                  <c:v>63</c:v>
                </c:pt>
                <c:pt idx="1237">
                  <c:v>58</c:v>
                </c:pt>
                <c:pt idx="1238">
                  <c:v>37</c:v>
                </c:pt>
                <c:pt idx="1239">
                  <c:v>25</c:v>
                </c:pt>
                <c:pt idx="1240">
                  <c:v>52</c:v>
                </c:pt>
                <c:pt idx="1241">
                  <c:v>64</c:v>
                </c:pt>
                <c:pt idx="1242">
                  <c:v>22</c:v>
                </c:pt>
                <c:pt idx="1243">
                  <c:v>28</c:v>
                </c:pt>
                <c:pt idx="1244">
                  <c:v>18</c:v>
                </c:pt>
                <c:pt idx="1245">
                  <c:v>28</c:v>
                </c:pt>
                <c:pt idx="1246">
                  <c:v>45</c:v>
                </c:pt>
                <c:pt idx="1247">
                  <c:v>33</c:v>
                </c:pt>
                <c:pt idx="1248">
                  <c:v>18</c:v>
                </c:pt>
                <c:pt idx="1249">
                  <c:v>32</c:v>
                </c:pt>
                <c:pt idx="1250">
                  <c:v>24</c:v>
                </c:pt>
                <c:pt idx="1251">
                  <c:v>19</c:v>
                </c:pt>
                <c:pt idx="1252">
                  <c:v>20</c:v>
                </c:pt>
                <c:pt idx="1253">
                  <c:v>40</c:v>
                </c:pt>
                <c:pt idx="1254">
                  <c:v>34</c:v>
                </c:pt>
                <c:pt idx="1255">
                  <c:v>42</c:v>
                </c:pt>
                <c:pt idx="1256">
                  <c:v>51</c:v>
                </c:pt>
                <c:pt idx="1257">
                  <c:v>54</c:v>
                </c:pt>
                <c:pt idx="1258">
                  <c:v>55</c:v>
                </c:pt>
                <c:pt idx="1259">
                  <c:v>52</c:v>
                </c:pt>
                <c:pt idx="1260">
                  <c:v>32</c:v>
                </c:pt>
                <c:pt idx="1261">
                  <c:v>28</c:v>
                </c:pt>
                <c:pt idx="1262">
                  <c:v>41</c:v>
                </c:pt>
                <c:pt idx="1263">
                  <c:v>43</c:v>
                </c:pt>
                <c:pt idx="1264">
                  <c:v>49</c:v>
                </c:pt>
                <c:pt idx="1265">
                  <c:v>64</c:v>
                </c:pt>
                <c:pt idx="1266">
                  <c:v>55</c:v>
                </c:pt>
                <c:pt idx="1267">
                  <c:v>24</c:v>
                </c:pt>
                <c:pt idx="1268">
                  <c:v>20</c:v>
                </c:pt>
                <c:pt idx="1269">
                  <c:v>45</c:v>
                </c:pt>
                <c:pt idx="1270">
                  <c:v>26</c:v>
                </c:pt>
                <c:pt idx="1271">
                  <c:v>25</c:v>
                </c:pt>
                <c:pt idx="1272">
                  <c:v>43</c:v>
                </c:pt>
                <c:pt idx="1273">
                  <c:v>35</c:v>
                </c:pt>
                <c:pt idx="1274">
                  <c:v>26</c:v>
                </c:pt>
                <c:pt idx="1275">
                  <c:v>57</c:v>
                </c:pt>
                <c:pt idx="1276">
                  <c:v>22</c:v>
                </c:pt>
                <c:pt idx="1277">
                  <c:v>32</c:v>
                </c:pt>
                <c:pt idx="1278">
                  <c:v>39</c:v>
                </c:pt>
                <c:pt idx="1279">
                  <c:v>25</c:v>
                </c:pt>
                <c:pt idx="1280">
                  <c:v>48</c:v>
                </c:pt>
                <c:pt idx="1281">
                  <c:v>47</c:v>
                </c:pt>
                <c:pt idx="1282">
                  <c:v>18</c:v>
                </c:pt>
                <c:pt idx="1283">
                  <c:v>18</c:v>
                </c:pt>
                <c:pt idx="1284">
                  <c:v>61</c:v>
                </c:pt>
                <c:pt idx="1285">
                  <c:v>47</c:v>
                </c:pt>
                <c:pt idx="1286">
                  <c:v>28</c:v>
                </c:pt>
                <c:pt idx="1287">
                  <c:v>36</c:v>
                </c:pt>
                <c:pt idx="1288">
                  <c:v>20</c:v>
                </c:pt>
                <c:pt idx="1289">
                  <c:v>44</c:v>
                </c:pt>
                <c:pt idx="1290">
                  <c:v>38</c:v>
                </c:pt>
                <c:pt idx="1291">
                  <c:v>19</c:v>
                </c:pt>
                <c:pt idx="1292">
                  <c:v>21</c:v>
                </c:pt>
                <c:pt idx="1293">
                  <c:v>46</c:v>
                </c:pt>
                <c:pt idx="1294">
                  <c:v>58</c:v>
                </c:pt>
                <c:pt idx="1295">
                  <c:v>20</c:v>
                </c:pt>
                <c:pt idx="1296">
                  <c:v>18</c:v>
                </c:pt>
                <c:pt idx="1297">
                  <c:v>28</c:v>
                </c:pt>
                <c:pt idx="1298">
                  <c:v>33</c:v>
                </c:pt>
                <c:pt idx="1299">
                  <c:v>19</c:v>
                </c:pt>
                <c:pt idx="1300">
                  <c:v>45</c:v>
                </c:pt>
                <c:pt idx="1301">
                  <c:v>62</c:v>
                </c:pt>
                <c:pt idx="1302">
                  <c:v>25</c:v>
                </c:pt>
                <c:pt idx="1303">
                  <c:v>43</c:v>
                </c:pt>
                <c:pt idx="1304">
                  <c:v>42</c:v>
                </c:pt>
                <c:pt idx="1305">
                  <c:v>24</c:v>
                </c:pt>
                <c:pt idx="1306">
                  <c:v>29</c:v>
                </c:pt>
                <c:pt idx="1307">
                  <c:v>32</c:v>
                </c:pt>
                <c:pt idx="1308">
                  <c:v>25</c:v>
                </c:pt>
                <c:pt idx="1309">
                  <c:v>41</c:v>
                </c:pt>
                <c:pt idx="1310">
                  <c:v>42</c:v>
                </c:pt>
                <c:pt idx="1311">
                  <c:v>33</c:v>
                </c:pt>
                <c:pt idx="1312">
                  <c:v>34</c:v>
                </c:pt>
                <c:pt idx="1313">
                  <c:v>19</c:v>
                </c:pt>
                <c:pt idx="1314">
                  <c:v>30</c:v>
                </c:pt>
                <c:pt idx="1315">
                  <c:v>18</c:v>
                </c:pt>
                <c:pt idx="1316">
                  <c:v>19</c:v>
                </c:pt>
                <c:pt idx="1317">
                  <c:v>18</c:v>
                </c:pt>
                <c:pt idx="1318">
                  <c:v>35</c:v>
                </c:pt>
                <c:pt idx="1319">
                  <c:v>39</c:v>
                </c:pt>
                <c:pt idx="1320">
                  <c:v>31</c:v>
                </c:pt>
                <c:pt idx="1321">
                  <c:v>62</c:v>
                </c:pt>
                <c:pt idx="1322">
                  <c:v>62</c:v>
                </c:pt>
                <c:pt idx="1323">
                  <c:v>42</c:v>
                </c:pt>
                <c:pt idx="1324">
                  <c:v>31</c:v>
                </c:pt>
                <c:pt idx="1325">
                  <c:v>61</c:v>
                </c:pt>
                <c:pt idx="1326">
                  <c:v>42</c:v>
                </c:pt>
                <c:pt idx="1327">
                  <c:v>51</c:v>
                </c:pt>
                <c:pt idx="1328">
                  <c:v>23</c:v>
                </c:pt>
                <c:pt idx="1329">
                  <c:v>52</c:v>
                </c:pt>
                <c:pt idx="1330">
                  <c:v>57</c:v>
                </c:pt>
                <c:pt idx="1331">
                  <c:v>23</c:v>
                </c:pt>
                <c:pt idx="1332">
                  <c:v>52</c:v>
                </c:pt>
                <c:pt idx="1333">
                  <c:v>50</c:v>
                </c:pt>
                <c:pt idx="1334">
                  <c:v>18</c:v>
                </c:pt>
                <c:pt idx="1335">
                  <c:v>18</c:v>
                </c:pt>
                <c:pt idx="1336">
                  <c:v>21</c:v>
                </c:pt>
                <c:pt idx="1337">
                  <c:v>61</c:v>
                </c:pt>
              </c:numCache>
            </c:numRef>
          </c:xVal>
          <c:yVal>
            <c:numRef>
              <c:f>insurance!$G$2:$G$1339</c:f>
              <c:numCache>
                <c:formatCode>General</c:formatCode>
                <c:ptCount val="1338"/>
                <c:pt idx="0">
                  <c:v>16884.923999999999</c:v>
                </c:pt>
                <c:pt idx="1">
                  <c:v>1725.5523000000001</c:v>
                </c:pt>
                <c:pt idx="2">
                  <c:v>4449.4620000000004</c:v>
                </c:pt>
                <c:pt idx="3">
                  <c:v>21984.47061</c:v>
                </c:pt>
                <c:pt idx="4">
                  <c:v>3866.8552</c:v>
                </c:pt>
                <c:pt idx="5">
                  <c:v>3756.6215999999999</c:v>
                </c:pt>
                <c:pt idx="6">
                  <c:v>8240.5895999999993</c:v>
                </c:pt>
                <c:pt idx="7">
                  <c:v>7281.5056000000004</c:v>
                </c:pt>
                <c:pt idx="8">
                  <c:v>6406.4107000000004</c:v>
                </c:pt>
                <c:pt idx="9">
                  <c:v>28923.136920000001</c:v>
                </c:pt>
                <c:pt idx="10">
                  <c:v>2721.3208</c:v>
                </c:pt>
                <c:pt idx="11">
                  <c:v>27808.7251</c:v>
                </c:pt>
                <c:pt idx="12">
                  <c:v>1826.8430000000001</c:v>
                </c:pt>
                <c:pt idx="13">
                  <c:v>11090.7178</c:v>
                </c:pt>
                <c:pt idx="14">
                  <c:v>39611.757700000002</c:v>
                </c:pt>
                <c:pt idx="15">
                  <c:v>1837.2370000000001</c:v>
                </c:pt>
                <c:pt idx="16">
                  <c:v>10797.3362</c:v>
                </c:pt>
                <c:pt idx="17">
                  <c:v>2395.17155</c:v>
                </c:pt>
                <c:pt idx="18">
                  <c:v>10602.385</c:v>
                </c:pt>
                <c:pt idx="19">
                  <c:v>36837.466999999997</c:v>
                </c:pt>
                <c:pt idx="20">
                  <c:v>13228.846949999999</c:v>
                </c:pt>
                <c:pt idx="21">
                  <c:v>4149.7359999999999</c:v>
                </c:pt>
                <c:pt idx="22">
                  <c:v>1137.011</c:v>
                </c:pt>
                <c:pt idx="23">
                  <c:v>37701.876799999998</c:v>
                </c:pt>
                <c:pt idx="24">
                  <c:v>6203.90175</c:v>
                </c:pt>
                <c:pt idx="25">
                  <c:v>14001.1338</c:v>
                </c:pt>
                <c:pt idx="26">
                  <c:v>14451.835150000001</c:v>
                </c:pt>
                <c:pt idx="27">
                  <c:v>12268.632250000001</c:v>
                </c:pt>
                <c:pt idx="28">
                  <c:v>2775.1921499999999</c:v>
                </c:pt>
                <c:pt idx="29">
                  <c:v>38711</c:v>
                </c:pt>
                <c:pt idx="30">
                  <c:v>35585.576000000001</c:v>
                </c:pt>
                <c:pt idx="31">
                  <c:v>2198.1898500000002</c:v>
                </c:pt>
                <c:pt idx="32">
                  <c:v>4687.7969999999996</c:v>
                </c:pt>
                <c:pt idx="33">
                  <c:v>13770.097900000001</c:v>
                </c:pt>
                <c:pt idx="34">
                  <c:v>51194.559139999998</c:v>
                </c:pt>
                <c:pt idx="35">
                  <c:v>1625.4337499999999</c:v>
                </c:pt>
                <c:pt idx="36">
                  <c:v>15612.19335</c:v>
                </c:pt>
                <c:pt idx="37">
                  <c:v>2302.3000000000002</c:v>
                </c:pt>
                <c:pt idx="38">
                  <c:v>39774.276299999998</c:v>
                </c:pt>
                <c:pt idx="39">
                  <c:v>48173.360999999997</c:v>
                </c:pt>
                <c:pt idx="40">
                  <c:v>3046.0619999999999</c:v>
                </c:pt>
                <c:pt idx="41">
                  <c:v>4949.7587000000003</c:v>
                </c:pt>
                <c:pt idx="42">
                  <c:v>6272.4772000000003</c:v>
                </c:pt>
                <c:pt idx="43">
                  <c:v>6313.759</c:v>
                </c:pt>
                <c:pt idx="44">
                  <c:v>6079.6715000000004</c:v>
                </c:pt>
                <c:pt idx="45">
                  <c:v>20630.283510000001</c:v>
                </c:pt>
                <c:pt idx="46">
                  <c:v>3393.35635</c:v>
                </c:pt>
                <c:pt idx="47">
                  <c:v>3556.9223000000002</c:v>
                </c:pt>
                <c:pt idx="48">
                  <c:v>12629.896699999999</c:v>
                </c:pt>
                <c:pt idx="49">
                  <c:v>38709.175999999999</c:v>
                </c:pt>
                <c:pt idx="50">
                  <c:v>2211.1307499999998</c:v>
                </c:pt>
                <c:pt idx="51">
                  <c:v>3579.8287</c:v>
                </c:pt>
                <c:pt idx="52">
                  <c:v>23568.272000000001</c:v>
                </c:pt>
                <c:pt idx="53">
                  <c:v>37742.575700000001</c:v>
                </c:pt>
                <c:pt idx="54">
                  <c:v>8059.6791000000003</c:v>
                </c:pt>
                <c:pt idx="55">
                  <c:v>47496.494449999998</c:v>
                </c:pt>
                <c:pt idx="56">
                  <c:v>13607.36875</c:v>
                </c:pt>
                <c:pt idx="57">
                  <c:v>34303.167200000004</c:v>
                </c:pt>
                <c:pt idx="58">
                  <c:v>23244.790199999999</c:v>
                </c:pt>
                <c:pt idx="59">
                  <c:v>5989.5236500000001</c:v>
                </c:pt>
                <c:pt idx="60">
                  <c:v>8606.2173999999995</c:v>
                </c:pt>
                <c:pt idx="61">
                  <c:v>4504.6624000000002</c:v>
                </c:pt>
                <c:pt idx="62">
                  <c:v>30166.618170000002</c:v>
                </c:pt>
                <c:pt idx="63">
                  <c:v>4133.6416499999996</c:v>
                </c:pt>
                <c:pt idx="64">
                  <c:v>14711.7438</c:v>
                </c:pt>
                <c:pt idx="65">
                  <c:v>1743.2139999999999</c:v>
                </c:pt>
                <c:pt idx="66">
                  <c:v>14235.072</c:v>
                </c:pt>
                <c:pt idx="67">
                  <c:v>6389.3778499999999</c:v>
                </c:pt>
                <c:pt idx="68">
                  <c:v>5920.1040999999996</c:v>
                </c:pt>
                <c:pt idx="69">
                  <c:v>17663.144199999999</c:v>
                </c:pt>
                <c:pt idx="70">
                  <c:v>16577.779500000001</c:v>
                </c:pt>
                <c:pt idx="71">
                  <c:v>6799.4579999999996</c:v>
                </c:pt>
                <c:pt idx="72">
                  <c:v>11741.726000000001</c:v>
                </c:pt>
                <c:pt idx="73">
                  <c:v>11946.625899999999</c:v>
                </c:pt>
                <c:pt idx="74">
                  <c:v>7726.8540000000003</c:v>
                </c:pt>
                <c:pt idx="75">
                  <c:v>11356.660900000001</c:v>
                </c:pt>
                <c:pt idx="76">
                  <c:v>3947.4131000000002</c:v>
                </c:pt>
                <c:pt idx="77">
                  <c:v>1532.4697000000001</c:v>
                </c:pt>
                <c:pt idx="78">
                  <c:v>2755.0209500000001</c:v>
                </c:pt>
                <c:pt idx="79">
                  <c:v>6571.0243499999997</c:v>
                </c:pt>
                <c:pt idx="80">
                  <c:v>4441.2131499999996</c:v>
                </c:pt>
                <c:pt idx="81">
                  <c:v>7935.29115</c:v>
                </c:pt>
                <c:pt idx="82">
                  <c:v>37165.163800000002</c:v>
                </c:pt>
                <c:pt idx="83">
                  <c:v>11033.661700000001</c:v>
                </c:pt>
                <c:pt idx="84">
                  <c:v>39836.519</c:v>
                </c:pt>
                <c:pt idx="85">
                  <c:v>21098.554049999999</c:v>
                </c:pt>
                <c:pt idx="86">
                  <c:v>43578.939400000003</c:v>
                </c:pt>
                <c:pt idx="87">
                  <c:v>11073.175999999999</c:v>
                </c:pt>
                <c:pt idx="88">
                  <c:v>8026.6665999999996</c:v>
                </c:pt>
                <c:pt idx="89">
                  <c:v>11082.5772</c:v>
                </c:pt>
                <c:pt idx="90">
                  <c:v>2026.9740999999999</c:v>
                </c:pt>
                <c:pt idx="91">
                  <c:v>10942.13205</c:v>
                </c:pt>
                <c:pt idx="92">
                  <c:v>30184.936699999998</c:v>
                </c:pt>
                <c:pt idx="93">
                  <c:v>5729.0052999999998</c:v>
                </c:pt>
                <c:pt idx="94">
                  <c:v>47291.055</c:v>
                </c:pt>
                <c:pt idx="95">
                  <c:v>3766.8838000000001</c:v>
                </c:pt>
                <c:pt idx="96">
                  <c:v>12105.32</c:v>
                </c:pt>
                <c:pt idx="97">
                  <c:v>10226.2842</c:v>
                </c:pt>
                <c:pt idx="98">
                  <c:v>22412.648499999999</c:v>
                </c:pt>
                <c:pt idx="99">
                  <c:v>15820.699000000001</c:v>
                </c:pt>
                <c:pt idx="100">
                  <c:v>6186.1270000000004</c:v>
                </c:pt>
                <c:pt idx="101">
                  <c:v>3645.0893999999998</c:v>
                </c:pt>
                <c:pt idx="102">
                  <c:v>21344.846699999998</c:v>
                </c:pt>
                <c:pt idx="103">
                  <c:v>30942.191800000001</c:v>
                </c:pt>
                <c:pt idx="104">
                  <c:v>5003.8530000000001</c:v>
                </c:pt>
                <c:pt idx="105">
                  <c:v>17560.37975</c:v>
                </c:pt>
                <c:pt idx="106">
                  <c:v>2331.5189999999998</c:v>
                </c:pt>
                <c:pt idx="107">
                  <c:v>3877.3042500000001</c:v>
                </c:pt>
                <c:pt idx="108">
                  <c:v>2867.1196</c:v>
                </c:pt>
                <c:pt idx="109">
                  <c:v>47055.532099999997</c:v>
                </c:pt>
                <c:pt idx="110">
                  <c:v>10825.253699999999</c:v>
                </c:pt>
                <c:pt idx="111">
                  <c:v>11881.358</c:v>
                </c:pt>
                <c:pt idx="112">
                  <c:v>4646.759</c:v>
                </c:pt>
                <c:pt idx="113">
                  <c:v>2404.7338</c:v>
                </c:pt>
                <c:pt idx="114">
                  <c:v>11488.31695</c:v>
                </c:pt>
                <c:pt idx="115">
                  <c:v>30259.995559999999</c:v>
                </c:pt>
                <c:pt idx="116">
                  <c:v>11381.3254</c:v>
                </c:pt>
                <c:pt idx="117">
                  <c:v>19107.779600000002</c:v>
                </c:pt>
                <c:pt idx="118">
                  <c:v>8601.3292999999994</c:v>
                </c:pt>
                <c:pt idx="119">
                  <c:v>6686.4313000000002</c:v>
                </c:pt>
                <c:pt idx="120">
                  <c:v>7740.3370000000004</c:v>
                </c:pt>
                <c:pt idx="121">
                  <c:v>1705.6244999999999</c:v>
                </c:pt>
                <c:pt idx="122">
                  <c:v>2257.47525</c:v>
                </c:pt>
                <c:pt idx="123">
                  <c:v>39556.494500000001</c:v>
                </c:pt>
                <c:pt idx="124">
                  <c:v>10115.00885</c:v>
                </c:pt>
                <c:pt idx="125">
                  <c:v>3385.3991500000002</c:v>
                </c:pt>
                <c:pt idx="126">
                  <c:v>17081.080000000002</c:v>
                </c:pt>
                <c:pt idx="127">
                  <c:v>9634.5380000000005</c:v>
                </c:pt>
                <c:pt idx="128">
                  <c:v>32734.186300000001</c:v>
                </c:pt>
                <c:pt idx="129">
                  <c:v>6082.4049999999997</c:v>
                </c:pt>
                <c:pt idx="130">
                  <c:v>12815.444949999999</c:v>
                </c:pt>
                <c:pt idx="131">
                  <c:v>13616.3586</c:v>
                </c:pt>
                <c:pt idx="132">
                  <c:v>11163.567999999999</c:v>
                </c:pt>
                <c:pt idx="133">
                  <c:v>1632.5644500000001</c:v>
                </c:pt>
                <c:pt idx="134">
                  <c:v>2457.2111500000001</c:v>
                </c:pt>
                <c:pt idx="135">
                  <c:v>2155.6815000000001</c:v>
                </c:pt>
                <c:pt idx="136">
                  <c:v>1261.442</c:v>
                </c:pt>
                <c:pt idx="137">
                  <c:v>2045.68525</c:v>
                </c:pt>
                <c:pt idx="138">
                  <c:v>27322.73386</c:v>
                </c:pt>
                <c:pt idx="139">
                  <c:v>2166.732</c:v>
                </c:pt>
                <c:pt idx="140">
                  <c:v>27375.904780000001</c:v>
                </c:pt>
                <c:pt idx="141">
                  <c:v>3490.5491000000002</c:v>
                </c:pt>
                <c:pt idx="142">
                  <c:v>18972.494999999999</c:v>
                </c:pt>
                <c:pt idx="143">
                  <c:v>18157.876</c:v>
                </c:pt>
                <c:pt idx="144">
                  <c:v>20745.989099999999</c:v>
                </c:pt>
                <c:pt idx="145">
                  <c:v>5138.2566999999999</c:v>
                </c:pt>
                <c:pt idx="146">
                  <c:v>40720.551050000002</c:v>
                </c:pt>
                <c:pt idx="147">
                  <c:v>9877.6077000000005</c:v>
                </c:pt>
                <c:pt idx="148">
                  <c:v>10959.6947</c:v>
                </c:pt>
                <c:pt idx="149">
                  <c:v>1842.519</c:v>
                </c:pt>
                <c:pt idx="150">
                  <c:v>5125.2156999999997</c:v>
                </c:pt>
                <c:pt idx="151">
                  <c:v>7789.6350000000002</c:v>
                </c:pt>
                <c:pt idx="152">
                  <c:v>6334.3435499999996</c:v>
                </c:pt>
                <c:pt idx="153">
                  <c:v>19964.746299999999</c:v>
                </c:pt>
                <c:pt idx="154">
                  <c:v>7077.1894000000002</c:v>
                </c:pt>
                <c:pt idx="155">
                  <c:v>6948.7007999999996</c:v>
                </c:pt>
                <c:pt idx="156">
                  <c:v>21223.675800000001</c:v>
                </c:pt>
                <c:pt idx="157">
                  <c:v>15518.180249999999</c:v>
                </c:pt>
                <c:pt idx="158">
                  <c:v>36950.256699999998</c:v>
                </c:pt>
                <c:pt idx="159">
                  <c:v>19749.383379999999</c:v>
                </c:pt>
                <c:pt idx="160">
                  <c:v>21348.705999999998</c:v>
                </c:pt>
                <c:pt idx="161">
                  <c:v>36149.483500000002</c:v>
                </c:pt>
                <c:pt idx="162">
                  <c:v>10450.552</c:v>
                </c:pt>
                <c:pt idx="163">
                  <c:v>5152.134</c:v>
                </c:pt>
                <c:pt idx="164">
                  <c:v>5028.1466</c:v>
                </c:pt>
                <c:pt idx="165">
                  <c:v>10407.085849999999</c:v>
                </c:pt>
                <c:pt idx="166">
                  <c:v>4830.63</c:v>
                </c:pt>
                <c:pt idx="167">
                  <c:v>6128.79745</c:v>
                </c:pt>
                <c:pt idx="168">
                  <c:v>2719.2797500000001</c:v>
                </c:pt>
                <c:pt idx="169">
                  <c:v>4827.9049500000001</c:v>
                </c:pt>
                <c:pt idx="170">
                  <c:v>13405.390299999999</c:v>
                </c:pt>
                <c:pt idx="171">
                  <c:v>8116.68</c:v>
                </c:pt>
                <c:pt idx="172">
                  <c:v>1694.7963999999999</c:v>
                </c:pt>
                <c:pt idx="173">
                  <c:v>5246.0469999999996</c:v>
                </c:pt>
                <c:pt idx="174">
                  <c:v>2855.4375500000001</c:v>
                </c:pt>
                <c:pt idx="175">
                  <c:v>48824.45</c:v>
                </c:pt>
                <c:pt idx="176">
                  <c:v>6455.86265</c:v>
                </c:pt>
                <c:pt idx="177">
                  <c:v>10436.096</c:v>
                </c:pt>
                <c:pt idx="178">
                  <c:v>8823.2790000000005</c:v>
                </c:pt>
                <c:pt idx="179">
                  <c:v>8538.28845</c:v>
                </c:pt>
                <c:pt idx="180">
                  <c:v>11735.87905</c:v>
                </c:pt>
                <c:pt idx="181">
                  <c:v>1631.8212000000001</c:v>
                </c:pt>
                <c:pt idx="182">
                  <c:v>4005.4225000000001</c:v>
                </c:pt>
                <c:pt idx="183">
                  <c:v>7419.4778999999999</c:v>
                </c:pt>
                <c:pt idx="184">
                  <c:v>7731.4270999999999</c:v>
                </c:pt>
                <c:pt idx="185">
                  <c:v>43753.337050000002</c:v>
                </c:pt>
                <c:pt idx="186">
                  <c:v>3981.9767999999999</c:v>
                </c:pt>
                <c:pt idx="187">
                  <c:v>5325.6509999999998</c:v>
                </c:pt>
                <c:pt idx="188">
                  <c:v>6775.9610000000002</c:v>
                </c:pt>
                <c:pt idx="189">
                  <c:v>4922.9159</c:v>
                </c:pt>
                <c:pt idx="190">
                  <c:v>12557.605299999999</c:v>
                </c:pt>
                <c:pt idx="191">
                  <c:v>4883.866</c:v>
                </c:pt>
                <c:pt idx="192">
                  <c:v>2137.6536000000001</c:v>
                </c:pt>
                <c:pt idx="193">
                  <c:v>12044.342000000001</c:v>
                </c:pt>
                <c:pt idx="194">
                  <c:v>1137.4697000000001</c:v>
                </c:pt>
                <c:pt idx="195">
                  <c:v>1639.5631000000001</c:v>
                </c:pt>
                <c:pt idx="196">
                  <c:v>5649.7150000000001</c:v>
                </c:pt>
                <c:pt idx="197">
                  <c:v>8516.8289999999997</c:v>
                </c:pt>
                <c:pt idx="198">
                  <c:v>9644.2525000000005</c:v>
                </c:pt>
                <c:pt idx="199">
                  <c:v>14901.5167</c:v>
                </c:pt>
                <c:pt idx="200">
                  <c:v>2130.6759000000002</c:v>
                </c:pt>
                <c:pt idx="201">
                  <c:v>8871.1517000000003</c:v>
                </c:pt>
                <c:pt idx="202">
                  <c:v>13012.20865</c:v>
                </c:pt>
                <c:pt idx="203">
                  <c:v>37133.898200000003</c:v>
                </c:pt>
                <c:pt idx="204">
                  <c:v>7147.1049999999996</c:v>
                </c:pt>
                <c:pt idx="205">
                  <c:v>4337.7352000000001</c:v>
                </c:pt>
                <c:pt idx="206">
                  <c:v>11743.299000000001</c:v>
                </c:pt>
                <c:pt idx="207">
                  <c:v>20984.0936</c:v>
                </c:pt>
                <c:pt idx="208">
                  <c:v>13880.949000000001</c:v>
                </c:pt>
                <c:pt idx="209">
                  <c:v>6610.1097</c:v>
                </c:pt>
                <c:pt idx="210">
                  <c:v>1980.07</c:v>
                </c:pt>
                <c:pt idx="211">
                  <c:v>8162.7162500000004</c:v>
                </c:pt>
                <c:pt idx="212">
                  <c:v>3537.703</c:v>
                </c:pt>
                <c:pt idx="213">
                  <c:v>5002.7826999999997</c:v>
                </c:pt>
                <c:pt idx="214">
                  <c:v>8520.0259999999998</c:v>
                </c:pt>
                <c:pt idx="215">
                  <c:v>7371.7719999999999</c:v>
                </c:pt>
                <c:pt idx="216">
                  <c:v>10355.641</c:v>
                </c:pt>
                <c:pt idx="217">
                  <c:v>2483.7359999999999</c:v>
                </c:pt>
                <c:pt idx="218">
                  <c:v>3392.9767999999999</c:v>
                </c:pt>
                <c:pt idx="219">
                  <c:v>25081.76784</c:v>
                </c:pt>
                <c:pt idx="220">
                  <c:v>5012.4709999999995</c:v>
                </c:pt>
                <c:pt idx="221">
                  <c:v>10564.8845</c:v>
                </c:pt>
                <c:pt idx="222">
                  <c:v>5253.5240000000003</c:v>
                </c:pt>
                <c:pt idx="223">
                  <c:v>34779.614999999998</c:v>
                </c:pt>
                <c:pt idx="224">
                  <c:v>19515.5416</c:v>
                </c:pt>
                <c:pt idx="225">
                  <c:v>11987.1682</c:v>
                </c:pt>
                <c:pt idx="226">
                  <c:v>2689.4953999999998</c:v>
                </c:pt>
                <c:pt idx="227">
                  <c:v>24227.337240000001</c:v>
                </c:pt>
                <c:pt idx="228">
                  <c:v>7358.1756500000001</c:v>
                </c:pt>
                <c:pt idx="229">
                  <c:v>9225.2564000000002</c:v>
                </c:pt>
                <c:pt idx="230">
                  <c:v>7443.6430499999997</c:v>
                </c:pt>
                <c:pt idx="231">
                  <c:v>14001.286700000001</c:v>
                </c:pt>
                <c:pt idx="232">
                  <c:v>1727.7850000000001</c:v>
                </c:pt>
                <c:pt idx="233">
                  <c:v>12333.828</c:v>
                </c:pt>
                <c:pt idx="234">
                  <c:v>6710.1918999999998</c:v>
                </c:pt>
                <c:pt idx="235">
                  <c:v>19444.265800000001</c:v>
                </c:pt>
                <c:pt idx="236">
                  <c:v>1615.7666999999999</c:v>
                </c:pt>
                <c:pt idx="237">
                  <c:v>4463.2051000000001</c:v>
                </c:pt>
                <c:pt idx="238">
                  <c:v>17352.6803</c:v>
                </c:pt>
                <c:pt idx="239">
                  <c:v>7152.6714000000002</c:v>
                </c:pt>
                <c:pt idx="240">
                  <c:v>38511.628299999997</c:v>
                </c:pt>
                <c:pt idx="241">
                  <c:v>5354.0746499999996</c:v>
                </c:pt>
                <c:pt idx="242">
                  <c:v>35160.134570000002</c:v>
                </c:pt>
                <c:pt idx="243">
                  <c:v>7196.8670000000002</c:v>
                </c:pt>
                <c:pt idx="244">
                  <c:v>29523.1656</c:v>
                </c:pt>
                <c:pt idx="245">
                  <c:v>24476.478510000001</c:v>
                </c:pt>
                <c:pt idx="246">
                  <c:v>12648.7034</c:v>
                </c:pt>
                <c:pt idx="247">
                  <c:v>1986.9333999999999</c:v>
                </c:pt>
                <c:pt idx="248">
                  <c:v>1832.0940000000001</c:v>
                </c:pt>
                <c:pt idx="249">
                  <c:v>4040.55825</c:v>
                </c:pt>
                <c:pt idx="250">
                  <c:v>12829.455099999999</c:v>
                </c:pt>
                <c:pt idx="251">
                  <c:v>47305.305</c:v>
                </c:pt>
                <c:pt idx="252">
                  <c:v>44260.749900000003</c:v>
                </c:pt>
                <c:pt idx="253">
                  <c:v>4260.7439999999997</c:v>
                </c:pt>
                <c:pt idx="254">
                  <c:v>41097.161749999999</c:v>
                </c:pt>
                <c:pt idx="255">
                  <c:v>13047.332350000001</c:v>
                </c:pt>
                <c:pt idx="256">
                  <c:v>43921.183700000001</c:v>
                </c:pt>
                <c:pt idx="257">
                  <c:v>5400.9804999999997</c:v>
                </c:pt>
                <c:pt idx="258">
                  <c:v>11520.099850000001</c:v>
                </c:pt>
                <c:pt idx="259">
                  <c:v>33750.291799999999</c:v>
                </c:pt>
                <c:pt idx="260">
                  <c:v>11837.16</c:v>
                </c:pt>
                <c:pt idx="261">
                  <c:v>17085.267599999999</c:v>
                </c:pt>
                <c:pt idx="262">
                  <c:v>24869.836800000001</c:v>
                </c:pt>
                <c:pt idx="263">
                  <c:v>36219.405449999998</c:v>
                </c:pt>
                <c:pt idx="264">
                  <c:v>20462.997660000001</c:v>
                </c:pt>
                <c:pt idx="265">
                  <c:v>46151.124499999998</c:v>
                </c:pt>
                <c:pt idx="266">
                  <c:v>17179.522000000001</c:v>
                </c:pt>
                <c:pt idx="267">
                  <c:v>14590.63205</c:v>
                </c:pt>
                <c:pt idx="268">
                  <c:v>7441.0529999999999</c:v>
                </c:pt>
                <c:pt idx="269">
                  <c:v>9282.4806000000008</c:v>
                </c:pt>
                <c:pt idx="270">
                  <c:v>1719.4363000000001</c:v>
                </c:pt>
                <c:pt idx="271">
                  <c:v>42856.838000000003</c:v>
                </c:pt>
                <c:pt idx="272">
                  <c:v>7265.7025000000003</c:v>
                </c:pt>
                <c:pt idx="273">
                  <c:v>9617.6624499999998</c:v>
                </c:pt>
                <c:pt idx="274">
                  <c:v>2523.1695</c:v>
                </c:pt>
                <c:pt idx="275">
                  <c:v>9715.8410000000003</c:v>
                </c:pt>
                <c:pt idx="276">
                  <c:v>2803.69785</c:v>
                </c:pt>
                <c:pt idx="277">
                  <c:v>2150.4690000000001</c:v>
                </c:pt>
                <c:pt idx="278">
                  <c:v>12928.7911</c:v>
                </c:pt>
                <c:pt idx="279">
                  <c:v>9855.1314000000002</c:v>
                </c:pt>
                <c:pt idx="280">
                  <c:v>22331.566800000001</c:v>
                </c:pt>
                <c:pt idx="281">
                  <c:v>48549.178350000002</c:v>
                </c:pt>
                <c:pt idx="282">
                  <c:v>4237.12655</c:v>
                </c:pt>
                <c:pt idx="283">
                  <c:v>11879.10405</c:v>
                </c:pt>
                <c:pt idx="284">
                  <c:v>9625.92</c:v>
                </c:pt>
                <c:pt idx="285">
                  <c:v>7742.1098000000002</c:v>
                </c:pt>
                <c:pt idx="286">
                  <c:v>9432.9253000000008</c:v>
                </c:pt>
                <c:pt idx="287">
                  <c:v>14256.192800000001</c:v>
                </c:pt>
                <c:pt idx="288">
                  <c:v>47896.79135</c:v>
                </c:pt>
                <c:pt idx="289">
                  <c:v>25992.821039999999</c:v>
                </c:pt>
                <c:pt idx="290">
                  <c:v>3172.018</c:v>
                </c:pt>
                <c:pt idx="291">
                  <c:v>20277.807509999999</c:v>
                </c:pt>
                <c:pt idx="292">
                  <c:v>42112.2356</c:v>
                </c:pt>
                <c:pt idx="293">
                  <c:v>2156.7518</c:v>
                </c:pt>
                <c:pt idx="294">
                  <c:v>3906.127</c:v>
                </c:pt>
                <c:pt idx="295">
                  <c:v>1704.5681</c:v>
                </c:pt>
                <c:pt idx="296">
                  <c:v>16297.846</c:v>
                </c:pt>
                <c:pt idx="297">
                  <c:v>21978.676899999999</c:v>
                </c:pt>
                <c:pt idx="298">
                  <c:v>38746.355100000001</c:v>
                </c:pt>
                <c:pt idx="299">
                  <c:v>9249.4951999999994</c:v>
                </c:pt>
                <c:pt idx="300">
                  <c:v>6746.7425000000003</c:v>
                </c:pt>
                <c:pt idx="301">
                  <c:v>24873.384900000001</c:v>
                </c:pt>
                <c:pt idx="302">
                  <c:v>12265.5069</c:v>
                </c:pt>
                <c:pt idx="303">
                  <c:v>4349.4620000000004</c:v>
                </c:pt>
                <c:pt idx="304">
                  <c:v>12646.207</c:v>
                </c:pt>
                <c:pt idx="305">
                  <c:v>19442.353500000001</c:v>
                </c:pt>
                <c:pt idx="306">
                  <c:v>20177.671129999999</c:v>
                </c:pt>
                <c:pt idx="307">
                  <c:v>4151.0286999999998</c:v>
                </c:pt>
                <c:pt idx="308">
                  <c:v>11944.594349999999</c:v>
                </c:pt>
                <c:pt idx="309">
                  <c:v>7749.1563999999998</c:v>
                </c:pt>
                <c:pt idx="310">
                  <c:v>8444.4740000000002</c:v>
                </c:pt>
                <c:pt idx="311">
                  <c:v>1737.376</c:v>
                </c:pt>
                <c:pt idx="312">
                  <c:v>42124.515299999999</c:v>
                </c:pt>
                <c:pt idx="313">
                  <c:v>8124.4084000000003</c:v>
                </c:pt>
                <c:pt idx="314">
                  <c:v>34838.873</c:v>
                </c:pt>
                <c:pt idx="315">
                  <c:v>9722.7695000000003</c:v>
                </c:pt>
                <c:pt idx="316">
                  <c:v>8835.2649500000007</c:v>
                </c:pt>
                <c:pt idx="317">
                  <c:v>10435.06525</c:v>
                </c:pt>
                <c:pt idx="318">
                  <c:v>7421.1945500000002</c:v>
                </c:pt>
                <c:pt idx="319">
                  <c:v>4667.6076499999999</c:v>
                </c:pt>
                <c:pt idx="320">
                  <c:v>4894.7533000000003</c:v>
                </c:pt>
                <c:pt idx="321">
                  <c:v>24671.663339999999</c:v>
                </c:pt>
                <c:pt idx="322">
                  <c:v>35491.64</c:v>
                </c:pt>
                <c:pt idx="323">
                  <c:v>11566.30055</c:v>
                </c:pt>
                <c:pt idx="324">
                  <c:v>2866.0909999999999</c:v>
                </c:pt>
                <c:pt idx="325">
                  <c:v>6600.2059499999996</c:v>
                </c:pt>
                <c:pt idx="326">
                  <c:v>3561.8888999999999</c:v>
                </c:pt>
                <c:pt idx="327">
                  <c:v>42760.502200000003</c:v>
                </c:pt>
                <c:pt idx="328">
                  <c:v>47928.03</c:v>
                </c:pt>
                <c:pt idx="329">
                  <c:v>9144.5650000000005</c:v>
                </c:pt>
                <c:pt idx="330">
                  <c:v>48517.563150000002</c:v>
                </c:pt>
                <c:pt idx="331">
                  <c:v>24393.6224</c:v>
                </c:pt>
                <c:pt idx="332">
                  <c:v>13429.035400000001</c:v>
                </c:pt>
                <c:pt idx="333">
                  <c:v>11658.379150000001</c:v>
                </c:pt>
                <c:pt idx="334">
                  <c:v>19144.576519999999</c:v>
                </c:pt>
                <c:pt idx="335">
                  <c:v>13822.803</c:v>
                </c:pt>
                <c:pt idx="336">
                  <c:v>12142.578600000001</c:v>
                </c:pt>
                <c:pt idx="337">
                  <c:v>13937.666499999999</c:v>
                </c:pt>
                <c:pt idx="338">
                  <c:v>41919.097000000002</c:v>
                </c:pt>
                <c:pt idx="339">
                  <c:v>8232.6388000000006</c:v>
                </c:pt>
                <c:pt idx="340">
                  <c:v>18955.220170000001</c:v>
                </c:pt>
                <c:pt idx="341">
                  <c:v>13352.0998</c:v>
                </c:pt>
                <c:pt idx="342">
                  <c:v>13217.094499999999</c:v>
                </c:pt>
                <c:pt idx="343">
                  <c:v>13981.850350000001</c:v>
                </c:pt>
                <c:pt idx="344">
                  <c:v>10977.2063</c:v>
                </c:pt>
                <c:pt idx="345">
                  <c:v>6184.2993999999999</c:v>
                </c:pt>
                <c:pt idx="346">
                  <c:v>4889.9994999999999</c:v>
                </c:pt>
                <c:pt idx="347">
                  <c:v>8334.4575499999992</c:v>
                </c:pt>
                <c:pt idx="348">
                  <c:v>5478.0367999999999</c:v>
                </c:pt>
                <c:pt idx="349">
                  <c:v>1635.7336499999999</c:v>
                </c:pt>
                <c:pt idx="350">
                  <c:v>11830.6072</c:v>
                </c:pt>
                <c:pt idx="351">
                  <c:v>8932.0840000000007</c:v>
                </c:pt>
                <c:pt idx="352">
                  <c:v>3554.203</c:v>
                </c:pt>
                <c:pt idx="353">
                  <c:v>12404.8791</c:v>
                </c:pt>
                <c:pt idx="354">
                  <c:v>14133.03775</c:v>
                </c:pt>
                <c:pt idx="355">
                  <c:v>24603.04837</c:v>
                </c:pt>
                <c:pt idx="356">
                  <c:v>8944.1151000000009</c:v>
                </c:pt>
                <c:pt idx="357">
                  <c:v>9620.3307000000004</c:v>
                </c:pt>
                <c:pt idx="358">
                  <c:v>1837.2819</c:v>
                </c:pt>
                <c:pt idx="359">
                  <c:v>1607.5101</c:v>
                </c:pt>
                <c:pt idx="360">
                  <c:v>10043.249</c:v>
                </c:pt>
                <c:pt idx="361">
                  <c:v>4751.07</c:v>
                </c:pt>
                <c:pt idx="362">
                  <c:v>13844.505999999999</c:v>
                </c:pt>
                <c:pt idx="363">
                  <c:v>2597.779</c:v>
                </c:pt>
                <c:pt idx="364">
                  <c:v>3180.5101</c:v>
                </c:pt>
                <c:pt idx="365">
                  <c:v>9778.3472000000002</c:v>
                </c:pt>
                <c:pt idx="366">
                  <c:v>13430.264999999999</c:v>
                </c:pt>
                <c:pt idx="367">
                  <c:v>8017.0611500000005</c:v>
                </c:pt>
                <c:pt idx="368">
                  <c:v>8116.2688500000004</c:v>
                </c:pt>
                <c:pt idx="369">
                  <c:v>3481.8679999999999</c:v>
                </c:pt>
                <c:pt idx="370">
                  <c:v>13415.0381</c:v>
                </c:pt>
                <c:pt idx="371">
                  <c:v>12029.286700000001</c:v>
                </c:pt>
                <c:pt idx="372">
                  <c:v>7639.4174499999999</c:v>
                </c:pt>
                <c:pt idx="373">
                  <c:v>36085.218999999997</c:v>
                </c:pt>
                <c:pt idx="374">
                  <c:v>1391.5287000000001</c:v>
                </c:pt>
                <c:pt idx="375">
                  <c:v>18033.9679</c:v>
                </c:pt>
                <c:pt idx="376">
                  <c:v>21659.930100000001</c:v>
                </c:pt>
                <c:pt idx="377">
                  <c:v>38126.246500000001</c:v>
                </c:pt>
                <c:pt idx="378">
                  <c:v>16455.707849999999</c:v>
                </c:pt>
                <c:pt idx="379">
                  <c:v>27000.98473</c:v>
                </c:pt>
                <c:pt idx="380">
                  <c:v>15006.579449999999</c:v>
                </c:pt>
                <c:pt idx="381">
                  <c:v>42303.692150000003</c:v>
                </c:pt>
                <c:pt idx="382">
                  <c:v>20781.48892</c:v>
                </c:pt>
                <c:pt idx="383">
                  <c:v>5846.9175999999998</c:v>
                </c:pt>
                <c:pt idx="384">
                  <c:v>8302.5356499999998</c:v>
                </c:pt>
                <c:pt idx="385">
                  <c:v>1261.8589999999999</c:v>
                </c:pt>
                <c:pt idx="386">
                  <c:v>11856.4115</c:v>
                </c:pt>
                <c:pt idx="387">
                  <c:v>30284.642940000002</c:v>
                </c:pt>
                <c:pt idx="388">
                  <c:v>3176.8159000000001</c:v>
                </c:pt>
                <c:pt idx="389">
                  <c:v>4618.0798999999997</c:v>
                </c:pt>
                <c:pt idx="390">
                  <c:v>10736.87075</c:v>
                </c:pt>
                <c:pt idx="391">
                  <c:v>2138.0707000000002</c:v>
                </c:pt>
                <c:pt idx="392">
                  <c:v>8964.0605500000001</c:v>
                </c:pt>
                <c:pt idx="393">
                  <c:v>9290.1394999999993</c:v>
                </c:pt>
                <c:pt idx="394">
                  <c:v>9411.0049999999992</c:v>
                </c:pt>
                <c:pt idx="395">
                  <c:v>7526.7064499999997</c:v>
                </c:pt>
                <c:pt idx="396">
                  <c:v>8522.0030000000006</c:v>
                </c:pt>
                <c:pt idx="397">
                  <c:v>16586.49771</c:v>
                </c:pt>
                <c:pt idx="398">
                  <c:v>14988.432000000001</c:v>
                </c:pt>
                <c:pt idx="399">
                  <c:v>1631.6683</c:v>
                </c:pt>
                <c:pt idx="400">
                  <c:v>9264.7970000000005</c:v>
                </c:pt>
                <c:pt idx="401">
                  <c:v>8083.9197999999997</c:v>
                </c:pt>
                <c:pt idx="402">
                  <c:v>14692.66935</c:v>
                </c:pt>
                <c:pt idx="403">
                  <c:v>10269.459999999999</c:v>
                </c:pt>
                <c:pt idx="404">
                  <c:v>3260.1990000000001</c:v>
                </c:pt>
                <c:pt idx="405">
                  <c:v>11396.9002</c:v>
                </c:pt>
                <c:pt idx="406">
                  <c:v>4185.0978999999998</c:v>
                </c:pt>
                <c:pt idx="407">
                  <c:v>8539.6710000000003</c:v>
                </c:pt>
                <c:pt idx="408">
                  <c:v>6652.5288</c:v>
                </c:pt>
                <c:pt idx="409">
                  <c:v>4074.4537</c:v>
                </c:pt>
                <c:pt idx="410">
                  <c:v>1621.3402000000001</c:v>
                </c:pt>
                <c:pt idx="411">
                  <c:v>19594.809649999999</c:v>
                </c:pt>
                <c:pt idx="412">
                  <c:v>14455.644050000001</c:v>
                </c:pt>
                <c:pt idx="413">
                  <c:v>5080.0959999999995</c:v>
                </c:pt>
                <c:pt idx="414">
                  <c:v>2134.9014999999999</c:v>
                </c:pt>
                <c:pt idx="415">
                  <c:v>7345.7266</c:v>
                </c:pt>
                <c:pt idx="416">
                  <c:v>9140.9509999999991</c:v>
                </c:pt>
                <c:pt idx="417">
                  <c:v>18608.261999999999</c:v>
                </c:pt>
                <c:pt idx="418">
                  <c:v>14418.2804</c:v>
                </c:pt>
                <c:pt idx="419">
                  <c:v>28950.4692</c:v>
                </c:pt>
                <c:pt idx="420">
                  <c:v>46889.261200000001</c:v>
                </c:pt>
                <c:pt idx="421">
                  <c:v>46599.108399999997</c:v>
                </c:pt>
                <c:pt idx="422">
                  <c:v>39125.332249999999</c:v>
                </c:pt>
                <c:pt idx="423">
                  <c:v>2727.3951000000002</c:v>
                </c:pt>
                <c:pt idx="424">
                  <c:v>8968.33</c:v>
                </c:pt>
                <c:pt idx="425">
                  <c:v>9788.8659000000007</c:v>
                </c:pt>
                <c:pt idx="426">
                  <c:v>6555.07035</c:v>
                </c:pt>
                <c:pt idx="427">
                  <c:v>7323.7348190000002</c:v>
                </c:pt>
                <c:pt idx="428">
                  <c:v>3167.4558499999998</c:v>
                </c:pt>
                <c:pt idx="429">
                  <c:v>18804.752400000001</c:v>
                </c:pt>
                <c:pt idx="430">
                  <c:v>23082.955330000001</c:v>
                </c:pt>
                <c:pt idx="431">
                  <c:v>4906.4096499999996</c:v>
                </c:pt>
                <c:pt idx="432">
                  <c:v>5969.723</c:v>
                </c:pt>
                <c:pt idx="433">
                  <c:v>12638.195</c:v>
                </c:pt>
                <c:pt idx="434">
                  <c:v>4243.5900499999998</c:v>
                </c:pt>
                <c:pt idx="435">
                  <c:v>13919.822899999999</c:v>
                </c:pt>
                <c:pt idx="436">
                  <c:v>2254.7966999999999</c:v>
                </c:pt>
                <c:pt idx="437">
                  <c:v>5926.8459999999995</c:v>
                </c:pt>
                <c:pt idx="438">
                  <c:v>12592.5345</c:v>
                </c:pt>
                <c:pt idx="439">
                  <c:v>2897.3235</c:v>
                </c:pt>
                <c:pt idx="440">
                  <c:v>4738.2682000000004</c:v>
                </c:pt>
                <c:pt idx="441">
                  <c:v>37079.372000000003</c:v>
                </c:pt>
                <c:pt idx="442">
                  <c:v>1149.3959</c:v>
                </c:pt>
                <c:pt idx="443">
                  <c:v>28287.897659999999</c:v>
                </c:pt>
                <c:pt idx="444">
                  <c:v>26109.32905</c:v>
                </c:pt>
                <c:pt idx="445">
                  <c:v>7345.0839999999998</c:v>
                </c:pt>
                <c:pt idx="446">
                  <c:v>12730.999599999999</c:v>
                </c:pt>
                <c:pt idx="447">
                  <c:v>11454.021500000001</c:v>
                </c:pt>
                <c:pt idx="448">
                  <c:v>5910.9440000000004</c:v>
                </c:pt>
                <c:pt idx="449">
                  <c:v>4762.3289999999997</c:v>
                </c:pt>
                <c:pt idx="450">
                  <c:v>7512.2669999999998</c:v>
                </c:pt>
                <c:pt idx="451">
                  <c:v>4032.2406999999998</c:v>
                </c:pt>
                <c:pt idx="452">
                  <c:v>1969.614</c:v>
                </c:pt>
                <c:pt idx="453">
                  <c:v>1769.5316499999999</c:v>
                </c:pt>
                <c:pt idx="454">
                  <c:v>4686.3887000000004</c:v>
                </c:pt>
                <c:pt idx="455">
                  <c:v>21797.000400000001</c:v>
                </c:pt>
                <c:pt idx="456">
                  <c:v>11881.9696</c:v>
                </c:pt>
                <c:pt idx="457">
                  <c:v>11840.77505</c:v>
                </c:pt>
                <c:pt idx="458">
                  <c:v>10601.412</c:v>
                </c:pt>
                <c:pt idx="459">
                  <c:v>7682.67</c:v>
                </c:pt>
                <c:pt idx="460">
                  <c:v>10381.4787</c:v>
                </c:pt>
                <c:pt idx="461">
                  <c:v>22144.031999999999</c:v>
                </c:pt>
                <c:pt idx="462">
                  <c:v>15230.324049999999</c:v>
                </c:pt>
                <c:pt idx="463">
                  <c:v>11165.417649999999</c:v>
                </c:pt>
                <c:pt idx="464">
                  <c:v>1632.0362500000001</c:v>
                </c:pt>
                <c:pt idx="465">
                  <c:v>19521.968199999999</c:v>
                </c:pt>
                <c:pt idx="466">
                  <c:v>13224.692999999999</c:v>
                </c:pt>
                <c:pt idx="467">
                  <c:v>12643.3778</c:v>
                </c:pt>
                <c:pt idx="468">
                  <c:v>23288.928400000001</c:v>
                </c:pt>
                <c:pt idx="469">
                  <c:v>2201.0971</c:v>
                </c:pt>
                <c:pt idx="470">
                  <c:v>2497.0383000000002</c:v>
                </c:pt>
                <c:pt idx="471">
                  <c:v>2203.4718499999999</c:v>
                </c:pt>
                <c:pt idx="472">
                  <c:v>1744.4649999999999</c:v>
                </c:pt>
                <c:pt idx="473">
                  <c:v>20878.78443</c:v>
                </c:pt>
                <c:pt idx="474">
                  <c:v>25382.296999999999</c:v>
                </c:pt>
                <c:pt idx="475">
                  <c:v>28868.6639</c:v>
                </c:pt>
                <c:pt idx="476">
                  <c:v>35147.528480000001</c:v>
                </c:pt>
                <c:pt idx="477">
                  <c:v>2534.3937500000002</c:v>
                </c:pt>
                <c:pt idx="478">
                  <c:v>1534.3045</c:v>
                </c:pt>
                <c:pt idx="479">
                  <c:v>1824.2854</c:v>
                </c:pt>
                <c:pt idx="480">
                  <c:v>15555.188749999999</c:v>
                </c:pt>
                <c:pt idx="481">
                  <c:v>9304.7019</c:v>
                </c:pt>
                <c:pt idx="482">
                  <c:v>1622.1885</c:v>
                </c:pt>
                <c:pt idx="483">
                  <c:v>9880.0679999999993</c:v>
                </c:pt>
                <c:pt idx="484">
                  <c:v>9563.0290000000005</c:v>
                </c:pt>
                <c:pt idx="485">
                  <c:v>4347.0233500000004</c:v>
                </c:pt>
                <c:pt idx="486">
                  <c:v>12475.3513</c:v>
                </c:pt>
                <c:pt idx="487">
                  <c:v>1253.9359999999999</c:v>
                </c:pt>
                <c:pt idx="488">
                  <c:v>48885.135609999998</c:v>
                </c:pt>
                <c:pt idx="489">
                  <c:v>10461.9794</c:v>
                </c:pt>
                <c:pt idx="490">
                  <c:v>1748.7739999999999</c:v>
                </c:pt>
                <c:pt idx="491">
                  <c:v>24513.091260000001</c:v>
                </c:pt>
                <c:pt idx="492">
                  <c:v>2196.4731999999999</c:v>
                </c:pt>
                <c:pt idx="493">
                  <c:v>12574.049000000001</c:v>
                </c:pt>
                <c:pt idx="494">
                  <c:v>17942.106</c:v>
                </c:pt>
                <c:pt idx="495">
                  <c:v>1967.0227</c:v>
                </c:pt>
                <c:pt idx="496">
                  <c:v>4931.6469999999999</c:v>
                </c:pt>
                <c:pt idx="497">
                  <c:v>8027.9679999999998</c:v>
                </c:pt>
                <c:pt idx="498">
                  <c:v>8211.1002000000008</c:v>
                </c:pt>
                <c:pt idx="499">
                  <c:v>13470.86</c:v>
                </c:pt>
                <c:pt idx="500">
                  <c:v>36197.699000000001</c:v>
                </c:pt>
                <c:pt idx="501">
                  <c:v>6837.3687</c:v>
                </c:pt>
                <c:pt idx="502">
                  <c:v>22218.1149</c:v>
                </c:pt>
                <c:pt idx="503">
                  <c:v>32548.340499999998</c:v>
                </c:pt>
                <c:pt idx="504">
                  <c:v>5974.3846999999996</c:v>
                </c:pt>
                <c:pt idx="505">
                  <c:v>6796.8632500000003</c:v>
                </c:pt>
                <c:pt idx="506">
                  <c:v>2643.2685000000001</c:v>
                </c:pt>
                <c:pt idx="507">
                  <c:v>3077.0954999999999</c:v>
                </c:pt>
                <c:pt idx="508">
                  <c:v>3044.2132999999999</c:v>
                </c:pt>
                <c:pt idx="509">
                  <c:v>11455.28</c:v>
                </c:pt>
                <c:pt idx="510">
                  <c:v>11763.000899999999</c:v>
                </c:pt>
                <c:pt idx="511">
                  <c:v>2498.4144000000001</c:v>
                </c:pt>
                <c:pt idx="512">
                  <c:v>9361.3268000000007</c:v>
                </c:pt>
                <c:pt idx="513">
                  <c:v>1256.299</c:v>
                </c:pt>
                <c:pt idx="514">
                  <c:v>21082.16</c:v>
                </c:pt>
                <c:pt idx="515">
                  <c:v>11362.754999999999</c:v>
                </c:pt>
                <c:pt idx="516">
                  <c:v>27724.28875</c:v>
                </c:pt>
                <c:pt idx="517">
                  <c:v>8413.4630500000003</c:v>
                </c:pt>
                <c:pt idx="518">
                  <c:v>5240.7650000000003</c:v>
                </c:pt>
                <c:pt idx="519">
                  <c:v>3857.7592500000001</c:v>
                </c:pt>
                <c:pt idx="520">
                  <c:v>25656.575260000001</c:v>
                </c:pt>
                <c:pt idx="521">
                  <c:v>3994.1777999999999</c:v>
                </c:pt>
                <c:pt idx="522">
                  <c:v>9866.3048500000004</c:v>
                </c:pt>
                <c:pt idx="523">
                  <c:v>5397.6166999999996</c:v>
                </c:pt>
                <c:pt idx="524">
                  <c:v>38245.593269999998</c:v>
                </c:pt>
                <c:pt idx="525">
                  <c:v>11482.63485</c:v>
                </c:pt>
                <c:pt idx="526">
                  <c:v>24059.680189999999</c:v>
                </c:pt>
                <c:pt idx="527">
                  <c:v>9861.0249999999996</c:v>
                </c:pt>
                <c:pt idx="528">
                  <c:v>8342.9087500000005</c:v>
                </c:pt>
                <c:pt idx="529">
                  <c:v>1708.0014000000001</c:v>
                </c:pt>
                <c:pt idx="530">
                  <c:v>48675.517699999997</c:v>
                </c:pt>
                <c:pt idx="531">
                  <c:v>14043.476699999999</c:v>
                </c:pt>
                <c:pt idx="532">
                  <c:v>12925.886</c:v>
                </c:pt>
                <c:pt idx="533">
                  <c:v>19214.705529999999</c:v>
                </c:pt>
                <c:pt idx="534">
                  <c:v>13831.1152</c:v>
                </c:pt>
                <c:pt idx="535">
                  <c:v>6067.1267500000004</c:v>
                </c:pt>
                <c:pt idx="536">
                  <c:v>5972.3779999999997</c:v>
                </c:pt>
                <c:pt idx="537">
                  <c:v>8825.0859999999993</c:v>
                </c:pt>
                <c:pt idx="538">
                  <c:v>8233.0974999999999</c:v>
                </c:pt>
                <c:pt idx="539">
                  <c:v>27346.04207</c:v>
                </c:pt>
                <c:pt idx="540">
                  <c:v>6196.4480000000003</c:v>
                </c:pt>
                <c:pt idx="541">
                  <c:v>3056.3881000000001</c:v>
                </c:pt>
                <c:pt idx="542">
                  <c:v>13887.204</c:v>
                </c:pt>
                <c:pt idx="543">
                  <c:v>63770.428010000003</c:v>
                </c:pt>
                <c:pt idx="544">
                  <c:v>10231.499900000001</c:v>
                </c:pt>
                <c:pt idx="545">
                  <c:v>23807.240600000001</c:v>
                </c:pt>
                <c:pt idx="546">
                  <c:v>3268.84665</c:v>
                </c:pt>
                <c:pt idx="547">
                  <c:v>11538.421</c:v>
                </c:pt>
                <c:pt idx="548">
                  <c:v>3213.6220499999999</c:v>
                </c:pt>
                <c:pt idx="549">
                  <c:v>45863.205000000002</c:v>
                </c:pt>
                <c:pt idx="550">
                  <c:v>13390.558999999999</c:v>
                </c:pt>
                <c:pt idx="551">
                  <c:v>3972.9247</c:v>
                </c:pt>
                <c:pt idx="552">
                  <c:v>12957.118</c:v>
                </c:pt>
                <c:pt idx="553">
                  <c:v>11187.6567</c:v>
                </c:pt>
                <c:pt idx="554">
                  <c:v>17878.900679999999</c:v>
                </c:pt>
                <c:pt idx="555">
                  <c:v>3847.674</c:v>
                </c:pt>
                <c:pt idx="556">
                  <c:v>8334.5895999999993</c:v>
                </c:pt>
                <c:pt idx="557">
                  <c:v>3935.1799000000001</c:v>
                </c:pt>
                <c:pt idx="558">
                  <c:v>39983.425949999997</c:v>
                </c:pt>
                <c:pt idx="559">
                  <c:v>1646.4296999999999</c:v>
                </c:pt>
                <c:pt idx="560">
                  <c:v>9193.8384999999998</c:v>
                </c:pt>
                <c:pt idx="561">
                  <c:v>10923.933199999999</c:v>
                </c:pt>
                <c:pt idx="562">
                  <c:v>2494.0219999999999</c:v>
                </c:pt>
                <c:pt idx="563">
                  <c:v>9058.7302999999993</c:v>
                </c:pt>
                <c:pt idx="564">
                  <c:v>2801.2588000000001</c:v>
                </c:pt>
                <c:pt idx="565">
                  <c:v>2128.4310500000001</c:v>
                </c:pt>
                <c:pt idx="566">
                  <c:v>6373.55735</c:v>
                </c:pt>
                <c:pt idx="567">
                  <c:v>7256.7231000000002</c:v>
                </c:pt>
                <c:pt idx="568">
                  <c:v>11552.904</c:v>
                </c:pt>
                <c:pt idx="569">
                  <c:v>45702.022349999999</c:v>
                </c:pt>
                <c:pt idx="570">
                  <c:v>3761.2919999999999</c:v>
                </c:pt>
                <c:pt idx="571">
                  <c:v>2219.4450999999999</c:v>
                </c:pt>
                <c:pt idx="572">
                  <c:v>4753.6368000000002</c:v>
                </c:pt>
                <c:pt idx="573">
                  <c:v>31620.001059999999</c:v>
                </c:pt>
                <c:pt idx="574">
                  <c:v>13224.057049999999</c:v>
                </c:pt>
                <c:pt idx="575">
                  <c:v>12222.898300000001</c:v>
                </c:pt>
                <c:pt idx="576">
                  <c:v>1664.9996000000001</c:v>
                </c:pt>
                <c:pt idx="577">
                  <c:v>58571.074480000003</c:v>
                </c:pt>
                <c:pt idx="578">
                  <c:v>9724.5300000000007</c:v>
                </c:pt>
                <c:pt idx="579">
                  <c:v>3206.4913499999998</c:v>
                </c:pt>
                <c:pt idx="580">
                  <c:v>12913.992399999999</c:v>
                </c:pt>
                <c:pt idx="581">
                  <c:v>1639.5631000000001</c:v>
                </c:pt>
                <c:pt idx="582">
                  <c:v>6356.2707</c:v>
                </c:pt>
                <c:pt idx="583">
                  <c:v>17626.239509999999</c:v>
                </c:pt>
                <c:pt idx="584">
                  <c:v>1242.816</c:v>
                </c:pt>
                <c:pt idx="585">
                  <c:v>4779.6022999999996</c:v>
                </c:pt>
                <c:pt idx="586">
                  <c:v>3861.2096499999998</c:v>
                </c:pt>
                <c:pt idx="587">
                  <c:v>43943.876100000001</c:v>
                </c:pt>
                <c:pt idx="588">
                  <c:v>13635.6379</c:v>
                </c:pt>
                <c:pt idx="589">
                  <c:v>5976.8311000000003</c:v>
                </c:pt>
                <c:pt idx="590">
                  <c:v>11842.441999999999</c:v>
                </c:pt>
                <c:pt idx="591">
                  <c:v>8428.0692999999992</c:v>
                </c:pt>
                <c:pt idx="592">
                  <c:v>2566.4706999999999</c:v>
                </c:pt>
                <c:pt idx="593">
                  <c:v>15359.104499999999</c:v>
                </c:pt>
                <c:pt idx="594">
                  <c:v>5709.1643999999997</c:v>
                </c:pt>
                <c:pt idx="595">
                  <c:v>8823.9857499999998</c:v>
                </c:pt>
                <c:pt idx="596">
                  <c:v>7640.3091999999997</c:v>
                </c:pt>
                <c:pt idx="597">
                  <c:v>5594.8455000000004</c:v>
                </c:pt>
                <c:pt idx="598">
                  <c:v>7441.5010000000002</c:v>
                </c:pt>
                <c:pt idx="599">
                  <c:v>33471.971890000001</c:v>
                </c:pt>
                <c:pt idx="600">
                  <c:v>1633.0444</c:v>
                </c:pt>
                <c:pt idx="601">
                  <c:v>9174.1356500000002</c:v>
                </c:pt>
                <c:pt idx="602">
                  <c:v>11070.535</c:v>
                </c:pt>
                <c:pt idx="603">
                  <c:v>16085.127500000001</c:v>
                </c:pt>
                <c:pt idx="604">
                  <c:v>17468.983899999999</c:v>
                </c:pt>
                <c:pt idx="605">
                  <c:v>9283.5619999999999</c:v>
                </c:pt>
                <c:pt idx="606">
                  <c:v>3558.6202499999999</c:v>
                </c:pt>
                <c:pt idx="607">
                  <c:v>25678.778450000002</c:v>
                </c:pt>
                <c:pt idx="608">
                  <c:v>4435.0941999999995</c:v>
                </c:pt>
                <c:pt idx="609">
                  <c:v>39241.442000000003</c:v>
                </c:pt>
                <c:pt idx="610">
                  <c:v>8547.6913000000004</c:v>
                </c:pt>
                <c:pt idx="611">
                  <c:v>6571.5439999999999</c:v>
                </c:pt>
                <c:pt idx="612">
                  <c:v>2207.6974500000001</c:v>
                </c:pt>
                <c:pt idx="613">
                  <c:v>6753.0379999999996</c:v>
                </c:pt>
                <c:pt idx="614">
                  <c:v>1880.07</c:v>
                </c:pt>
                <c:pt idx="615">
                  <c:v>42969.852700000003</c:v>
                </c:pt>
                <c:pt idx="616">
                  <c:v>11658.11505</c:v>
                </c:pt>
                <c:pt idx="617">
                  <c:v>23306.546999999999</c:v>
                </c:pt>
                <c:pt idx="618">
                  <c:v>34439.855900000002</c:v>
                </c:pt>
                <c:pt idx="619">
                  <c:v>10713.644</c:v>
                </c:pt>
                <c:pt idx="620">
                  <c:v>3659.346</c:v>
                </c:pt>
                <c:pt idx="621">
                  <c:v>40182.245999999999</c:v>
                </c:pt>
                <c:pt idx="622">
                  <c:v>9182.17</c:v>
                </c:pt>
                <c:pt idx="623">
                  <c:v>34617.840649999998</c:v>
                </c:pt>
                <c:pt idx="624">
                  <c:v>12129.614149999999</c:v>
                </c:pt>
                <c:pt idx="625">
                  <c:v>3736.4647</c:v>
                </c:pt>
                <c:pt idx="626">
                  <c:v>6748.5911999999998</c:v>
                </c:pt>
                <c:pt idx="627">
                  <c:v>11326.71487</c:v>
                </c:pt>
                <c:pt idx="628">
                  <c:v>11365.951999999999</c:v>
                </c:pt>
                <c:pt idx="629">
                  <c:v>42983.458500000001</c:v>
                </c:pt>
                <c:pt idx="630">
                  <c:v>10085.846</c:v>
                </c:pt>
                <c:pt idx="631">
                  <c:v>1977.8150000000001</c:v>
                </c:pt>
                <c:pt idx="632">
                  <c:v>3366.6696999999999</c:v>
                </c:pt>
                <c:pt idx="633">
                  <c:v>7173.35995</c:v>
                </c:pt>
                <c:pt idx="634">
                  <c:v>9391.3459999999995</c:v>
                </c:pt>
                <c:pt idx="635">
                  <c:v>14410.9321</c:v>
                </c:pt>
                <c:pt idx="636">
                  <c:v>2709.1118999999999</c:v>
                </c:pt>
                <c:pt idx="637">
                  <c:v>24915.046259999999</c:v>
                </c:pt>
                <c:pt idx="638">
                  <c:v>20149.322899999999</c:v>
                </c:pt>
                <c:pt idx="639">
                  <c:v>12949.1554</c:v>
                </c:pt>
                <c:pt idx="640">
                  <c:v>6666.2430000000004</c:v>
                </c:pt>
                <c:pt idx="641">
                  <c:v>32787.458590000002</c:v>
                </c:pt>
                <c:pt idx="642">
                  <c:v>13143.86485</c:v>
                </c:pt>
                <c:pt idx="643">
                  <c:v>4466.6214</c:v>
                </c:pt>
                <c:pt idx="644">
                  <c:v>18806.145469999999</c:v>
                </c:pt>
                <c:pt idx="645">
                  <c:v>10141.136200000001</c:v>
                </c:pt>
                <c:pt idx="646">
                  <c:v>6123.5688</c:v>
                </c:pt>
                <c:pt idx="647">
                  <c:v>8252.2842999999993</c:v>
                </c:pt>
                <c:pt idx="648">
                  <c:v>1712.2270000000001</c:v>
                </c:pt>
                <c:pt idx="649">
                  <c:v>12430.95335</c:v>
                </c:pt>
                <c:pt idx="650">
                  <c:v>9800.8881999999994</c:v>
                </c:pt>
                <c:pt idx="651">
                  <c:v>10579.710999999999</c:v>
                </c:pt>
                <c:pt idx="652">
                  <c:v>8280.6226999999999</c:v>
                </c:pt>
                <c:pt idx="653">
                  <c:v>8527.5319999999992</c:v>
                </c:pt>
                <c:pt idx="654">
                  <c:v>12244.531000000001</c:v>
                </c:pt>
                <c:pt idx="655">
                  <c:v>24667.419000000002</c:v>
                </c:pt>
                <c:pt idx="656">
                  <c:v>3410.3240000000001</c:v>
                </c:pt>
                <c:pt idx="657">
                  <c:v>4058.71245</c:v>
                </c:pt>
                <c:pt idx="658">
                  <c:v>26392.260289999998</c:v>
                </c:pt>
                <c:pt idx="659">
                  <c:v>14394.398150000001</c:v>
                </c:pt>
                <c:pt idx="660">
                  <c:v>6435.6237000000001</c:v>
                </c:pt>
                <c:pt idx="661">
                  <c:v>22192.437109999999</c:v>
                </c:pt>
                <c:pt idx="662">
                  <c:v>5148.5526</c:v>
                </c:pt>
                <c:pt idx="663">
                  <c:v>1136.3994</c:v>
                </c:pt>
                <c:pt idx="664">
                  <c:v>27037.914100000002</c:v>
                </c:pt>
                <c:pt idx="665">
                  <c:v>42560.430399999997</c:v>
                </c:pt>
                <c:pt idx="666">
                  <c:v>8703.4560000000001</c:v>
                </c:pt>
                <c:pt idx="667">
                  <c:v>40003.332249999999</c:v>
                </c:pt>
                <c:pt idx="668">
                  <c:v>45710.207849999999</c:v>
                </c:pt>
                <c:pt idx="669">
                  <c:v>6500.2358999999997</c:v>
                </c:pt>
                <c:pt idx="670">
                  <c:v>4837.5823</c:v>
                </c:pt>
                <c:pt idx="671">
                  <c:v>3943.5954000000002</c:v>
                </c:pt>
                <c:pt idx="672">
                  <c:v>4399.7309999999998</c:v>
                </c:pt>
                <c:pt idx="673">
                  <c:v>6185.3208000000004</c:v>
                </c:pt>
                <c:pt idx="674">
                  <c:v>46200.985099999998</c:v>
                </c:pt>
                <c:pt idx="675">
                  <c:v>7222.7862500000001</c:v>
                </c:pt>
                <c:pt idx="676">
                  <c:v>12485.8009</c:v>
                </c:pt>
                <c:pt idx="677">
                  <c:v>46130.5265</c:v>
                </c:pt>
                <c:pt idx="678">
                  <c:v>12363.547</c:v>
                </c:pt>
                <c:pt idx="679">
                  <c:v>10156.7832</c:v>
                </c:pt>
                <c:pt idx="680">
                  <c:v>2585.2689999999998</c:v>
                </c:pt>
                <c:pt idx="681">
                  <c:v>1242.26</c:v>
                </c:pt>
                <c:pt idx="682">
                  <c:v>40103.89</c:v>
                </c:pt>
                <c:pt idx="683">
                  <c:v>9863.4717999999993</c:v>
                </c:pt>
                <c:pt idx="684">
                  <c:v>4766.0219999999999</c:v>
                </c:pt>
                <c:pt idx="685">
                  <c:v>11244.376899999999</c:v>
                </c:pt>
                <c:pt idx="686">
                  <c:v>7729.6457499999997</c:v>
                </c:pt>
                <c:pt idx="687">
                  <c:v>5438.7491</c:v>
                </c:pt>
                <c:pt idx="688">
                  <c:v>26236.579969999999</c:v>
                </c:pt>
                <c:pt idx="689">
                  <c:v>34806.467700000001</c:v>
                </c:pt>
                <c:pt idx="690">
                  <c:v>2104.1134000000002</c:v>
                </c:pt>
                <c:pt idx="691">
                  <c:v>8068.1850000000004</c:v>
                </c:pt>
                <c:pt idx="692">
                  <c:v>2362.2290499999999</c:v>
                </c:pt>
                <c:pt idx="693">
                  <c:v>2352.9684499999998</c:v>
                </c:pt>
                <c:pt idx="694">
                  <c:v>3577.9989999999998</c:v>
                </c:pt>
                <c:pt idx="695">
                  <c:v>3201.2451500000002</c:v>
                </c:pt>
                <c:pt idx="696">
                  <c:v>29186.482360000002</c:v>
                </c:pt>
                <c:pt idx="697">
                  <c:v>40273.645499999999</c:v>
                </c:pt>
                <c:pt idx="698">
                  <c:v>10976.24575</c:v>
                </c:pt>
                <c:pt idx="699">
                  <c:v>3500.6122999999998</c:v>
                </c:pt>
                <c:pt idx="700">
                  <c:v>2020.5523000000001</c:v>
                </c:pt>
                <c:pt idx="701">
                  <c:v>9541.6955500000004</c:v>
                </c:pt>
                <c:pt idx="702">
                  <c:v>9504.3102999999992</c:v>
                </c:pt>
                <c:pt idx="703">
                  <c:v>5385.3379000000004</c:v>
                </c:pt>
                <c:pt idx="704">
                  <c:v>8930.9345499999999</c:v>
                </c:pt>
                <c:pt idx="705">
                  <c:v>5375.0379999999996</c:v>
                </c:pt>
                <c:pt idx="706">
                  <c:v>44400.4064</c:v>
                </c:pt>
                <c:pt idx="707">
                  <c:v>10264.4421</c:v>
                </c:pt>
                <c:pt idx="708">
                  <c:v>6113.2310500000003</c:v>
                </c:pt>
                <c:pt idx="709">
                  <c:v>5469.0065999999997</c:v>
                </c:pt>
                <c:pt idx="710">
                  <c:v>1727.54</c:v>
                </c:pt>
                <c:pt idx="711">
                  <c:v>10107.220600000001</c:v>
                </c:pt>
                <c:pt idx="712">
                  <c:v>8310.8391499999998</c:v>
                </c:pt>
                <c:pt idx="713">
                  <c:v>1984.4532999999999</c:v>
                </c:pt>
                <c:pt idx="714">
                  <c:v>2457.502</c:v>
                </c:pt>
                <c:pt idx="715">
                  <c:v>12146.971</c:v>
                </c:pt>
                <c:pt idx="716">
                  <c:v>9566.9909000000007</c:v>
                </c:pt>
                <c:pt idx="717">
                  <c:v>13112.604799999999</c:v>
                </c:pt>
                <c:pt idx="718">
                  <c:v>10848.1343</c:v>
                </c:pt>
                <c:pt idx="719">
                  <c:v>12231.613600000001</c:v>
                </c:pt>
                <c:pt idx="720">
                  <c:v>9875.6803999999993</c:v>
                </c:pt>
                <c:pt idx="721">
                  <c:v>11264.540999999999</c:v>
                </c:pt>
                <c:pt idx="722">
                  <c:v>12979.358</c:v>
                </c:pt>
                <c:pt idx="723">
                  <c:v>1263.249</c:v>
                </c:pt>
                <c:pt idx="724">
                  <c:v>10106.134249999999</c:v>
                </c:pt>
                <c:pt idx="725">
                  <c:v>40932.429499999998</c:v>
                </c:pt>
                <c:pt idx="726">
                  <c:v>6664.68595</c:v>
                </c:pt>
                <c:pt idx="727">
                  <c:v>16657.71745</c:v>
                </c:pt>
                <c:pt idx="728">
                  <c:v>2217.6012000000001</c:v>
                </c:pt>
                <c:pt idx="729">
                  <c:v>6781.3541999999998</c:v>
                </c:pt>
                <c:pt idx="730">
                  <c:v>19361.998800000001</c:v>
                </c:pt>
                <c:pt idx="731">
                  <c:v>10065.413</c:v>
                </c:pt>
                <c:pt idx="732">
                  <c:v>4234.9269999999997</c:v>
                </c:pt>
                <c:pt idx="733">
                  <c:v>9447.2503500000003</c:v>
                </c:pt>
                <c:pt idx="734">
                  <c:v>14007.222</c:v>
                </c:pt>
                <c:pt idx="735">
                  <c:v>9583.8932999999997</c:v>
                </c:pt>
                <c:pt idx="736">
                  <c:v>40419.019099999998</c:v>
                </c:pt>
                <c:pt idx="737">
                  <c:v>3484.3310000000001</c:v>
                </c:pt>
                <c:pt idx="738">
                  <c:v>36189.101699999999</c:v>
                </c:pt>
                <c:pt idx="739">
                  <c:v>44585.455869999998</c:v>
                </c:pt>
                <c:pt idx="740">
                  <c:v>8604.4836500000001</c:v>
                </c:pt>
                <c:pt idx="741">
                  <c:v>18246.495500000001</c:v>
                </c:pt>
                <c:pt idx="742">
                  <c:v>43254.417950000003</c:v>
                </c:pt>
                <c:pt idx="743">
                  <c:v>3757.8447999999999</c:v>
                </c:pt>
                <c:pt idx="744">
                  <c:v>8827.2098999999998</c:v>
                </c:pt>
                <c:pt idx="745">
                  <c:v>9910.3598500000007</c:v>
                </c:pt>
                <c:pt idx="746">
                  <c:v>11737.848840000001</c:v>
                </c:pt>
                <c:pt idx="747">
                  <c:v>1627.2824499999999</c:v>
                </c:pt>
                <c:pt idx="748">
                  <c:v>8556.9069999999992</c:v>
                </c:pt>
                <c:pt idx="749">
                  <c:v>3062.5082499999999</c:v>
                </c:pt>
                <c:pt idx="750">
                  <c:v>19539.242999999999</c:v>
                </c:pt>
                <c:pt idx="751">
                  <c:v>1906.35825</c:v>
                </c:pt>
                <c:pt idx="752">
                  <c:v>14210.53595</c:v>
                </c:pt>
                <c:pt idx="753">
                  <c:v>11833.782300000001</c:v>
                </c:pt>
                <c:pt idx="754">
                  <c:v>17128.426080000001</c:v>
                </c:pt>
                <c:pt idx="755">
                  <c:v>5031.26955</c:v>
                </c:pt>
                <c:pt idx="756">
                  <c:v>7985.8149999999996</c:v>
                </c:pt>
                <c:pt idx="757">
                  <c:v>23065.420699999999</c:v>
                </c:pt>
                <c:pt idx="758">
                  <c:v>5428.7277000000004</c:v>
                </c:pt>
                <c:pt idx="759">
                  <c:v>36307.798300000002</c:v>
                </c:pt>
                <c:pt idx="760">
                  <c:v>3925.7582000000002</c:v>
                </c:pt>
                <c:pt idx="761">
                  <c:v>2416.9549999999999</c:v>
                </c:pt>
                <c:pt idx="762">
                  <c:v>19040.876</c:v>
                </c:pt>
                <c:pt idx="763">
                  <c:v>3070.8087</c:v>
                </c:pt>
                <c:pt idx="764">
                  <c:v>9095.0682500000003</c:v>
                </c:pt>
                <c:pt idx="765">
                  <c:v>11842.623750000001</c:v>
                </c:pt>
                <c:pt idx="766">
                  <c:v>8062.7640000000001</c:v>
                </c:pt>
                <c:pt idx="767">
                  <c:v>7050.6419999999998</c:v>
                </c:pt>
                <c:pt idx="768">
                  <c:v>14319.031000000001</c:v>
                </c:pt>
                <c:pt idx="769">
                  <c:v>6933.2422500000002</c:v>
                </c:pt>
                <c:pt idx="770">
                  <c:v>27941.28758</c:v>
                </c:pt>
                <c:pt idx="771">
                  <c:v>11150.78</c:v>
                </c:pt>
                <c:pt idx="772">
                  <c:v>12797.20962</c:v>
                </c:pt>
                <c:pt idx="773">
                  <c:v>17748.5062</c:v>
                </c:pt>
                <c:pt idx="774">
                  <c:v>7261.741</c:v>
                </c:pt>
                <c:pt idx="775">
                  <c:v>10560.4917</c:v>
                </c:pt>
                <c:pt idx="776">
                  <c:v>6986.6970000000001</c:v>
                </c:pt>
                <c:pt idx="777">
                  <c:v>7448.4039499999999</c:v>
                </c:pt>
                <c:pt idx="778">
                  <c:v>5934.3797999999997</c:v>
                </c:pt>
                <c:pt idx="779">
                  <c:v>9869.8101999999999</c:v>
                </c:pt>
                <c:pt idx="780">
                  <c:v>18259.216</c:v>
                </c:pt>
                <c:pt idx="781">
                  <c:v>1146.7965999999999</c:v>
                </c:pt>
                <c:pt idx="782">
                  <c:v>9386.1612999999998</c:v>
                </c:pt>
                <c:pt idx="783">
                  <c:v>24520.263999999999</c:v>
                </c:pt>
                <c:pt idx="784">
                  <c:v>4350.5144</c:v>
                </c:pt>
                <c:pt idx="785">
                  <c:v>6414.1779999999999</c:v>
                </c:pt>
                <c:pt idx="786">
                  <c:v>12741.167450000001</c:v>
                </c:pt>
                <c:pt idx="787">
                  <c:v>1917.3184000000001</c:v>
                </c:pt>
                <c:pt idx="788">
                  <c:v>5209.5788499999999</c:v>
                </c:pt>
                <c:pt idx="789">
                  <c:v>13457.960800000001</c:v>
                </c:pt>
                <c:pt idx="790">
                  <c:v>5662.2250000000004</c:v>
                </c:pt>
                <c:pt idx="791">
                  <c:v>1252.4069999999999</c:v>
                </c:pt>
                <c:pt idx="792">
                  <c:v>2731.9122000000002</c:v>
                </c:pt>
                <c:pt idx="793">
                  <c:v>21195.817999999999</c:v>
                </c:pt>
                <c:pt idx="794">
                  <c:v>7209.4917999999998</c:v>
                </c:pt>
                <c:pt idx="795">
                  <c:v>18310.741999999998</c:v>
                </c:pt>
                <c:pt idx="796">
                  <c:v>4266.1657999999998</c:v>
                </c:pt>
                <c:pt idx="797">
                  <c:v>4719.52405</c:v>
                </c:pt>
                <c:pt idx="798">
                  <c:v>11848.141</c:v>
                </c:pt>
                <c:pt idx="799">
                  <c:v>17904.527050000001</c:v>
                </c:pt>
                <c:pt idx="800">
                  <c:v>7046.7222000000002</c:v>
                </c:pt>
                <c:pt idx="801">
                  <c:v>14313.846299999999</c:v>
                </c:pt>
                <c:pt idx="802">
                  <c:v>2103.08</c:v>
                </c:pt>
                <c:pt idx="803">
                  <c:v>38792.685599999997</c:v>
                </c:pt>
                <c:pt idx="804">
                  <c:v>1815.8759</c:v>
                </c:pt>
                <c:pt idx="805">
                  <c:v>7731.8578500000003</c:v>
                </c:pt>
                <c:pt idx="806">
                  <c:v>28476.734990000001</c:v>
                </c:pt>
                <c:pt idx="807">
                  <c:v>2136.8822500000001</c:v>
                </c:pt>
                <c:pt idx="808">
                  <c:v>1131.5065999999999</c:v>
                </c:pt>
                <c:pt idx="809">
                  <c:v>3309.7926000000002</c:v>
                </c:pt>
                <c:pt idx="810">
                  <c:v>9414.92</c:v>
                </c:pt>
                <c:pt idx="811">
                  <c:v>6360.9935999999998</c:v>
                </c:pt>
                <c:pt idx="812">
                  <c:v>11013.7119</c:v>
                </c:pt>
                <c:pt idx="813">
                  <c:v>4428.8878500000001</c:v>
                </c:pt>
                <c:pt idx="814">
                  <c:v>5584.3056999999999</c:v>
                </c:pt>
                <c:pt idx="815">
                  <c:v>1877.9294</c:v>
                </c:pt>
                <c:pt idx="816">
                  <c:v>2842.7607499999999</c:v>
                </c:pt>
                <c:pt idx="817">
                  <c:v>3597.596</c:v>
                </c:pt>
                <c:pt idx="818">
                  <c:v>23401.30575</c:v>
                </c:pt>
                <c:pt idx="819">
                  <c:v>55135.402090000003</c:v>
                </c:pt>
                <c:pt idx="820">
                  <c:v>7445.9179999999997</c:v>
                </c:pt>
                <c:pt idx="821">
                  <c:v>2680.9493000000002</c:v>
                </c:pt>
                <c:pt idx="822">
                  <c:v>1621.8827000000001</c:v>
                </c:pt>
                <c:pt idx="823">
                  <c:v>8219.2039000000004</c:v>
                </c:pt>
                <c:pt idx="824">
                  <c:v>12523.604799999999</c:v>
                </c:pt>
                <c:pt idx="825">
                  <c:v>16069.08475</c:v>
                </c:pt>
                <c:pt idx="826">
                  <c:v>43813.866099999999</c:v>
                </c:pt>
                <c:pt idx="827">
                  <c:v>20773.62775</c:v>
                </c:pt>
                <c:pt idx="828">
                  <c:v>39597.407200000001</c:v>
                </c:pt>
                <c:pt idx="829">
                  <c:v>6117.4944999999998</c:v>
                </c:pt>
                <c:pt idx="830">
                  <c:v>13393.755999999999</c:v>
                </c:pt>
                <c:pt idx="831">
                  <c:v>5266.3656000000001</c:v>
                </c:pt>
                <c:pt idx="832">
                  <c:v>4719.7365499999996</c:v>
                </c:pt>
                <c:pt idx="833">
                  <c:v>11743.9341</c:v>
                </c:pt>
                <c:pt idx="834">
                  <c:v>5377.4578000000001</c:v>
                </c:pt>
                <c:pt idx="835">
                  <c:v>7160.3302999999996</c:v>
                </c:pt>
                <c:pt idx="836">
                  <c:v>4402.2330000000002</c:v>
                </c:pt>
                <c:pt idx="837">
                  <c:v>11657.7189</c:v>
                </c:pt>
                <c:pt idx="838">
                  <c:v>6402.2913500000004</c:v>
                </c:pt>
                <c:pt idx="839">
                  <c:v>12622.1795</c:v>
                </c:pt>
                <c:pt idx="840">
                  <c:v>1526.3119999999999</c:v>
                </c:pt>
                <c:pt idx="841">
                  <c:v>12323.936</c:v>
                </c:pt>
                <c:pt idx="842">
                  <c:v>36021.011200000001</c:v>
                </c:pt>
                <c:pt idx="843">
                  <c:v>27533.912899999999</c:v>
                </c:pt>
                <c:pt idx="844">
                  <c:v>10072.055050000001</c:v>
                </c:pt>
                <c:pt idx="845">
                  <c:v>45008.955499999996</c:v>
                </c:pt>
                <c:pt idx="846">
                  <c:v>9872.7009999999991</c:v>
                </c:pt>
                <c:pt idx="847">
                  <c:v>2438.0551999999998</c:v>
                </c:pt>
                <c:pt idx="848">
                  <c:v>2974.1260000000002</c:v>
                </c:pt>
                <c:pt idx="849">
                  <c:v>10601.632250000001</c:v>
                </c:pt>
                <c:pt idx="850">
                  <c:v>37270.1512</c:v>
                </c:pt>
                <c:pt idx="851">
                  <c:v>14119.62</c:v>
                </c:pt>
                <c:pt idx="852">
                  <c:v>42111.664700000001</c:v>
                </c:pt>
                <c:pt idx="853">
                  <c:v>11729.6795</c:v>
                </c:pt>
                <c:pt idx="854">
                  <c:v>24106.912550000001</c:v>
                </c:pt>
                <c:pt idx="855">
                  <c:v>1875.3440000000001</c:v>
                </c:pt>
                <c:pt idx="856">
                  <c:v>40974.164900000003</c:v>
                </c:pt>
                <c:pt idx="857">
                  <c:v>15817.985699999999</c:v>
                </c:pt>
                <c:pt idx="858">
                  <c:v>18218.161390000001</c:v>
                </c:pt>
                <c:pt idx="859">
                  <c:v>10965.446</c:v>
                </c:pt>
                <c:pt idx="860">
                  <c:v>46113.510999999999</c:v>
                </c:pt>
                <c:pt idx="861">
                  <c:v>7151.0919999999996</c:v>
                </c:pt>
                <c:pt idx="862">
                  <c:v>12269.68865</c:v>
                </c:pt>
                <c:pt idx="863">
                  <c:v>5458.0464499999998</c:v>
                </c:pt>
                <c:pt idx="864">
                  <c:v>8782.4689999999991</c:v>
                </c:pt>
                <c:pt idx="865">
                  <c:v>6600.3609999999999</c:v>
                </c:pt>
                <c:pt idx="866">
                  <c:v>1141.4450999999999</c:v>
                </c:pt>
                <c:pt idx="867">
                  <c:v>11576.13</c:v>
                </c:pt>
                <c:pt idx="868">
                  <c:v>13129.603450000001</c:v>
                </c:pt>
                <c:pt idx="869">
                  <c:v>4391.652</c:v>
                </c:pt>
                <c:pt idx="870">
                  <c:v>8457.8179999999993</c:v>
                </c:pt>
                <c:pt idx="871">
                  <c:v>3392.3652000000002</c:v>
                </c:pt>
                <c:pt idx="872">
                  <c:v>5966.8873999999996</c:v>
                </c:pt>
                <c:pt idx="873">
                  <c:v>6849.0259999999998</c:v>
                </c:pt>
                <c:pt idx="874">
                  <c:v>8891.1394999999993</c:v>
                </c:pt>
                <c:pt idx="875">
                  <c:v>2690.1138000000001</c:v>
                </c:pt>
                <c:pt idx="876">
                  <c:v>26140.3603</c:v>
                </c:pt>
                <c:pt idx="877">
                  <c:v>6653.7885999999999</c:v>
                </c:pt>
                <c:pt idx="878">
                  <c:v>6282.2349999999997</c:v>
                </c:pt>
                <c:pt idx="879">
                  <c:v>6311.9520000000002</c:v>
                </c:pt>
                <c:pt idx="880">
                  <c:v>3443.0639999999999</c:v>
                </c:pt>
                <c:pt idx="881">
                  <c:v>2789.0574000000001</c:v>
                </c:pt>
                <c:pt idx="882">
                  <c:v>2585.8506499999999</c:v>
                </c:pt>
                <c:pt idx="883">
                  <c:v>46255.112500000003</c:v>
                </c:pt>
                <c:pt idx="884">
                  <c:v>4877.9810500000003</c:v>
                </c:pt>
                <c:pt idx="885">
                  <c:v>19719.6947</c:v>
                </c:pt>
                <c:pt idx="886">
                  <c:v>27218.437249999999</c:v>
                </c:pt>
                <c:pt idx="887">
                  <c:v>5272.1758</c:v>
                </c:pt>
                <c:pt idx="888">
                  <c:v>1682.597</c:v>
                </c:pt>
                <c:pt idx="889">
                  <c:v>11945.1327</c:v>
                </c:pt>
                <c:pt idx="890">
                  <c:v>29330.98315</c:v>
                </c:pt>
                <c:pt idx="891">
                  <c:v>7243.8136000000004</c:v>
                </c:pt>
                <c:pt idx="892">
                  <c:v>10422.916649999999</c:v>
                </c:pt>
                <c:pt idx="893">
                  <c:v>44202.653599999998</c:v>
                </c:pt>
                <c:pt idx="894">
                  <c:v>13555.0049</c:v>
                </c:pt>
                <c:pt idx="895">
                  <c:v>13063.883</c:v>
                </c:pt>
                <c:pt idx="896">
                  <c:v>19798.054550000001</c:v>
                </c:pt>
                <c:pt idx="897">
                  <c:v>2221.5644499999999</c:v>
                </c:pt>
                <c:pt idx="898">
                  <c:v>1634.5734</c:v>
                </c:pt>
                <c:pt idx="899">
                  <c:v>2117.3388500000001</c:v>
                </c:pt>
                <c:pt idx="900">
                  <c:v>8688.8588500000005</c:v>
                </c:pt>
                <c:pt idx="901">
                  <c:v>48673.558799999999</c:v>
                </c:pt>
                <c:pt idx="902">
                  <c:v>4661.2863500000003</c:v>
                </c:pt>
                <c:pt idx="903">
                  <c:v>8125.7844999999998</c:v>
                </c:pt>
                <c:pt idx="904">
                  <c:v>12644.589</c:v>
                </c:pt>
                <c:pt idx="905">
                  <c:v>4564.1914500000003</c:v>
                </c:pt>
                <c:pt idx="906">
                  <c:v>4846.9201499999999</c:v>
                </c:pt>
                <c:pt idx="907">
                  <c:v>7633.7205999999996</c:v>
                </c:pt>
                <c:pt idx="908">
                  <c:v>15170.069</c:v>
                </c:pt>
                <c:pt idx="909">
                  <c:v>17496.306</c:v>
                </c:pt>
                <c:pt idx="910">
                  <c:v>2639.0428999999999</c:v>
                </c:pt>
                <c:pt idx="911">
                  <c:v>33732.686699999998</c:v>
                </c:pt>
                <c:pt idx="912">
                  <c:v>14382.709049999999</c:v>
                </c:pt>
                <c:pt idx="913">
                  <c:v>7626.9930000000004</c:v>
                </c:pt>
                <c:pt idx="914">
                  <c:v>5257.5079500000002</c:v>
                </c:pt>
                <c:pt idx="915">
                  <c:v>2473.3341</c:v>
                </c:pt>
                <c:pt idx="916">
                  <c:v>21774.32215</c:v>
                </c:pt>
                <c:pt idx="917">
                  <c:v>35069.374519999998</c:v>
                </c:pt>
                <c:pt idx="918">
                  <c:v>13041.921</c:v>
                </c:pt>
                <c:pt idx="919">
                  <c:v>5245.2268999999997</c:v>
                </c:pt>
                <c:pt idx="920">
                  <c:v>13451.121999999999</c:v>
                </c:pt>
                <c:pt idx="921">
                  <c:v>13462.52</c:v>
                </c:pt>
                <c:pt idx="922">
                  <c:v>5488.2619999999997</c:v>
                </c:pt>
                <c:pt idx="923">
                  <c:v>4320.4108500000002</c:v>
                </c:pt>
                <c:pt idx="924">
                  <c:v>6250.4350000000004</c:v>
                </c:pt>
                <c:pt idx="925">
                  <c:v>25333.332839999999</c:v>
                </c:pt>
                <c:pt idx="926">
                  <c:v>2913.569</c:v>
                </c:pt>
                <c:pt idx="927">
                  <c:v>12032.325999999999</c:v>
                </c:pt>
                <c:pt idx="928">
                  <c:v>13470.804400000001</c:v>
                </c:pt>
                <c:pt idx="929">
                  <c:v>6289.7548999999999</c:v>
                </c:pt>
                <c:pt idx="930">
                  <c:v>2927.0646999999999</c:v>
                </c:pt>
                <c:pt idx="931">
                  <c:v>6238.2979999999998</c:v>
                </c:pt>
                <c:pt idx="932">
                  <c:v>10096.969999999999</c:v>
                </c:pt>
                <c:pt idx="933">
                  <c:v>7348.1419999999998</c:v>
                </c:pt>
                <c:pt idx="934">
                  <c:v>4673.3922000000002</c:v>
                </c:pt>
                <c:pt idx="935">
                  <c:v>12233.828</c:v>
                </c:pt>
                <c:pt idx="936">
                  <c:v>32108.662820000001</c:v>
                </c:pt>
                <c:pt idx="937">
                  <c:v>8965.7957499999993</c:v>
                </c:pt>
                <c:pt idx="938">
                  <c:v>2304.0021999999999</c:v>
                </c:pt>
                <c:pt idx="939">
                  <c:v>9487.6442000000006</c:v>
                </c:pt>
                <c:pt idx="940">
                  <c:v>1121.8739</c:v>
                </c:pt>
                <c:pt idx="941">
                  <c:v>9549.5650999999998</c:v>
                </c:pt>
                <c:pt idx="942">
                  <c:v>2217.4691499999999</c:v>
                </c:pt>
                <c:pt idx="943">
                  <c:v>1628.4709</c:v>
                </c:pt>
                <c:pt idx="944">
                  <c:v>12982.8747</c:v>
                </c:pt>
                <c:pt idx="945">
                  <c:v>11674.13</c:v>
                </c:pt>
                <c:pt idx="946">
                  <c:v>7160.0940000000001</c:v>
                </c:pt>
                <c:pt idx="947">
                  <c:v>39047.285000000003</c:v>
                </c:pt>
                <c:pt idx="948">
                  <c:v>6358.7764500000003</c:v>
                </c:pt>
                <c:pt idx="949">
                  <c:v>19933.457999999999</c:v>
                </c:pt>
                <c:pt idx="950">
                  <c:v>11534.872649999999</c:v>
                </c:pt>
                <c:pt idx="951">
                  <c:v>47462.894</c:v>
                </c:pt>
                <c:pt idx="952">
                  <c:v>4527.1829500000003</c:v>
                </c:pt>
                <c:pt idx="953">
                  <c:v>38998.546000000002</c:v>
                </c:pt>
                <c:pt idx="954">
                  <c:v>20009.63365</c:v>
                </c:pt>
                <c:pt idx="955">
                  <c:v>3875.7341000000001</c:v>
                </c:pt>
                <c:pt idx="956">
                  <c:v>41999.519999999997</c:v>
                </c:pt>
                <c:pt idx="957">
                  <c:v>12609.88702</c:v>
                </c:pt>
                <c:pt idx="958">
                  <c:v>41034.221400000002</c:v>
                </c:pt>
                <c:pt idx="959">
                  <c:v>28468.919010000001</c:v>
                </c:pt>
                <c:pt idx="960">
                  <c:v>2730.1078499999999</c:v>
                </c:pt>
                <c:pt idx="961">
                  <c:v>3353.2840000000001</c:v>
                </c:pt>
                <c:pt idx="962">
                  <c:v>14474.674999999999</c:v>
                </c:pt>
                <c:pt idx="963">
                  <c:v>9500.5730500000009</c:v>
                </c:pt>
                <c:pt idx="964">
                  <c:v>26467.09737</c:v>
                </c:pt>
                <c:pt idx="965">
                  <c:v>4746.3440000000001</c:v>
                </c:pt>
                <c:pt idx="966">
                  <c:v>23967.38305</c:v>
                </c:pt>
                <c:pt idx="967">
                  <c:v>7518.0253499999999</c:v>
                </c:pt>
                <c:pt idx="968">
                  <c:v>3279.8685500000001</c:v>
                </c:pt>
                <c:pt idx="969">
                  <c:v>8596.8277999999991</c:v>
                </c:pt>
                <c:pt idx="970">
                  <c:v>10702.642400000001</c:v>
                </c:pt>
                <c:pt idx="971">
                  <c:v>4992.3764000000001</c:v>
                </c:pt>
                <c:pt idx="972">
                  <c:v>2527.8186500000002</c:v>
                </c:pt>
                <c:pt idx="973">
                  <c:v>1759.338</c:v>
                </c:pt>
                <c:pt idx="974">
                  <c:v>2322.6217999999999</c:v>
                </c:pt>
                <c:pt idx="975">
                  <c:v>16138.762049999999</c:v>
                </c:pt>
                <c:pt idx="976">
                  <c:v>7804.1605</c:v>
                </c:pt>
                <c:pt idx="977">
                  <c:v>2902.9065000000001</c:v>
                </c:pt>
                <c:pt idx="978">
                  <c:v>9704.6680500000002</c:v>
                </c:pt>
                <c:pt idx="979">
                  <c:v>4889.0367999999999</c:v>
                </c:pt>
                <c:pt idx="980">
                  <c:v>25517.11363</c:v>
                </c:pt>
                <c:pt idx="981">
                  <c:v>4500.33925</c:v>
                </c:pt>
                <c:pt idx="982">
                  <c:v>19199.944</c:v>
                </c:pt>
                <c:pt idx="983">
                  <c:v>16796.411940000002</c:v>
                </c:pt>
                <c:pt idx="984">
                  <c:v>4915.0598499999996</c:v>
                </c:pt>
                <c:pt idx="985">
                  <c:v>7624.63</c:v>
                </c:pt>
                <c:pt idx="986">
                  <c:v>8410.0468500000006</c:v>
                </c:pt>
                <c:pt idx="987">
                  <c:v>28340.188849999999</c:v>
                </c:pt>
                <c:pt idx="988">
                  <c:v>4518.8262500000001</c:v>
                </c:pt>
                <c:pt idx="989">
                  <c:v>14571.890799999999</c:v>
                </c:pt>
                <c:pt idx="990">
                  <c:v>3378.91</c:v>
                </c:pt>
                <c:pt idx="991">
                  <c:v>7144.86265</c:v>
                </c:pt>
                <c:pt idx="992">
                  <c:v>10118.424000000001</c:v>
                </c:pt>
                <c:pt idx="993">
                  <c:v>5484.4673000000003</c:v>
                </c:pt>
                <c:pt idx="994">
                  <c:v>16420.494549999999</c:v>
                </c:pt>
                <c:pt idx="995">
                  <c:v>7986.4752500000004</c:v>
                </c:pt>
                <c:pt idx="996">
                  <c:v>7418.5219999999999</c:v>
                </c:pt>
                <c:pt idx="997">
                  <c:v>13887.968500000001</c:v>
                </c:pt>
                <c:pt idx="998">
                  <c:v>6551.7501000000002</c:v>
                </c:pt>
                <c:pt idx="999">
                  <c:v>5267.8181500000001</c:v>
                </c:pt>
                <c:pt idx="1000">
                  <c:v>17361.766100000001</c:v>
                </c:pt>
                <c:pt idx="1001">
                  <c:v>34472.841</c:v>
                </c:pt>
                <c:pt idx="1002">
                  <c:v>1972.95</c:v>
                </c:pt>
                <c:pt idx="1003">
                  <c:v>21232.182260000001</c:v>
                </c:pt>
                <c:pt idx="1004">
                  <c:v>8627.5411000000004</c:v>
                </c:pt>
                <c:pt idx="1005">
                  <c:v>4433.3877000000002</c:v>
                </c:pt>
                <c:pt idx="1006">
                  <c:v>4438.2633999999998</c:v>
                </c:pt>
                <c:pt idx="1007">
                  <c:v>24915.220850000002</c:v>
                </c:pt>
                <c:pt idx="1008">
                  <c:v>23241.47453</c:v>
                </c:pt>
                <c:pt idx="1009">
                  <c:v>9957.7216000000008</c:v>
                </c:pt>
                <c:pt idx="1010">
                  <c:v>8269.0439999999999</c:v>
                </c:pt>
                <c:pt idx="1011">
                  <c:v>18767.737700000001</c:v>
                </c:pt>
                <c:pt idx="1012">
                  <c:v>36580.282160000002</c:v>
                </c:pt>
                <c:pt idx="1013">
                  <c:v>8765.2489999999998</c:v>
                </c:pt>
                <c:pt idx="1014">
                  <c:v>5383.5360000000001</c:v>
                </c:pt>
                <c:pt idx="1015">
                  <c:v>12124.992399999999</c:v>
                </c:pt>
                <c:pt idx="1016">
                  <c:v>2709.24395</c:v>
                </c:pt>
                <c:pt idx="1017">
                  <c:v>3987.9259999999999</c:v>
                </c:pt>
                <c:pt idx="1018">
                  <c:v>12495.290849999999</c:v>
                </c:pt>
                <c:pt idx="1019">
                  <c:v>26018.950519999999</c:v>
                </c:pt>
                <c:pt idx="1020">
                  <c:v>8798.5930000000008</c:v>
                </c:pt>
                <c:pt idx="1021">
                  <c:v>35595.589800000002</c:v>
                </c:pt>
                <c:pt idx="1022">
                  <c:v>42211.138200000001</c:v>
                </c:pt>
                <c:pt idx="1023">
                  <c:v>1711.0268000000001</c:v>
                </c:pt>
                <c:pt idx="1024">
                  <c:v>8569.8618000000006</c:v>
                </c:pt>
                <c:pt idx="1025">
                  <c:v>2020.1769999999999</c:v>
                </c:pt>
                <c:pt idx="1026">
                  <c:v>16450.894700000001</c:v>
                </c:pt>
                <c:pt idx="1027">
                  <c:v>21595.382290000001</c:v>
                </c:pt>
                <c:pt idx="1028">
                  <c:v>9850.4320000000007</c:v>
                </c:pt>
                <c:pt idx="1029">
                  <c:v>6877.9800999999998</c:v>
                </c:pt>
                <c:pt idx="1030">
                  <c:v>21677.283449999999</c:v>
                </c:pt>
                <c:pt idx="1031">
                  <c:v>44423.803</c:v>
                </c:pt>
                <c:pt idx="1032">
                  <c:v>4137.5227000000004</c:v>
                </c:pt>
                <c:pt idx="1033">
                  <c:v>13747.87235</c:v>
                </c:pt>
                <c:pt idx="1034">
                  <c:v>12950.0712</c:v>
                </c:pt>
                <c:pt idx="1035">
                  <c:v>12094.477999999999</c:v>
                </c:pt>
                <c:pt idx="1036">
                  <c:v>37484.4493</c:v>
                </c:pt>
                <c:pt idx="1037">
                  <c:v>39725.518049999999</c:v>
                </c:pt>
                <c:pt idx="1038">
                  <c:v>2250.8352</c:v>
                </c:pt>
                <c:pt idx="1039">
                  <c:v>22493.659640000002</c:v>
                </c:pt>
                <c:pt idx="1040">
                  <c:v>20234.854749999999</c:v>
                </c:pt>
                <c:pt idx="1041">
                  <c:v>1704.7001499999999</c:v>
                </c:pt>
                <c:pt idx="1042">
                  <c:v>33475.817150000003</c:v>
                </c:pt>
                <c:pt idx="1043">
                  <c:v>3161.4540000000002</c:v>
                </c:pt>
                <c:pt idx="1044">
                  <c:v>11394.065549999999</c:v>
                </c:pt>
                <c:pt idx="1045">
                  <c:v>21880.82</c:v>
                </c:pt>
                <c:pt idx="1046">
                  <c:v>7325.0482000000002</c:v>
                </c:pt>
                <c:pt idx="1047">
                  <c:v>44501.398200000003</c:v>
                </c:pt>
                <c:pt idx="1048">
                  <c:v>3594.17085</c:v>
                </c:pt>
                <c:pt idx="1049">
                  <c:v>39727.614000000001</c:v>
                </c:pt>
                <c:pt idx="1050">
                  <c:v>8023.1354499999998</c:v>
                </c:pt>
                <c:pt idx="1051">
                  <c:v>14394.5579</c:v>
                </c:pt>
                <c:pt idx="1052">
                  <c:v>9288.0267000000003</c:v>
                </c:pt>
                <c:pt idx="1053">
                  <c:v>25309.489000000001</c:v>
                </c:pt>
                <c:pt idx="1054">
                  <c:v>3353.4703</c:v>
                </c:pt>
                <c:pt idx="1055">
                  <c:v>10594.501550000001</c:v>
                </c:pt>
                <c:pt idx="1056">
                  <c:v>8277.5229999999992</c:v>
                </c:pt>
                <c:pt idx="1057">
                  <c:v>17929.303370000001</c:v>
                </c:pt>
                <c:pt idx="1058">
                  <c:v>2480.9791</c:v>
                </c:pt>
                <c:pt idx="1059">
                  <c:v>4462.7218000000003</c:v>
                </c:pt>
                <c:pt idx="1060">
                  <c:v>1981.5818999999999</c:v>
                </c:pt>
                <c:pt idx="1061">
                  <c:v>11554.223599999999</c:v>
                </c:pt>
                <c:pt idx="1062">
                  <c:v>48970.247600000002</c:v>
                </c:pt>
                <c:pt idx="1063">
                  <c:v>6548.1950500000003</c:v>
                </c:pt>
                <c:pt idx="1064">
                  <c:v>5708.8670000000002</c:v>
                </c:pt>
                <c:pt idx="1065">
                  <c:v>7045.4989999999998</c:v>
                </c:pt>
                <c:pt idx="1066">
                  <c:v>8978.1851000000006</c:v>
                </c:pt>
                <c:pt idx="1067">
                  <c:v>5757.41345</c:v>
                </c:pt>
                <c:pt idx="1068">
                  <c:v>14349.8544</c:v>
                </c:pt>
                <c:pt idx="1069">
                  <c:v>10928.849</c:v>
                </c:pt>
                <c:pt idx="1070">
                  <c:v>39871.704299999998</c:v>
                </c:pt>
                <c:pt idx="1071">
                  <c:v>13974.455550000001</c:v>
                </c:pt>
                <c:pt idx="1072">
                  <c:v>1909.52745</c:v>
                </c:pt>
                <c:pt idx="1073">
                  <c:v>12096.6512</c:v>
                </c:pt>
                <c:pt idx="1074">
                  <c:v>13204.28565</c:v>
                </c:pt>
                <c:pt idx="1075">
                  <c:v>4562.8420999999998</c:v>
                </c:pt>
                <c:pt idx="1076">
                  <c:v>8551.3469999999998</c:v>
                </c:pt>
                <c:pt idx="1077">
                  <c:v>2102.2647000000002</c:v>
                </c:pt>
                <c:pt idx="1078">
                  <c:v>34672.147199999999</c:v>
                </c:pt>
                <c:pt idx="1079">
                  <c:v>15161.5344</c:v>
                </c:pt>
                <c:pt idx="1080">
                  <c:v>11884.048580000001</c:v>
                </c:pt>
                <c:pt idx="1081">
                  <c:v>4454.40265</c:v>
                </c:pt>
                <c:pt idx="1082">
                  <c:v>5855.9025000000001</c:v>
                </c:pt>
                <c:pt idx="1083">
                  <c:v>4076.4969999999998</c:v>
                </c:pt>
                <c:pt idx="1084">
                  <c:v>15019.760050000001</c:v>
                </c:pt>
                <c:pt idx="1085">
                  <c:v>19023.259999999998</c:v>
                </c:pt>
                <c:pt idx="1086">
                  <c:v>10796.35025</c:v>
                </c:pt>
                <c:pt idx="1087">
                  <c:v>11353.2276</c:v>
                </c:pt>
                <c:pt idx="1088">
                  <c:v>9748.9105999999992</c:v>
                </c:pt>
                <c:pt idx="1089">
                  <c:v>10577.087</c:v>
                </c:pt>
                <c:pt idx="1090">
                  <c:v>41676.081100000003</c:v>
                </c:pt>
                <c:pt idx="1091">
                  <c:v>11286.538699999999</c:v>
                </c:pt>
                <c:pt idx="1092">
                  <c:v>3591.48</c:v>
                </c:pt>
                <c:pt idx="1093">
                  <c:v>33907.548000000003</c:v>
                </c:pt>
                <c:pt idx="1094">
                  <c:v>11299.343000000001</c:v>
                </c:pt>
                <c:pt idx="1095">
                  <c:v>4561.1885000000002</c:v>
                </c:pt>
                <c:pt idx="1096">
                  <c:v>44641.197399999997</c:v>
                </c:pt>
                <c:pt idx="1097">
                  <c:v>1674.6323</c:v>
                </c:pt>
                <c:pt idx="1098">
                  <c:v>23045.566159999998</c:v>
                </c:pt>
                <c:pt idx="1099">
                  <c:v>3227.1210999999998</c:v>
                </c:pt>
                <c:pt idx="1100">
                  <c:v>16776.304049999999</c:v>
                </c:pt>
                <c:pt idx="1101">
                  <c:v>11253.421</c:v>
                </c:pt>
                <c:pt idx="1102">
                  <c:v>3471.4096</c:v>
                </c:pt>
                <c:pt idx="1103">
                  <c:v>11363.2832</c:v>
                </c:pt>
                <c:pt idx="1104">
                  <c:v>20420.604650000001</c:v>
                </c:pt>
                <c:pt idx="1105">
                  <c:v>10338.9316</c:v>
                </c:pt>
                <c:pt idx="1106">
                  <c:v>8988.1587500000005</c:v>
                </c:pt>
                <c:pt idx="1107">
                  <c:v>10493.9458</c:v>
                </c:pt>
                <c:pt idx="1108">
                  <c:v>2904.0880000000002</c:v>
                </c:pt>
                <c:pt idx="1109">
                  <c:v>8605.3615000000009</c:v>
                </c:pt>
                <c:pt idx="1110">
                  <c:v>11512.405000000001</c:v>
                </c:pt>
                <c:pt idx="1111">
                  <c:v>41949.244100000004</c:v>
                </c:pt>
                <c:pt idx="1112">
                  <c:v>24180.933499999999</c:v>
                </c:pt>
                <c:pt idx="1113">
                  <c:v>5312.1698500000002</c:v>
                </c:pt>
                <c:pt idx="1114">
                  <c:v>2396.0958999999998</c:v>
                </c:pt>
                <c:pt idx="1115">
                  <c:v>10807.4863</c:v>
                </c:pt>
                <c:pt idx="1116">
                  <c:v>9222.4025999999994</c:v>
                </c:pt>
                <c:pt idx="1117">
                  <c:v>36124.573700000001</c:v>
                </c:pt>
                <c:pt idx="1118">
                  <c:v>38282.749499999998</c:v>
                </c:pt>
                <c:pt idx="1119">
                  <c:v>5693.4305000000004</c:v>
                </c:pt>
                <c:pt idx="1120">
                  <c:v>34166.273000000001</c:v>
                </c:pt>
                <c:pt idx="1121">
                  <c:v>8347.1643000000004</c:v>
                </c:pt>
                <c:pt idx="1122">
                  <c:v>46661.4424</c:v>
                </c:pt>
                <c:pt idx="1123">
                  <c:v>18903.491409999999</c:v>
                </c:pt>
                <c:pt idx="1124">
                  <c:v>40904.199500000002</c:v>
                </c:pt>
                <c:pt idx="1125">
                  <c:v>14254.608200000001</c:v>
                </c:pt>
                <c:pt idx="1126">
                  <c:v>10214.636</c:v>
                </c:pt>
                <c:pt idx="1127">
                  <c:v>5836.5204000000003</c:v>
                </c:pt>
                <c:pt idx="1128">
                  <c:v>14358.364369999999</c:v>
                </c:pt>
                <c:pt idx="1129">
                  <c:v>1728.8969999999999</c:v>
                </c:pt>
                <c:pt idx="1130">
                  <c:v>8582.3022999999994</c:v>
                </c:pt>
                <c:pt idx="1131">
                  <c:v>3693.4279999999999</c:v>
                </c:pt>
                <c:pt idx="1132">
                  <c:v>20709.020339999999</c:v>
                </c:pt>
                <c:pt idx="1133">
                  <c:v>9991.0376500000002</c:v>
                </c:pt>
                <c:pt idx="1134">
                  <c:v>19673.335729999999</c:v>
                </c:pt>
                <c:pt idx="1135">
                  <c:v>11085.586799999999</c:v>
                </c:pt>
                <c:pt idx="1136">
                  <c:v>7623.518</c:v>
                </c:pt>
                <c:pt idx="1137">
                  <c:v>3176.2876999999999</c:v>
                </c:pt>
                <c:pt idx="1138">
                  <c:v>3704.3544999999999</c:v>
                </c:pt>
                <c:pt idx="1139">
                  <c:v>36898.733079999998</c:v>
                </c:pt>
                <c:pt idx="1140">
                  <c:v>9048.0272999999997</c:v>
                </c:pt>
                <c:pt idx="1141">
                  <c:v>7954.5169999999998</c:v>
                </c:pt>
                <c:pt idx="1142">
                  <c:v>27117.993780000001</c:v>
                </c:pt>
                <c:pt idx="1143">
                  <c:v>6338.0756000000001</c:v>
                </c:pt>
                <c:pt idx="1144">
                  <c:v>9630.3970000000008</c:v>
                </c:pt>
                <c:pt idx="1145">
                  <c:v>11289.10925</c:v>
                </c:pt>
                <c:pt idx="1146">
                  <c:v>52590.829389999999</c:v>
                </c:pt>
                <c:pt idx="1147">
                  <c:v>2261.5688</c:v>
                </c:pt>
                <c:pt idx="1148">
                  <c:v>10791.96</c:v>
                </c:pt>
                <c:pt idx="1149">
                  <c:v>5979.7309999999998</c:v>
                </c:pt>
                <c:pt idx="1150">
                  <c:v>2203.7359499999998</c:v>
                </c:pt>
                <c:pt idx="1151">
                  <c:v>12235.8392</c:v>
                </c:pt>
                <c:pt idx="1152">
                  <c:v>40941.285400000001</c:v>
                </c:pt>
                <c:pt idx="1153">
                  <c:v>5630.4578499999998</c:v>
                </c:pt>
                <c:pt idx="1154">
                  <c:v>11015.1747</c:v>
                </c:pt>
                <c:pt idx="1155">
                  <c:v>7228.2156500000001</c:v>
                </c:pt>
                <c:pt idx="1156">
                  <c:v>39722.746200000001</c:v>
                </c:pt>
                <c:pt idx="1157">
                  <c:v>14426.073850000001</c:v>
                </c:pt>
                <c:pt idx="1158">
                  <c:v>2459.7201</c:v>
                </c:pt>
                <c:pt idx="1159">
                  <c:v>3989.8409999999999</c:v>
                </c:pt>
                <c:pt idx="1160">
                  <c:v>7727.2532000000001</c:v>
                </c:pt>
                <c:pt idx="1161">
                  <c:v>5124.1886999999997</c:v>
                </c:pt>
                <c:pt idx="1162">
                  <c:v>18963.171920000001</c:v>
                </c:pt>
                <c:pt idx="1163">
                  <c:v>2200.8308499999998</c:v>
                </c:pt>
                <c:pt idx="1164">
                  <c:v>7153.5538999999999</c:v>
                </c:pt>
                <c:pt idx="1165">
                  <c:v>5227.9887500000004</c:v>
                </c:pt>
                <c:pt idx="1166">
                  <c:v>10982.5013</c:v>
                </c:pt>
                <c:pt idx="1167">
                  <c:v>4529.4769999999999</c:v>
                </c:pt>
                <c:pt idx="1168">
                  <c:v>4670.6400000000003</c:v>
                </c:pt>
                <c:pt idx="1169">
                  <c:v>6112.3529500000004</c:v>
                </c:pt>
                <c:pt idx="1170">
                  <c:v>17178.682400000002</c:v>
                </c:pt>
                <c:pt idx="1171">
                  <c:v>22478.6</c:v>
                </c:pt>
                <c:pt idx="1172">
                  <c:v>11093.6229</c:v>
                </c:pt>
                <c:pt idx="1173">
                  <c:v>6457.8433999999997</c:v>
                </c:pt>
                <c:pt idx="1174">
                  <c:v>4433.9159</c:v>
                </c:pt>
                <c:pt idx="1175">
                  <c:v>2154.3609999999999</c:v>
                </c:pt>
                <c:pt idx="1176">
                  <c:v>23887.662700000001</c:v>
                </c:pt>
                <c:pt idx="1177">
                  <c:v>6496.8860000000004</c:v>
                </c:pt>
                <c:pt idx="1178">
                  <c:v>2899.4893499999998</c:v>
                </c:pt>
                <c:pt idx="1179">
                  <c:v>19350.368900000001</c:v>
                </c:pt>
                <c:pt idx="1180">
                  <c:v>7650.7737500000003</c:v>
                </c:pt>
                <c:pt idx="1181">
                  <c:v>2850.6837500000001</c:v>
                </c:pt>
                <c:pt idx="1182">
                  <c:v>2632.9920000000002</c:v>
                </c:pt>
                <c:pt idx="1183">
                  <c:v>9447.3824000000004</c:v>
                </c:pt>
                <c:pt idx="1184">
                  <c:v>18328.238099999999</c:v>
                </c:pt>
                <c:pt idx="1185">
                  <c:v>8603.8233999999993</c:v>
                </c:pt>
                <c:pt idx="1186">
                  <c:v>37465.34375</c:v>
                </c:pt>
                <c:pt idx="1187">
                  <c:v>13844.797200000001</c:v>
                </c:pt>
                <c:pt idx="1188">
                  <c:v>21771.3423</c:v>
                </c:pt>
                <c:pt idx="1189">
                  <c:v>13126.677449999999</c:v>
                </c:pt>
                <c:pt idx="1190">
                  <c:v>5327.4002499999997</c:v>
                </c:pt>
                <c:pt idx="1191">
                  <c:v>13725.47184</c:v>
                </c:pt>
                <c:pt idx="1192">
                  <c:v>13019.161050000001</c:v>
                </c:pt>
                <c:pt idx="1193">
                  <c:v>8671.1912499999999</c:v>
                </c:pt>
                <c:pt idx="1194">
                  <c:v>4134.0824499999999</c:v>
                </c:pt>
                <c:pt idx="1195">
                  <c:v>18838.703659999999</c:v>
                </c:pt>
                <c:pt idx="1196">
                  <c:v>33307.550799999997</c:v>
                </c:pt>
                <c:pt idx="1197">
                  <c:v>5699.8374999999996</c:v>
                </c:pt>
                <c:pt idx="1198">
                  <c:v>6393.6034499999996</c:v>
                </c:pt>
                <c:pt idx="1199">
                  <c:v>4934.7049999999999</c:v>
                </c:pt>
                <c:pt idx="1200">
                  <c:v>6198.7518</c:v>
                </c:pt>
                <c:pt idx="1201">
                  <c:v>8733.2292500000003</c:v>
                </c:pt>
                <c:pt idx="1202">
                  <c:v>2055.3249000000001</c:v>
                </c:pt>
                <c:pt idx="1203">
                  <c:v>9964.06</c:v>
                </c:pt>
                <c:pt idx="1204">
                  <c:v>18223.4512</c:v>
                </c:pt>
                <c:pt idx="1205">
                  <c:v>5116.5003999999999</c:v>
                </c:pt>
                <c:pt idx="1206">
                  <c:v>36910.608030000003</c:v>
                </c:pt>
                <c:pt idx="1207">
                  <c:v>38415.474000000002</c:v>
                </c:pt>
                <c:pt idx="1208">
                  <c:v>20296.863450000001</c:v>
                </c:pt>
                <c:pt idx="1209">
                  <c:v>12347.172</c:v>
                </c:pt>
                <c:pt idx="1210">
                  <c:v>5373.3642499999996</c:v>
                </c:pt>
                <c:pt idx="1211">
                  <c:v>23563.016179999999</c:v>
                </c:pt>
                <c:pt idx="1212">
                  <c:v>1702.4553000000001</c:v>
                </c:pt>
                <c:pt idx="1213">
                  <c:v>10806.839</c:v>
                </c:pt>
                <c:pt idx="1214">
                  <c:v>3956.0714499999999</c:v>
                </c:pt>
                <c:pt idx="1215">
                  <c:v>12890.057650000001</c:v>
                </c:pt>
                <c:pt idx="1216">
                  <c:v>5415.6611999999996</c:v>
                </c:pt>
                <c:pt idx="1217">
                  <c:v>4058.1161000000002</c:v>
                </c:pt>
                <c:pt idx="1218">
                  <c:v>41661.601999999999</c:v>
                </c:pt>
                <c:pt idx="1219">
                  <c:v>7537.1638999999996</c:v>
                </c:pt>
                <c:pt idx="1220">
                  <c:v>4718.2035500000002</c:v>
                </c:pt>
                <c:pt idx="1221">
                  <c:v>6593.5083000000004</c:v>
                </c:pt>
                <c:pt idx="1222">
                  <c:v>8442.6669999999995</c:v>
                </c:pt>
                <c:pt idx="1223">
                  <c:v>26125.674770000001</c:v>
                </c:pt>
                <c:pt idx="1224">
                  <c:v>6858.4795999999997</c:v>
                </c:pt>
                <c:pt idx="1225">
                  <c:v>4795.6567999999997</c:v>
                </c:pt>
                <c:pt idx="1226">
                  <c:v>6640.5448500000002</c:v>
                </c:pt>
                <c:pt idx="1227">
                  <c:v>7162.0122000000001</c:v>
                </c:pt>
                <c:pt idx="1228">
                  <c:v>10594.225700000001</c:v>
                </c:pt>
                <c:pt idx="1229">
                  <c:v>11938.255950000001</c:v>
                </c:pt>
                <c:pt idx="1230">
                  <c:v>60021.398970000002</c:v>
                </c:pt>
                <c:pt idx="1231">
                  <c:v>20167.336029999999</c:v>
                </c:pt>
                <c:pt idx="1232">
                  <c:v>12479.70895</c:v>
                </c:pt>
                <c:pt idx="1233">
                  <c:v>11345.519</c:v>
                </c:pt>
                <c:pt idx="1234">
                  <c:v>8515.7587000000003</c:v>
                </c:pt>
                <c:pt idx="1235">
                  <c:v>2699.56835</c:v>
                </c:pt>
                <c:pt idx="1236">
                  <c:v>14449.8544</c:v>
                </c:pt>
                <c:pt idx="1237">
                  <c:v>12224.350850000001</c:v>
                </c:pt>
                <c:pt idx="1238">
                  <c:v>6985.50695</c:v>
                </c:pt>
                <c:pt idx="1239">
                  <c:v>3238.4357</c:v>
                </c:pt>
                <c:pt idx="1240">
                  <c:v>47269.853999999999</c:v>
                </c:pt>
                <c:pt idx="1241">
                  <c:v>49577.662400000001</c:v>
                </c:pt>
                <c:pt idx="1242">
                  <c:v>4296.2712000000001</c:v>
                </c:pt>
                <c:pt idx="1243">
                  <c:v>3171.6149</c:v>
                </c:pt>
                <c:pt idx="1244">
                  <c:v>1135.9407000000001</c:v>
                </c:pt>
                <c:pt idx="1245">
                  <c:v>5615.3689999999997</c:v>
                </c:pt>
                <c:pt idx="1246">
                  <c:v>9101.7980000000007</c:v>
                </c:pt>
                <c:pt idx="1247">
                  <c:v>6059.1729999999998</c:v>
                </c:pt>
                <c:pt idx="1248">
                  <c:v>1633.9618</c:v>
                </c:pt>
                <c:pt idx="1249">
                  <c:v>37607.527699999999</c:v>
                </c:pt>
                <c:pt idx="1250">
                  <c:v>18648.421699999999</c:v>
                </c:pt>
                <c:pt idx="1251">
                  <c:v>1241.5650000000001</c:v>
                </c:pt>
                <c:pt idx="1252">
                  <c:v>16232.847</c:v>
                </c:pt>
                <c:pt idx="1253">
                  <c:v>15828.82173</c:v>
                </c:pt>
                <c:pt idx="1254">
                  <c:v>4415.1588000000002</c:v>
                </c:pt>
                <c:pt idx="1255">
                  <c:v>6474.0129999999999</c:v>
                </c:pt>
                <c:pt idx="1256">
                  <c:v>11436.738149999999</c:v>
                </c:pt>
                <c:pt idx="1257">
                  <c:v>11305.93455</c:v>
                </c:pt>
                <c:pt idx="1258">
                  <c:v>30063.580549999999</c:v>
                </c:pt>
                <c:pt idx="1259">
                  <c:v>10197.772199999999</c:v>
                </c:pt>
                <c:pt idx="1260">
                  <c:v>4544.2348000000002</c:v>
                </c:pt>
                <c:pt idx="1261">
                  <c:v>3277.1610000000001</c:v>
                </c:pt>
                <c:pt idx="1262">
                  <c:v>6770.1925000000001</c:v>
                </c:pt>
                <c:pt idx="1263">
                  <c:v>7337.7479999999996</c:v>
                </c:pt>
                <c:pt idx="1264">
                  <c:v>10370.912549999999</c:v>
                </c:pt>
                <c:pt idx="1265">
                  <c:v>26926.5144</c:v>
                </c:pt>
                <c:pt idx="1266">
                  <c:v>10704.47</c:v>
                </c:pt>
                <c:pt idx="1267">
                  <c:v>34254.053350000002</c:v>
                </c:pt>
                <c:pt idx="1268">
                  <c:v>1880.4870000000001</c:v>
                </c:pt>
                <c:pt idx="1269">
                  <c:v>8615.2999999999993</c:v>
                </c:pt>
                <c:pt idx="1270">
                  <c:v>3292.5298499999999</c:v>
                </c:pt>
                <c:pt idx="1271">
                  <c:v>3021.80915</c:v>
                </c:pt>
                <c:pt idx="1272">
                  <c:v>14478.33015</c:v>
                </c:pt>
                <c:pt idx="1273">
                  <c:v>4747.0528999999997</c:v>
                </c:pt>
                <c:pt idx="1274">
                  <c:v>17043.341400000001</c:v>
                </c:pt>
                <c:pt idx="1275">
                  <c:v>10959.33</c:v>
                </c:pt>
                <c:pt idx="1276">
                  <c:v>2741.9479999999999</c:v>
                </c:pt>
                <c:pt idx="1277">
                  <c:v>4357.0436499999996</c:v>
                </c:pt>
                <c:pt idx="1278">
                  <c:v>22462.043750000001</c:v>
                </c:pt>
                <c:pt idx="1279">
                  <c:v>4189.1130999999996</c:v>
                </c:pt>
                <c:pt idx="1280">
                  <c:v>8283.6807000000008</c:v>
                </c:pt>
                <c:pt idx="1281">
                  <c:v>24535.698550000001</c:v>
                </c:pt>
                <c:pt idx="1282">
                  <c:v>14283.4594</c:v>
                </c:pt>
                <c:pt idx="1283">
                  <c:v>1720.3536999999999</c:v>
                </c:pt>
                <c:pt idx="1284">
                  <c:v>47403.88</c:v>
                </c:pt>
                <c:pt idx="1285">
                  <c:v>8534.6718000000001</c:v>
                </c:pt>
                <c:pt idx="1286">
                  <c:v>3732.6251000000002</c:v>
                </c:pt>
                <c:pt idx="1287">
                  <c:v>5472.4489999999996</c:v>
                </c:pt>
                <c:pt idx="1288">
                  <c:v>38344.565999999999</c:v>
                </c:pt>
                <c:pt idx="1289">
                  <c:v>7147.4727999999996</c:v>
                </c:pt>
                <c:pt idx="1290">
                  <c:v>7133.9025000000001</c:v>
                </c:pt>
                <c:pt idx="1291">
                  <c:v>34828.654000000002</c:v>
                </c:pt>
                <c:pt idx="1292">
                  <c:v>1515.3449000000001</c:v>
                </c:pt>
                <c:pt idx="1293">
                  <c:v>9301.8935500000007</c:v>
                </c:pt>
                <c:pt idx="1294">
                  <c:v>11931.125249999999</c:v>
                </c:pt>
                <c:pt idx="1295">
                  <c:v>1964.78</c:v>
                </c:pt>
                <c:pt idx="1296">
                  <c:v>1708.9257500000001</c:v>
                </c:pt>
                <c:pt idx="1297">
                  <c:v>4340.4408999999996</c:v>
                </c:pt>
                <c:pt idx="1298">
                  <c:v>5261.4694499999996</c:v>
                </c:pt>
                <c:pt idx="1299">
                  <c:v>2710.8285500000002</c:v>
                </c:pt>
                <c:pt idx="1300">
                  <c:v>62592.873090000001</c:v>
                </c:pt>
                <c:pt idx="1301">
                  <c:v>46718.163249999998</c:v>
                </c:pt>
                <c:pt idx="1302">
                  <c:v>3208.7869999999998</c:v>
                </c:pt>
                <c:pt idx="1303">
                  <c:v>37829.724199999997</c:v>
                </c:pt>
                <c:pt idx="1304">
                  <c:v>21259.377949999998</c:v>
                </c:pt>
                <c:pt idx="1305">
                  <c:v>2464.6188000000002</c:v>
                </c:pt>
                <c:pt idx="1306">
                  <c:v>16115.3045</c:v>
                </c:pt>
                <c:pt idx="1307">
                  <c:v>21472.478800000001</c:v>
                </c:pt>
                <c:pt idx="1308">
                  <c:v>33900.652999999998</c:v>
                </c:pt>
                <c:pt idx="1309">
                  <c:v>6875.9610000000002</c:v>
                </c:pt>
                <c:pt idx="1310">
                  <c:v>6940.90985</c:v>
                </c:pt>
                <c:pt idx="1311">
                  <c:v>4571.4130500000001</c:v>
                </c:pt>
                <c:pt idx="1312">
                  <c:v>4536.259</c:v>
                </c:pt>
                <c:pt idx="1313">
                  <c:v>36397.576000000001</c:v>
                </c:pt>
                <c:pt idx="1314">
                  <c:v>18765.87545</c:v>
                </c:pt>
                <c:pt idx="1315">
                  <c:v>11272.331389999999</c:v>
                </c:pt>
                <c:pt idx="1316">
                  <c:v>1731.6769999999999</c:v>
                </c:pt>
                <c:pt idx="1317">
                  <c:v>1163.4627</c:v>
                </c:pt>
                <c:pt idx="1318">
                  <c:v>19496.71917</c:v>
                </c:pt>
                <c:pt idx="1319">
                  <c:v>7201.7008500000002</c:v>
                </c:pt>
                <c:pt idx="1320">
                  <c:v>5425.0233500000004</c:v>
                </c:pt>
                <c:pt idx="1321">
                  <c:v>28101.333050000001</c:v>
                </c:pt>
                <c:pt idx="1322">
                  <c:v>12981.3457</c:v>
                </c:pt>
                <c:pt idx="1323">
                  <c:v>43896.376300000004</c:v>
                </c:pt>
                <c:pt idx="1324">
                  <c:v>4239.8926499999998</c:v>
                </c:pt>
                <c:pt idx="1325">
                  <c:v>13143.336649999999</c:v>
                </c:pt>
                <c:pt idx="1326">
                  <c:v>7050.0213000000003</c:v>
                </c:pt>
                <c:pt idx="1327">
                  <c:v>9377.9046999999991</c:v>
                </c:pt>
                <c:pt idx="1328">
                  <c:v>22395.74424</c:v>
                </c:pt>
                <c:pt idx="1329">
                  <c:v>10325.206</c:v>
                </c:pt>
                <c:pt idx="1330">
                  <c:v>12629.1656</c:v>
                </c:pt>
                <c:pt idx="1331">
                  <c:v>10795.937330000001</c:v>
                </c:pt>
                <c:pt idx="1332">
                  <c:v>11411.684999999999</c:v>
                </c:pt>
                <c:pt idx="1333">
                  <c:v>10600.5483</c:v>
                </c:pt>
                <c:pt idx="1334">
                  <c:v>2205.9807999999998</c:v>
                </c:pt>
                <c:pt idx="1335">
                  <c:v>1629.8335</c:v>
                </c:pt>
                <c:pt idx="1336">
                  <c:v>2007.9449999999999</c:v>
                </c:pt>
                <c:pt idx="1337">
                  <c:v>29141.3603</c:v>
                </c:pt>
              </c:numCache>
            </c:numRef>
          </c:yVal>
          <c:smooth val="0"/>
          <c:extLst>
            <c:ext xmlns:c16="http://schemas.microsoft.com/office/drawing/2014/chart" uri="{C3380CC4-5D6E-409C-BE32-E72D297353CC}">
              <c16:uniqueId val="{00000000-1349-4B58-A7D4-93B662B87F13}"/>
            </c:ext>
          </c:extLst>
        </c:ser>
        <c:dLbls>
          <c:showLegendKey val="0"/>
          <c:showVal val="0"/>
          <c:showCatName val="0"/>
          <c:showSerName val="0"/>
          <c:showPercent val="0"/>
          <c:showBubbleSize val="0"/>
        </c:dLbls>
        <c:axId val="843394639"/>
        <c:axId val="836846879"/>
      </c:scatterChart>
      <c:valAx>
        <c:axId val="843394639"/>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836846879"/>
        <c:crosses val="autoZero"/>
        <c:crossBetween val="midCat"/>
      </c:valAx>
      <c:valAx>
        <c:axId val="836846879"/>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843394639"/>
        <c:crosses val="autoZero"/>
        <c:crossBetween val="midCat"/>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[Insurance_Claim_Project.xlsx]Q1.C.3!PivotTable2</c:name>
    <c:fmtId val="26"/>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CHARGES vs BMI</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7423065298655849"/>
          <c:y val="0.13922672672672673"/>
          <c:w val="0.72191744213791453"/>
          <c:h val="0.69409419261781469"/>
        </c:manualLayout>
      </c:layout>
      <c:barChart>
        <c:barDir val="col"/>
        <c:grouping val="clustered"/>
        <c:varyColors val="0"/>
        <c:ser>
          <c:idx val="0"/>
          <c:order val="0"/>
          <c:tx>
            <c:strRef>
              <c:f>'Q1.C.3'!$B$4</c:f>
              <c:strCache>
                <c:ptCount val="1"/>
                <c:pt idx="0">
                  <c:v>Total</c:v>
                </c:pt>
              </c:strCache>
            </c:strRef>
          </c:tx>
          <c:spPr>
            <a:gradFill rotWithShape="1">
              <a:gsLst>
                <a:gs pos="0">
                  <a:schemeClr val="accent1">
                    <a:tint val="94000"/>
                    <a:satMod val="103000"/>
                    <a:lumMod val="102000"/>
                  </a:schemeClr>
                </a:gs>
                <a:gs pos="50000">
                  <a:schemeClr val="accent1">
                    <a:shade val="100000"/>
                    <a:satMod val="110000"/>
                    <a:lumMod val="100000"/>
                  </a:schemeClr>
                </a:gs>
                <a:gs pos="100000">
                  <a:schemeClr val="accent1">
                    <a:shade val="78000"/>
                    <a:satMod val="120000"/>
                    <a:lumMod val="99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'Q1.C.3'!$A$5:$A$13</c:f>
              <c:strCache>
                <c:ptCount val="8"/>
                <c:pt idx="0">
                  <c:v>15.96-20.96</c:v>
                </c:pt>
                <c:pt idx="1">
                  <c:v>20.96-25.96</c:v>
                </c:pt>
                <c:pt idx="2">
                  <c:v>25.96-30.96</c:v>
                </c:pt>
                <c:pt idx="3">
                  <c:v>30.96-35.96</c:v>
                </c:pt>
                <c:pt idx="4">
                  <c:v>35.96-40.96</c:v>
                </c:pt>
                <c:pt idx="5">
                  <c:v>40.96-45.96</c:v>
                </c:pt>
                <c:pt idx="6">
                  <c:v>45.96-50.96</c:v>
                </c:pt>
                <c:pt idx="7">
                  <c:v>50.96-55.96</c:v>
                </c:pt>
              </c:strCache>
            </c:strRef>
          </c:cat>
          <c:val>
            <c:numRef>
              <c:f>'Q1.C.3'!$B$5:$B$13</c:f>
              <c:numCache>
                <c:formatCode>0.00</c:formatCode>
                <c:ptCount val="8"/>
                <c:pt idx="0">
                  <c:v>8427.0116209374992</c:v>
                </c:pt>
                <c:pt idx="1">
                  <c:v>10859.066001304351</c:v>
                </c:pt>
                <c:pt idx="2">
                  <c:v>11756.593465690594</c:v>
                </c:pt>
                <c:pt idx="3">
                  <c:v>14891.440277401134</c:v>
                </c:pt>
                <c:pt idx="4">
                  <c:v>16833.614737487162</c:v>
                </c:pt>
                <c:pt idx="5">
                  <c:v>16829.563800576925</c:v>
                </c:pt>
                <c:pt idx="6">
                  <c:v>17468.705572142855</c:v>
                </c:pt>
                <c:pt idx="7">
                  <c:v>22832.43045</c:v>
                </c:pt>
              </c:numCache>
            </c:numRef>
          </c:val>
          <c:extLst>
            <c:ext xmlns:c16="http://schemas.microsoft.com/office/drawing/2014/chart" uri="{C3380CC4-5D6E-409C-BE32-E72D297353CC}">
              <c16:uniqueId val="{00000000-6D73-48C5-B630-ED3B1DB79377}"/>
            </c:ext>
          </c:extLst>
        </c:ser>
        <c:dLbls>
          <c:dLblPos val="outEnd"/>
          <c:showLegendKey val="0"/>
          <c:showVal val="1"/>
          <c:showCatName val="0"/>
          <c:showSerName val="0"/>
          <c:showPercent val="0"/>
          <c:showBubbleSize val="0"/>
        </c:dLbls>
        <c:gapWidth val="100"/>
        <c:overlap val="-24"/>
        <c:axId val="1536130080"/>
        <c:axId val="1788253584"/>
      </c:barChart>
      <c:catAx>
        <c:axId val="1536130080"/>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IN"/>
                  <a:t>BMI</a:t>
                </a:r>
              </a:p>
            </c:rich>
          </c:tx>
          <c:layout>
            <c:manualLayout>
              <c:xMode val="edge"/>
              <c:yMode val="edge"/>
              <c:x val="0.47471454704525573"/>
              <c:y val="0.9249828568726205"/>
            </c:manualLayout>
          </c:layout>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788253584"/>
        <c:crosses val="autoZero"/>
        <c:auto val="1"/>
        <c:lblAlgn val="ctr"/>
        <c:lblOffset val="100"/>
        <c:noMultiLvlLbl val="0"/>
      </c:catAx>
      <c:valAx>
        <c:axId val="178825358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IN"/>
                  <a:t>Charges</a:t>
                </a:r>
              </a:p>
            </c:rich>
          </c:tx>
          <c:layout>
            <c:manualLayout>
              <c:xMode val="edge"/>
              <c:yMode val="edge"/>
              <c:x val="2.0202020202020204E-2"/>
              <c:y val="0.42161541462722563"/>
            </c:manualLayout>
          </c:layout>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5361300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[Project_Insurance_Claim.xlsx]Q1.3.D!PivotTable1</c:name>
    <c:fmtId val="4"/>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SMOKERS AND NON-SMOKERS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1"/>
          </a:solidFill>
          <a:ln>
            <a:noFill/>
          </a:ln>
          <a:effectLst>
            <a:outerShdw blurRad="254000" sx="102000" sy="102000" algn="ctr" rotWithShape="0">
              <a:prstClr val="black">
                <a:alpha val="20000"/>
              </a:prstClr>
            </a:outerShdw>
          </a:effectLst>
        </c:spPr>
      </c:pivotFmt>
      <c:pivotFmt>
        <c:idx val="2"/>
        <c:spPr>
          <a:solidFill>
            <a:schemeClr val="accent1"/>
          </a:solidFill>
          <a:ln>
            <a:noFill/>
          </a:ln>
          <a:effectLst>
            <a:outerShdw blurRad="254000" sx="102000" sy="102000" algn="ctr" rotWithShape="0">
              <a:prstClr val="black">
                <a:alpha val="20000"/>
              </a:prstClr>
            </a:outerShdw>
          </a:effectLst>
        </c:spPr>
      </c:pivotFmt>
      <c:pivotFmt>
        <c:idx val="3"/>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
        <c:spPr>
          <a:solidFill>
            <a:schemeClr val="accent1"/>
          </a:solidFill>
          <a:ln>
            <a:noFill/>
          </a:ln>
          <a:effectLst>
            <a:outerShdw blurRad="254000" sx="102000" sy="102000" algn="ctr" rotWithShape="0">
              <a:prstClr val="black">
                <a:alpha val="20000"/>
              </a:prstClr>
            </a:outerShdw>
          </a:effectLst>
        </c:spPr>
      </c:pivotFmt>
      <c:pivotFmt>
        <c:idx val="5"/>
        <c:spPr>
          <a:solidFill>
            <a:schemeClr val="accent1"/>
          </a:solidFill>
          <a:ln>
            <a:noFill/>
          </a:ln>
          <a:effectLst>
            <a:outerShdw blurRad="254000" sx="102000" sy="102000" algn="ctr" rotWithShape="0">
              <a:prstClr val="black">
                <a:alpha val="20000"/>
              </a:prstClr>
            </a:outerShdw>
          </a:effectLst>
        </c:spPr>
      </c:pivotFmt>
      <c:pivotFmt>
        <c:idx val="6"/>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
        <c:spPr>
          <a:solidFill>
            <a:schemeClr val="accent1"/>
          </a:solidFill>
          <a:ln>
            <a:noFill/>
          </a:ln>
          <a:effectLst>
            <a:outerShdw blurRad="254000" sx="102000" sy="102000" algn="ctr" rotWithShape="0">
              <a:prstClr val="black">
                <a:alpha val="20000"/>
              </a:prstClr>
            </a:outerShdw>
          </a:effectLst>
        </c:spPr>
      </c:pivotFmt>
      <c:pivotFmt>
        <c:idx val="8"/>
        <c:spPr>
          <a:solidFill>
            <a:schemeClr val="accent1"/>
          </a:solidFill>
          <a:ln>
            <a:noFill/>
          </a:ln>
          <a:effectLst>
            <a:outerShdw blurRad="254000" sx="102000" sy="102000" algn="ctr" rotWithShape="0">
              <a:prstClr val="black">
                <a:alpha val="20000"/>
              </a:prstClr>
            </a:outerShdw>
          </a:effectLst>
        </c:spPr>
      </c:pivotFmt>
    </c:pivotFmts>
    <c:plotArea>
      <c:layout/>
      <c:pieChart>
        <c:varyColors val="1"/>
        <c:ser>
          <c:idx val="0"/>
          <c:order val="0"/>
          <c:tx>
            <c:strRef>
              <c:f>'Q1.3.D'!$B$3</c:f>
              <c:strCache>
                <c:ptCount val="1"/>
                <c:pt idx="0">
                  <c:v>Total</c:v>
                </c:pt>
              </c:strCache>
            </c:strRef>
          </c:tx>
          <c:explosion val="23"/>
          <c:dPt>
            <c:idx val="0"/>
            <c:bubble3D val="0"/>
            <c:spPr>
              <a:gradFill rotWithShape="1">
                <a:gsLst>
                  <a:gs pos="0">
                    <a:schemeClr val="accent1">
                      <a:tint val="94000"/>
                      <a:satMod val="103000"/>
                      <a:lumMod val="102000"/>
                    </a:schemeClr>
                  </a:gs>
                  <a:gs pos="50000">
                    <a:schemeClr val="accent1">
                      <a:shade val="100000"/>
                      <a:satMod val="110000"/>
                      <a:lumMod val="100000"/>
                    </a:schemeClr>
                  </a:gs>
                  <a:gs pos="100000">
                    <a:schemeClr val="accent1">
                      <a:shade val="78000"/>
                      <a:satMod val="120000"/>
                      <a:lumMod val="99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3847-433C-9440-6E4783A63DD9}"/>
              </c:ext>
            </c:extLst>
          </c:dPt>
          <c:dPt>
            <c:idx val="1"/>
            <c:bubble3D val="0"/>
            <c:explosion val="0"/>
            <c:spPr>
              <a:gradFill rotWithShape="1">
                <a:gsLst>
                  <a:gs pos="0">
                    <a:schemeClr val="accent2">
                      <a:tint val="94000"/>
                      <a:satMod val="103000"/>
                      <a:lumMod val="102000"/>
                    </a:schemeClr>
                  </a:gs>
                  <a:gs pos="50000">
                    <a:schemeClr val="accent2">
                      <a:shade val="100000"/>
                      <a:satMod val="110000"/>
                      <a:lumMod val="100000"/>
                    </a:schemeClr>
                  </a:gs>
                  <a:gs pos="100000">
                    <a:schemeClr val="accent2">
                      <a:shade val="78000"/>
                      <a:satMod val="120000"/>
                      <a:lumMod val="99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3847-433C-9440-6E4783A63DD9}"/>
              </c:ext>
            </c:extLst>
          </c:dPt>
          <c:dLbls>
            <c:spPr>
              <a:solidFill>
                <a:prstClr val="white"/>
              </a:solidFill>
              <a:ln>
                <a:no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ct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'Q1.3.D'!$A$4:$A$5</c:f>
              <c:strCache>
                <c:ptCount val="2"/>
                <c:pt idx="0">
                  <c:v>no</c:v>
                </c:pt>
                <c:pt idx="1">
                  <c:v>yes</c:v>
                </c:pt>
              </c:strCache>
            </c:strRef>
          </c:cat>
          <c:val>
            <c:numRef>
              <c:f>'Q1.3.D'!$B$4:$B$5</c:f>
              <c:numCache>
                <c:formatCode>0.00</c:formatCode>
                <c:ptCount val="2"/>
                <c:pt idx="0">
                  <c:v>8434.2682978561988</c:v>
                </c:pt>
                <c:pt idx="1">
                  <c:v>32050.231831532848</c:v>
                </c:pt>
              </c:numCache>
            </c:numRef>
          </c:val>
          <c:extLst>
            <c:ext xmlns:c16="http://schemas.microsoft.com/office/drawing/2014/chart" uri="{C3380CC4-5D6E-409C-BE32-E72D297353CC}">
              <c16:uniqueId val="{00000004-3847-433C-9440-6E4783A63DD9}"/>
            </c:ext>
          </c:extLst>
        </c:ser>
        <c:dLbls>
          <c:dLblPos val="ctr"/>
          <c:showLegendKey val="0"/>
          <c:showVal val="0"/>
          <c:showCatName val="0"/>
          <c:showSerName val="0"/>
          <c:showPercent val="1"/>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[Project_Insurance_Claim.xlsx]Q1.3.E!PivotTable9</c:name>
    <c:fmtId val="8"/>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Region-wise Smokers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dLbl>
          <c:idx val="0"/>
          <c:layout>
            <c:manualLayout>
              <c:x val="2.7777777777777686E-2"/>
              <c:y val="-1.851851851851860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dLbl>
          <c:idx val="0"/>
          <c:layout>
            <c:manualLayout>
              <c:x val="2.2727272727272728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dLbl>
          <c:idx val="0"/>
          <c:layout>
            <c:manualLayout>
              <c:x val="2.5252525252525252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dLbl>
          <c:idx val="0"/>
          <c:layout>
            <c:manualLayout>
              <c:x val="2.2727272727272728E-2"/>
              <c:y val="-9.2592592592592587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pattFill prst="ltDnDiag">
            <a:fgClr>
              <a:schemeClr val="accent2"/>
            </a:fgClr>
            <a:bgClr>
              <a:schemeClr val="accent2">
                <a:lumMod val="20000"/>
                <a:lumOff val="80000"/>
              </a:schemeClr>
            </a:bgClr>
          </a:pattFill>
          <a:ln>
            <a:solidFill>
              <a:schemeClr val="accent2"/>
            </a:solidFill>
          </a:ln>
          <a:effectLst/>
          <a:sp3d>
            <a:contourClr>
              <a:schemeClr val="accent2"/>
            </a:contourClr>
          </a:sp3d>
        </c:spPr>
        <c:dLbl>
          <c:idx val="0"/>
          <c:layout>
            <c:manualLayout>
              <c:x val="2.2727272727272728E-2"/>
              <c:y val="-9.2592592592592587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pattFill prst="ltDnDiag">
            <a:fgClr>
              <a:schemeClr val="accent2"/>
            </a:fgClr>
            <a:bgClr>
              <a:schemeClr val="accent2">
                <a:lumMod val="20000"/>
                <a:lumOff val="80000"/>
              </a:schemeClr>
            </a:bgClr>
          </a:pattFill>
          <a:ln>
            <a:solidFill>
              <a:schemeClr val="accent2"/>
            </a:solidFill>
          </a:ln>
          <a:effectLst/>
          <a:sp3d>
            <a:contourClr>
              <a:schemeClr val="accent2"/>
            </a:contourClr>
          </a:sp3d>
        </c:spPr>
        <c:dLbl>
          <c:idx val="0"/>
          <c:layout>
            <c:manualLayout>
              <c:x val="2.5252525252525252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pattFill prst="ltDnDiag">
            <a:fgClr>
              <a:schemeClr val="accent2"/>
            </a:fgClr>
            <a:bgClr>
              <a:schemeClr val="accent2">
                <a:lumMod val="20000"/>
                <a:lumOff val="80000"/>
              </a:schemeClr>
            </a:bgClr>
          </a:pattFill>
          <a:ln>
            <a:solidFill>
              <a:schemeClr val="accent2"/>
            </a:solidFill>
          </a:ln>
          <a:effectLst/>
          <a:sp3d>
            <a:contourClr>
              <a:schemeClr val="accent2"/>
            </a:contourClr>
          </a:sp3d>
        </c:spPr>
        <c:dLbl>
          <c:idx val="0"/>
          <c:layout>
            <c:manualLayout>
              <c:x val="2.2727272727272728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pattFill prst="ltDnDiag">
            <a:fgClr>
              <a:schemeClr val="accent2"/>
            </a:fgClr>
            <a:bgClr>
              <a:schemeClr val="accent2">
                <a:lumMod val="20000"/>
                <a:lumOff val="80000"/>
              </a:schemeClr>
            </a:bgClr>
          </a:pattFill>
          <a:ln>
            <a:solidFill>
              <a:schemeClr val="accent2"/>
            </a:solidFill>
          </a:ln>
          <a:effectLst/>
          <a:sp3d>
            <a:contourClr>
              <a:schemeClr val="accent2"/>
            </a:contourClr>
          </a:sp3d>
        </c:spPr>
        <c:dLbl>
          <c:idx val="0"/>
          <c:layout>
            <c:manualLayout>
              <c:x val="2.7777777777777686E-2"/>
              <c:y val="-1.851851851851860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pattFill prst="ltDnDiag">
            <a:fgClr>
              <a:schemeClr val="accent2"/>
            </a:fgClr>
            <a:bgClr>
              <a:schemeClr val="accent2">
                <a:lumMod val="20000"/>
                <a:lumOff val="80000"/>
              </a:schemeClr>
            </a:bgClr>
          </a:pattFill>
          <a:ln>
            <a:solidFill>
              <a:schemeClr val="accent2"/>
            </a:solidFill>
          </a:ln>
          <a:effectLst/>
          <a:sp3d>
            <a:contourClr>
              <a:schemeClr val="accent2"/>
            </a:contourClr>
          </a:sp3d>
        </c:spPr>
        <c:dLbl>
          <c:idx val="0"/>
          <c:layout>
            <c:manualLayout>
              <c:x val="2.2727272727272728E-2"/>
              <c:y val="-9.2592592592592587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pattFill prst="ltDnDiag">
            <a:fgClr>
              <a:schemeClr val="accent2"/>
            </a:fgClr>
            <a:bgClr>
              <a:schemeClr val="accent2">
                <a:lumMod val="20000"/>
                <a:lumOff val="80000"/>
              </a:schemeClr>
            </a:bgClr>
          </a:pattFill>
          <a:ln>
            <a:solidFill>
              <a:schemeClr val="accent2"/>
            </a:solidFill>
          </a:ln>
          <a:effectLst/>
          <a:sp3d>
            <a:contourClr>
              <a:schemeClr val="accent2"/>
            </a:contourClr>
          </a:sp3d>
        </c:spPr>
        <c:dLbl>
          <c:idx val="0"/>
          <c:layout>
            <c:manualLayout>
              <c:x val="2.5252525252525252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pattFill prst="ltDnDiag">
            <a:fgClr>
              <a:schemeClr val="accent2"/>
            </a:fgClr>
            <a:bgClr>
              <a:schemeClr val="accent2">
                <a:lumMod val="20000"/>
                <a:lumOff val="80000"/>
              </a:schemeClr>
            </a:bgClr>
          </a:pattFill>
          <a:ln>
            <a:solidFill>
              <a:schemeClr val="accent2"/>
            </a:solidFill>
          </a:ln>
          <a:effectLst/>
          <a:sp3d>
            <a:contourClr>
              <a:schemeClr val="accent2"/>
            </a:contourClr>
          </a:sp3d>
        </c:spPr>
        <c:dLbl>
          <c:idx val="0"/>
          <c:layout>
            <c:manualLayout>
              <c:x val="2.2727272727272728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pattFill prst="ltDnDiag">
            <a:fgClr>
              <a:schemeClr val="accent2"/>
            </a:fgClr>
            <a:bgClr>
              <a:schemeClr val="accent2">
                <a:lumMod val="20000"/>
                <a:lumOff val="80000"/>
              </a:schemeClr>
            </a:bgClr>
          </a:pattFill>
          <a:ln>
            <a:solidFill>
              <a:schemeClr val="accent2"/>
            </a:solidFill>
          </a:ln>
          <a:effectLst/>
          <a:sp3d>
            <a:contourClr>
              <a:schemeClr val="accent2"/>
            </a:contourClr>
          </a:sp3d>
        </c:spPr>
        <c:dLbl>
          <c:idx val="0"/>
          <c:layout>
            <c:manualLayout>
              <c:x val="2.7777777777777686E-2"/>
              <c:y val="-1.851851851851860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5247991728306692"/>
          <c:y val="0.1388888888888889"/>
          <c:w val="0.74484908136482941"/>
          <c:h val="0.56992344706911646"/>
        </c:manualLayout>
      </c:layout>
      <c:bar3DChart>
        <c:barDir val="col"/>
        <c:grouping val="clustered"/>
        <c:varyColors val="0"/>
        <c:ser>
          <c:idx val="0"/>
          <c:order val="0"/>
          <c:tx>
            <c:strRef>
              <c:f>'Q1.3.E'!$B$3:$B$4</c:f>
              <c:strCache>
                <c:ptCount val="1"/>
                <c:pt idx="0">
                  <c:v>no</c:v>
                </c:pt>
              </c:strCache>
            </c:strRef>
          </c:tx>
          <c:spPr>
            <a:gradFill rotWithShape="1">
              <a:gsLst>
                <a:gs pos="0">
                  <a:schemeClr val="accent1">
                    <a:tint val="94000"/>
                    <a:satMod val="103000"/>
                    <a:lumMod val="102000"/>
                  </a:schemeClr>
                </a:gs>
                <a:gs pos="50000">
                  <a:schemeClr val="accent1">
                    <a:shade val="100000"/>
                    <a:satMod val="110000"/>
                    <a:lumMod val="100000"/>
                  </a:schemeClr>
                </a:gs>
                <a:gs pos="100000">
                  <a:schemeClr val="accent1">
                    <a:shade val="78000"/>
                    <a:satMod val="120000"/>
                    <a:lumMod val="99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multiLvlStrRef>
              <c:f>'Q1.3.E'!$A$5:$A$10</c:f>
              <c:multiLvlStrCache>
                <c:ptCount val="4"/>
                <c:lvl>
                  <c:pt idx="0">
                    <c:v>northeast</c:v>
                  </c:pt>
                  <c:pt idx="1">
                    <c:v>northwest</c:v>
                  </c:pt>
                  <c:pt idx="2">
                    <c:v>southeast</c:v>
                  </c:pt>
                  <c:pt idx="3">
                    <c:v>southwest</c:v>
                  </c:pt>
                </c:lvl>
                <c:lvl>
                  <c:pt idx="0">
                    <c:v>Northern</c:v>
                  </c:pt>
                  <c:pt idx="2">
                    <c:v>Southern</c:v>
                  </c:pt>
                </c:lvl>
              </c:multiLvlStrCache>
            </c:multiLvlStrRef>
          </c:cat>
          <c:val>
            <c:numRef>
              <c:f>'Q1.3.E'!$B$5:$B$10</c:f>
              <c:numCache>
                <c:formatCode>0.00%</c:formatCode>
                <c:ptCount val="4"/>
                <c:pt idx="0">
                  <c:v>0.79320987654320985</c:v>
                </c:pt>
                <c:pt idx="1">
                  <c:v>0.82153846153846155</c:v>
                </c:pt>
                <c:pt idx="2">
                  <c:v>0.75</c:v>
                </c:pt>
                <c:pt idx="3">
                  <c:v>0.82153846153846155</c:v>
                </c:pt>
              </c:numCache>
            </c:numRef>
          </c:val>
          <c:shape val="cylinder"/>
          <c:extLst>
            <c:ext xmlns:c16="http://schemas.microsoft.com/office/drawing/2014/chart" uri="{C3380CC4-5D6E-409C-BE32-E72D297353CC}">
              <c16:uniqueId val="{00000000-197D-4EC4-A823-F289A97E8F88}"/>
            </c:ext>
          </c:extLst>
        </c:ser>
        <c:ser>
          <c:idx val="1"/>
          <c:order val="1"/>
          <c:tx>
            <c:strRef>
              <c:f>'Q1.3.E'!$C$3:$C$4</c:f>
              <c:strCache>
                <c:ptCount val="1"/>
                <c:pt idx="0">
                  <c:v>yes</c:v>
                </c:pt>
              </c:strCache>
            </c:strRef>
          </c:tx>
          <c:spPr>
            <a:gradFill rotWithShape="1">
              <a:gsLst>
                <a:gs pos="0">
                  <a:schemeClr val="accent2">
                    <a:tint val="94000"/>
                    <a:satMod val="103000"/>
                    <a:lumMod val="102000"/>
                  </a:schemeClr>
                </a:gs>
                <a:gs pos="50000">
                  <a:schemeClr val="accent2">
                    <a:shade val="100000"/>
                    <a:satMod val="110000"/>
                    <a:lumMod val="100000"/>
                  </a:schemeClr>
                </a:gs>
                <a:gs pos="100000">
                  <a:schemeClr val="accent2">
                    <a:shade val="78000"/>
                    <a:satMod val="120000"/>
                    <a:lumMod val="99000"/>
                  </a:schemeClr>
                </a:gs>
              </a:gsLst>
              <a:lin ang="5400000" scaled="0"/>
            </a:gradFill>
            <a:ln>
              <a:noFill/>
            </a:ln>
            <a:effectLst>
              <a:outerShdw blurRad="57150" dist="19050" dir="5400000" algn="ctr" rotWithShape="0">
                <a:srgbClr val="000000">
                  <a:alpha val="63000"/>
                </a:srgbClr>
              </a:outerShdw>
            </a:effectLst>
            <a:sp3d/>
          </c:spPr>
          <c:invertIfNegative val="0"/>
          <c:dPt>
            <c:idx val="0"/>
            <c:invertIfNegative val="0"/>
            <c:bubble3D val="0"/>
            <c:extLst>
              <c:ext xmlns:c16="http://schemas.microsoft.com/office/drawing/2014/chart" uri="{C3380CC4-5D6E-409C-BE32-E72D297353CC}">
                <c16:uniqueId val="{00000001-197D-4EC4-A823-F289A97E8F88}"/>
              </c:ext>
            </c:extLst>
          </c:dPt>
          <c:dPt>
            <c:idx val="1"/>
            <c:invertIfNegative val="0"/>
            <c:bubble3D val="0"/>
            <c:extLst>
              <c:ext xmlns:c16="http://schemas.microsoft.com/office/drawing/2014/chart" uri="{C3380CC4-5D6E-409C-BE32-E72D297353CC}">
                <c16:uniqueId val="{00000002-197D-4EC4-A823-F289A97E8F88}"/>
              </c:ext>
            </c:extLst>
          </c:dPt>
          <c:dPt>
            <c:idx val="2"/>
            <c:invertIfNegative val="0"/>
            <c:bubble3D val="0"/>
            <c:extLst>
              <c:ext xmlns:c16="http://schemas.microsoft.com/office/drawing/2014/chart" uri="{C3380CC4-5D6E-409C-BE32-E72D297353CC}">
                <c16:uniqueId val="{00000003-197D-4EC4-A823-F289A97E8F88}"/>
              </c:ext>
            </c:extLst>
          </c:dPt>
          <c:dPt>
            <c:idx val="3"/>
            <c:invertIfNegative val="0"/>
            <c:bubble3D val="0"/>
            <c:extLst>
              <c:ext xmlns:c16="http://schemas.microsoft.com/office/drawing/2014/chart" uri="{C3380CC4-5D6E-409C-BE32-E72D297353CC}">
                <c16:uniqueId val="{00000004-197D-4EC4-A823-F289A97E8F88}"/>
              </c:ext>
            </c:extLst>
          </c:dPt>
          <c:dLbls>
            <c:dLbl>
              <c:idx val="0"/>
              <c:layout>
                <c:manualLayout>
                  <c:x val="1.4531043593130779E-2"/>
                  <c:y val="-1.76444615980102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97D-4EC4-A823-F289A97E8F88}"/>
                </c:ext>
              </c:extLst>
            </c:dLbl>
            <c:dLbl>
              <c:idx val="1"/>
              <c:layout>
                <c:manualLayout>
                  <c:x val="1.0568031704095112E-2"/>
                  <c:y val="-1.764446159801019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97D-4EC4-A823-F289A97E8F88}"/>
                </c:ext>
              </c:extLst>
            </c:dLbl>
            <c:dLbl>
              <c:idx val="2"/>
              <c:layout>
                <c:manualLayout>
                  <c:x val="1.4531043593130682E-2"/>
                  <c:y val="-2.823113855681641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97D-4EC4-A823-F289A97E8F88}"/>
                </c:ext>
              </c:extLst>
            </c:dLbl>
            <c:dLbl>
              <c:idx val="3"/>
              <c:layout>
                <c:manualLayout>
                  <c:x val="1.4531043593130779E-2"/>
                  <c:y val="-2.470224623721436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97D-4EC4-A823-F289A97E8F88}"/>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multiLvlStrRef>
              <c:f>'Q1.3.E'!$A$5:$A$10</c:f>
              <c:multiLvlStrCache>
                <c:ptCount val="4"/>
                <c:lvl>
                  <c:pt idx="0">
                    <c:v>northeast</c:v>
                  </c:pt>
                  <c:pt idx="1">
                    <c:v>northwest</c:v>
                  </c:pt>
                  <c:pt idx="2">
                    <c:v>southeast</c:v>
                  </c:pt>
                  <c:pt idx="3">
                    <c:v>southwest</c:v>
                  </c:pt>
                </c:lvl>
                <c:lvl>
                  <c:pt idx="0">
                    <c:v>Northern</c:v>
                  </c:pt>
                  <c:pt idx="2">
                    <c:v>Southern</c:v>
                  </c:pt>
                </c:lvl>
              </c:multiLvlStrCache>
            </c:multiLvlStrRef>
          </c:cat>
          <c:val>
            <c:numRef>
              <c:f>'Q1.3.E'!$C$5:$C$10</c:f>
              <c:numCache>
                <c:formatCode>0.00%</c:formatCode>
                <c:ptCount val="4"/>
                <c:pt idx="0">
                  <c:v>0.20679012345679013</c:v>
                </c:pt>
                <c:pt idx="1">
                  <c:v>0.17846153846153845</c:v>
                </c:pt>
                <c:pt idx="2">
                  <c:v>0.25</c:v>
                </c:pt>
                <c:pt idx="3">
                  <c:v>0.17846153846153845</c:v>
                </c:pt>
              </c:numCache>
            </c:numRef>
          </c:val>
          <c:shape val="cylinder"/>
          <c:extLst>
            <c:ext xmlns:c16="http://schemas.microsoft.com/office/drawing/2014/chart" uri="{C3380CC4-5D6E-409C-BE32-E72D297353CC}">
              <c16:uniqueId val="{00000005-197D-4EC4-A823-F289A97E8F88}"/>
            </c:ext>
          </c:extLst>
        </c:ser>
        <c:dLbls>
          <c:showLegendKey val="0"/>
          <c:showVal val="1"/>
          <c:showCatName val="0"/>
          <c:showSerName val="0"/>
          <c:showPercent val="0"/>
          <c:showBubbleSize val="0"/>
        </c:dLbls>
        <c:gapWidth val="150"/>
        <c:shape val="box"/>
        <c:axId val="1536135840"/>
        <c:axId val="1929775632"/>
        <c:axId val="0"/>
      </c:bar3DChart>
      <c:catAx>
        <c:axId val="1536135840"/>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IN"/>
                  <a:t>Region</a:t>
                </a:r>
              </a:p>
            </c:rich>
          </c:tx>
          <c:layout>
            <c:manualLayout>
              <c:xMode val="edge"/>
              <c:yMode val="edge"/>
              <c:x val="0.44168277260796945"/>
              <c:y val="0.88230242053076702"/>
            </c:manualLayout>
          </c:layout>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929775632"/>
        <c:crosses val="autoZero"/>
        <c:auto val="1"/>
        <c:lblAlgn val="ctr"/>
        <c:lblOffset val="100"/>
        <c:noMultiLvlLbl val="0"/>
      </c:catAx>
      <c:valAx>
        <c:axId val="1929775632"/>
        <c:scaling>
          <c:orientation val="minMax"/>
        </c:scaling>
        <c:delete val="0"/>
        <c:axPos val="l"/>
        <c:majorGridlines>
          <c:spPr>
            <a:ln w="9525" cap="flat" cmpd="sng" algn="ctr">
              <a:solidFill>
                <a:schemeClr val="dk1">
                  <a:lumMod val="50000"/>
                  <a:lumOff val="5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IN"/>
                  <a:t>Smokers</a:t>
                </a:r>
              </a:p>
            </c:rich>
          </c:tx>
          <c:layout>
            <c:manualLayout>
              <c:xMode val="edge"/>
              <c:yMode val="edge"/>
              <c:x val="4.5366857551896921E-2"/>
              <c:y val="0.36144174686497527"/>
            </c:manualLayout>
          </c:layout>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5361358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[Project_Insurance_Claim.xlsx]Q1.3.F!PivotTable10</c:name>
    <c:fmtId val="12"/>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dirty="0"/>
              <a:t>Region Charges for smokers and non-smokers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8.8577737165007803E-2"/>
          <c:y val="0.27143180291048807"/>
          <c:w val="0.80859589876189009"/>
          <c:h val="0.43529135792915319"/>
        </c:manualLayout>
      </c:layout>
      <c:bar3DChart>
        <c:barDir val="col"/>
        <c:grouping val="clustered"/>
        <c:varyColors val="0"/>
        <c:ser>
          <c:idx val="0"/>
          <c:order val="0"/>
          <c:tx>
            <c:strRef>
              <c:f>'Q1.3.F'!$B$3:$B$4</c:f>
              <c:strCache>
                <c:ptCount val="1"/>
                <c:pt idx="0">
                  <c:v>no</c:v>
                </c:pt>
              </c:strCache>
            </c:strRef>
          </c:tx>
          <c:spPr>
            <a:gradFill rotWithShape="1">
              <a:gsLst>
                <a:gs pos="0">
                  <a:schemeClr val="accent1">
                    <a:tint val="94000"/>
                    <a:satMod val="103000"/>
                    <a:lumMod val="102000"/>
                  </a:schemeClr>
                </a:gs>
                <a:gs pos="50000">
                  <a:schemeClr val="accent1">
                    <a:shade val="100000"/>
                    <a:satMod val="110000"/>
                    <a:lumMod val="100000"/>
                  </a:schemeClr>
                </a:gs>
                <a:gs pos="100000">
                  <a:schemeClr val="accent1">
                    <a:shade val="78000"/>
                    <a:satMod val="120000"/>
                    <a:lumMod val="99000"/>
                  </a:schemeClr>
                </a:gs>
              </a:gsLst>
              <a:lin ang="5400000" scaled="0"/>
            </a:gradFill>
            <a:ln>
              <a:noFill/>
            </a:ln>
            <a:effectLst>
              <a:outerShdw blurRad="57150" dist="19050" dir="5400000" algn="ctr" rotWithShape="0">
                <a:srgbClr val="000000">
                  <a:alpha val="63000"/>
                </a:srgbClr>
              </a:outerShdw>
            </a:effectLst>
            <a:sp3d/>
          </c:spPr>
          <c:invertIfNegative val="0"/>
          <c:dLbls>
            <c:dLbl>
              <c:idx val="0"/>
              <c:layout>
                <c:manualLayout>
                  <c:x val="4.9989657651537053E-3"/>
                  <c:y val="-1.842751842751842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735C-4863-AD3C-32896999318C}"/>
                </c:ext>
              </c:extLst>
            </c:dLbl>
            <c:dLbl>
              <c:idx val="2"/>
              <c:layout>
                <c:manualLayout>
                  <c:x val="-1.2497414412884263E-3"/>
                  <c:y val="-1.842751842751848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735C-4863-AD3C-32896999318C}"/>
                </c:ext>
              </c:extLst>
            </c:dLbl>
            <c:dLbl>
              <c:idx val="3"/>
              <c:layout>
                <c:manualLayout>
                  <c:x val="0"/>
                  <c:y val="-2.1498771498771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735C-4863-AD3C-32896999318C}"/>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multiLvlStrRef>
              <c:f>'Q1.3.F'!$A$5:$A$12</c:f>
              <c:multiLvlStrCache>
                <c:ptCount val="4"/>
                <c:lvl>
                  <c:pt idx="0">
                    <c:v>Group1</c:v>
                  </c:pt>
                  <c:pt idx="1">
                    <c:v>Group1</c:v>
                  </c:pt>
                  <c:pt idx="2">
                    <c:v>Group2</c:v>
                  </c:pt>
                  <c:pt idx="3">
                    <c:v>Group2</c:v>
                  </c:pt>
                </c:lvl>
                <c:lvl>
                  <c:pt idx="0">
                    <c:v>northeast</c:v>
                  </c:pt>
                  <c:pt idx="1">
                    <c:v>northwest</c:v>
                  </c:pt>
                  <c:pt idx="2">
                    <c:v>southeast</c:v>
                  </c:pt>
                  <c:pt idx="3">
                    <c:v>southwest</c:v>
                  </c:pt>
                </c:lvl>
              </c:multiLvlStrCache>
            </c:multiLvlStrRef>
          </c:cat>
          <c:val>
            <c:numRef>
              <c:f>'Q1.3.F'!$B$5:$B$12</c:f>
              <c:numCache>
                <c:formatCode>0.00%</c:formatCode>
                <c:ptCount val="4"/>
                <c:pt idx="0">
                  <c:v>0.54229313181959016</c:v>
                </c:pt>
                <c:pt idx="1">
                  <c:v>0.56608990282722638</c:v>
                </c:pt>
                <c:pt idx="2">
                  <c:v>0.40882212602001333</c:v>
                </c:pt>
                <c:pt idx="3">
                  <c:v>0.53358581648143721</c:v>
                </c:pt>
              </c:numCache>
            </c:numRef>
          </c:val>
          <c:shape val="cylinder"/>
          <c:extLst>
            <c:ext xmlns:c16="http://schemas.microsoft.com/office/drawing/2014/chart" uri="{C3380CC4-5D6E-409C-BE32-E72D297353CC}">
              <c16:uniqueId val="{00000000-735C-4863-AD3C-32896999318C}"/>
            </c:ext>
          </c:extLst>
        </c:ser>
        <c:ser>
          <c:idx val="1"/>
          <c:order val="1"/>
          <c:tx>
            <c:strRef>
              <c:f>'Q1.3.F'!$C$3:$C$4</c:f>
              <c:strCache>
                <c:ptCount val="1"/>
                <c:pt idx="0">
                  <c:v>yes</c:v>
                </c:pt>
              </c:strCache>
            </c:strRef>
          </c:tx>
          <c:spPr>
            <a:gradFill rotWithShape="1">
              <a:gsLst>
                <a:gs pos="0">
                  <a:schemeClr val="accent2">
                    <a:tint val="94000"/>
                    <a:satMod val="103000"/>
                    <a:lumMod val="102000"/>
                  </a:schemeClr>
                </a:gs>
                <a:gs pos="50000">
                  <a:schemeClr val="accent2">
                    <a:shade val="100000"/>
                    <a:satMod val="110000"/>
                    <a:lumMod val="100000"/>
                  </a:schemeClr>
                </a:gs>
                <a:gs pos="100000">
                  <a:schemeClr val="accent2">
                    <a:shade val="78000"/>
                    <a:satMod val="120000"/>
                    <a:lumMod val="99000"/>
                  </a:schemeClr>
                </a:gs>
              </a:gsLst>
              <a:lin ang="5400000" scaled="0"/>
            </a:gradFill>
            <a:ln>
              <a:noFill/>
            </a:ln>
            <a:effectLst>
              <a:outerShdw blurRad="57150" dist="19050" dir="5400000" algn="ctr" rotWithShape="0">
                <a:srgbClr val="000000">
                  <a:alpha val="63000"/>
                </a:srgbClr>
              </a:outerShdw>
            </a:effectLst>
            <a:sp3d/>
          </c:spPr>
          <c:invertIfNegative val="0"/>
          <c:dLbls>
            <c:dLbl>
              <c:idx val="0"/>
              <c:layout>
                <c:manualLayout>
                  <c:x val="1.1247672971595837E-2"/>
                  <c:y val="-1.535626535626535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35C-4863-AD3C-32896999318C}"/>
                </c:ext>
              </c:extLst>
            </c:dLbl>
            <c:dLbl>
              <c:idx val="1"/>
              <c:layout>
                <c:manualLayout>
                  <c:x val="6.2487072064421317E-3"/>
                  <c:y val="-1.228501228501228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735C-4863-AD3C-32896999318C}"/>
                </c:ext>
              </c:extLst>
            </c:dLbl>
            <c:dLbl>
              <c:idx val="2"/>
              <c:layout>
                <c:manualLayout>
                  <c:x val="1.1247672971595837E-2"/>
                  <c:y val="-1.228501228501234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735C-4863-AD3C-32896999318C}"/>
                </c:ext>
              </c:extLst>
            </c:dLbl>
            <c:dLbl>
              <c:idx val="3"/>
              <c:layout>
                <c:manualLayout>
                  <c:x val="9.9979315303073187E-3"/>
                  <c:y val="-1.228501228501228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735C-4863-AD3C-32896999318C}"/>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multiLvlStrRef>
              <c:f>'Q1.3.F'!$A$5:$A$12</c:f>
              <c:multiLvlStrCache>
                <c:ptCount val="4"/>
                <c:lvl>
                  <c:pt idx="0">
                    <c:v>Group1</c:v>
                  </c:pt>
                  <c:pt idx="1">
                    <c:v>Group1</c:v>
                  </c:pt>
                  <c:pt idx="2">
                    <c:v>Group2</c:v>
                  </c:pt>
                  <c:pt idx="3">
                    <c:v>Group2</c:v>
                  </c:pt>
                </c:lvl>
                <c:lvl>
                  <c:pt idx="0">
                    <c:v>northeast</c:v>
                  </c:pt>
                  <c:pt idx="1">
                    <c:v>northwest</c:v>
                  </c:pt>
                  <c:pt idx="2">
                    <c:v>southeast</c:v>
                  </c:pt>
                  <c:pt idx="3">
                    <c:v>southwest</c:v>
                  </c:pt>
                </c:lvl>
              </c:multiLvlStrCache>
            </c:multiLvlStrRef>
          </c:cat>
          <c:val>
            <c:numRef>
              <c:f>'Q1.3.F'!$C$5:$C$12</c:f>
              <c:numCache>
                <c:formatCode>0.00%</c:formatCode>
                <c:ptCount val="4"/>
                <c:pt idx="0">
                  <c:v>0.45770686818040984</c:v>
                </c:pt>
                <c:pt idx="1">
                  <c:v>0.43391009717277373</c:v>
                </c:pt>
                <c:pt idx="2">
                  <c:v>0.59117787397998656</c:v>
                </c:pt>
                <c:pt idx="3">
                  <c:v>0.46641418351856273</c:v>
                </c:pt>
              </c:numCache>
            </c:numRef>
          </c:val>
          <c:shape val="cylinder"/>
          <c:extLst>
            <c:ext xmlns:c16="http://schemas.microsoft.com/office/drawing/2014/chart" uri="{C3380CC4-5D6E-409C-BE32-E72D297353CC}">
              <c16:uniqueId val="{00000001-735C-4863-AD3C-32896999318C}"/>
            </c:ext>
          </c:extLst>
        </c:ser>
        <c:dLbls>
          <c:showLegendKey val="0"/>
          <c:showVal val="1"/>
          <c:showCatName val="0"/>
          <c:showSerName val="0"/>
          <c:showPercent val="0"/>
          <c:showBubbleSize val="0"/>
        </c:dLbls>
        <c:gapWidth val="150"/>
        <c:shape val="box"/>
        <c:axId val="2024275776"/>
        <c:axId val="49447040"/>
        <c:axId val="0"/>
      </c:bar3DChart>
      <c:catAx>
        <c:axId val="2024275776"/>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IN"/>
                  <a:t>Region</a:t>
                </a:r>
              </a:p>
            </c:rich>
          </c:tx>
          <c:layout>
            <c:manualLayout>
              <c:xMode val="edge"/>
              <c:yMode val="edge"/>
              <c:x val="0.42937204723988753"/>
              <c:y val="0.88403915726750382"/>
            </c:manualLayout>
          </c:layout>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9447040"/>
        <c:crosses val="autoZero"/>
        <c:auto val="1"/>
        <c:lblAlgn val="ctr"/>
        <c:lblOffset val="100"/>
        <c:noMultiLvlLbl val="0"/>
      </c:catAx>
      <c:valAx>
        <c:axId val="49447040"/>
        <c:scaling>
          <c:orientation val="minMax"/>
        </c:scaling>
        <c:delete val="0"/>
        <c:axPos val="l"/>
        <c:majorGridlines>
          <c:spPr>
            <a:ln w="9525" cap="flat" cmpd="sng" algn="ctr">
              <a:solidFill>
                <a:schemeClr val="dk1">
                  <a:lumMod val="50000"/>
                  <a:lumOff val="5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IN"/>
                  <a:t>Charges</a:t>
                </a:r>
              </a:p>
            </c:rich>
          </c:tx>
          <c:layout>
            <c:manualLayout>
              <c:xMode val="edge"/>
              <c:yMode val="edge"/>
              <c:x val="2.5116905840600057E-2"/>
              <c:y val="0.40939152171116266"/>
            </c:manualLayout>
          </c:layout>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02427577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[Project_Insurance_Claim.xlsx]Q1.3.H!PivotTable12</c:name>
    <c:fmtId val="14"/>
  </c:pivotSource>
  <c:chart>
    <c:title>
      <c:tx>
        <c:rich>
          <a:bodyPr rot="0" spcFirstLastPara="1" vertOverflow="ellipsis" vert="horz" wrap="square" anchor="ctr" anchorCtr="1"/>
          <a:lstStyle/>
          <a:p>
            <a:pPr>
              <a:defRPr sz="18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800" dirty="0"/>
              <a:t>Dependent-Charges</a:t>
            </a:r>
            <a:endParaRPr lang="en-IN" sz="1800" dirty="0"/>
          </a:p>
        </c:rich>
      </c:tx>
      <c:overlay val="0"/>
      <c:spPr>
        <a:noFill/>
        <a:ln>
          <a:noFill/>
        </a:ln>
        <a:effectLst/>
      </c:spPr>
      <c:txPr>
        <a:bodyPr rot="0" spcFirstLastPara="1" vertOverflow="ellipsis" vert="horz" wrap="square" anchor="ctr" anchorCtr="1"/>
        <a:lstStyle/>
        <a:p>
          <a:pPr>
            <a:defRPr sz="18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noFill/>
            <a:round/>
          </a:ln>
          <a:effectLst>
            <a:outerShdw blurRad="57150" dist="19050" dir="5400000" algn="ctr" rotWithShape="0">
              <a:srgbClr val="000000">
                <a:alpha val="63000"/>
              </a:srgbClr>
            </a:outerShdw>
          </a:effectLst>
        </c:spPr>
        <c:marker>
          <c:symbol val="dash"/>
          <c:size val="1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noFill/>
            <a:round/>
          </a:ln>
          <a:effectLst>
            <a:outerShdw blurRad="57150" dist="19050" dir="5400000" algn="ctr" rotWithShape="0">
              <a:srgbClr val="000000">
                <a:alpha val="63000"/>
              </a:srgbClr>
            </a:outerShdw>
          </a:effectLst>
        </c:spPr>
        <c:marker>
          <c:symbol val="dash"/>
          <c:size val="12"/>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noFill/>
            <a:round/>
          </a:ln>
          <a:effectLst>
            <a:outerShdw blurRad="57150" dist="19050" dir="5400000" algn="ctr" rotWithShape="0">
              <a:srgbClr val="000000">
                <a:alpha val="63000"/>
              </a:srgbClr>
            </a:outerShdw>
          </a:effectLst>
        </c:spPr>
        <c:marker>
          <c:symbol val="dash"/>
          <c:size val="1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noFill/>
            <a:round/>
          </a:ln>
          <a:effectLst>
            <a:outerShdw blurRad="57150" dist="19050" dir="5400000" algn="ctr" rotWithShape="0">
              <a:srgbClr val="000000">
                <a:alpha val="63000"/>
              </a:srgbClr>
            </a:outerShdw>
          </a:effectLst>
        </c:spPr>
        <c:marker>
          <c:symbol val="dash"/>
          <c:size val="12"/>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tint val="94000"/>
                  <a:satMod val="103000"/>
                  <a:lumMod val="102000"/>
                </a:schemeClr>
              </a:gs>
              <a:gs pos="50000">
                <a:schemeClr val="accent1">
                  <a:shade val="100000"/>
                  <a:satMod val="110000"/>
                  <a:lumMod val="100000"/>
                </a:schemeClr>
              </a:gs>
              <a:gs pos="100000">
                <a:schemeClr val="accent1">
                  <a:shade val="78000"/>
                  <a:satMod val="120000"/>
                  <a:lumMod val="99000"/>
                </a:schemeClr>
              </a:gs>
            </a:gsLst>
            <a:lin ang="5400000" scaled="0"/>
          </a:gradFill>
          <a:ln w="34925" cap="rnd">
            <a:noFill/>
            <a:round/>
          </a:ln>
          <a:effectLst>
            <a:outerShdw blurRad="57150" dist="19050" dir="5400000" algn="ctr" rotWithShape="0">
              <a:srgbClr val="000000">
                <a:alpha val="63000"/>
              </a:srgbClr>
            </a:outerShdw>
          </a:effectLst>
        </c:spPr>
        <c:marker>
          <c:symbol val="dash"/>
          <c:size val="1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tint val="94000"/>
                  <a:satMod val="103000"/>
                  <a:lumMod val="102000"/>
                </a:schemeClr>
              </a:gs>
              <a:gs pos="50000">
                <a:schemeClr val="accent1">
                  <a:shade val="100000"/>
                  <a:satMod val="110000"/>
                  <a:lumMod val="100000"/>
                </a:schemeClr>
              </a:gs>
              <a:gs pos="100000">
                <a:schemeClr val="accent1">
                  <a:shade val="78000"/>
                  <a:satMod val="120000"/>
                  <a:lumMod val="99000"/>
                </a:schemeClr>
              </a:gs>
            </a:gsLst>
            <a:lin ang="5400000" scaled="0"/>
          </a:gradFill>
          <a:ln w="34925" cap="rnd">
            <a:noFill/>
            <a:round/>
          </a:ln>
          <a:effectLst>
            <a:outerShdw blurRad="57150" dist="19050" dir="5400000" algn="ctr" rotWithShape="0">
              <a:srgbClr val="000000">
                <a:alpha val="63000"/>
              </a:srgbClr>
            </a:outerShdw>
          </a:effectLst>
        </c:spPr>
        <c:marker>
          <c:symbol val="dash"/>
          <c:size val="12"/>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'Q1.3.H'!$B$3:$B$4</c:f>
              <c:strCache>
                <c:ptCount val="1"/>
                <c:pt idx="0">
                  <c:v>northeast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'Q1.3.H'!$A$5:$A$10</c:f>
              <c:strCache>
                <c:ptCount val="6"/>
                <c:pt idx="0">
                  <c:v>0</c:v>
                </c:pt>
                <c:pt idx="1">
                  <c:v>1</c:v>
                </c:pt>
                <c:pt idx="2">
                  <c:v>2</c:v>
                </c:pt>
                <c:pt idx="3">
                  <c:v>3</c:v>
                </c:pt>
                <c:pt idx="4">
                  <c:v>4</c:v>
                </c:pt>
                <c:pt idx="5">
                  <c:v>5</c:v>
                </c:pt>
              </c:strCache>
            </c:strRef>
          </c:cat>
          <c:val>
            <c:numRef>
              <c:f>'Q1.3.H'!$B$5:$B$10</c:f>
              <c:numCache>
                <c:formatCode>0.00%</c:formatCode>
                <c:ptCount val="6"/>
                <c:pt idx="0">
                  <c:v>0.24078235517419325</c:v>
                </c:pt>
                <c:pt idx="1">
                  <c:v>0.30446459124413006</c:v>
                </c:pt>
                <c:pt idx="2">
                  <c:v>0.19194000864011809</c:v>
                </c:pt>
                <c:pt idx="3">
                  <c:v>0.233113538691917</c:v>
                </c:pt>
                <c:pt idx="4">
                  <c:v>0.29282757311076524</c:v>
                </c:pt>
                <c:pt idx="5">
                  <c:v>0.13238761449198211</c:v>
                </c:pt>
              </c:numCache>
            </c:numRef>
          </c:val>
          <c:extLst>
            <c:ext xmlns:c16="http://schemas.microsoft.com/office/drawing/2014/chart" uri="{C3380CC4-5D6E-409C-BE32-E72D297353CC}">
              <c16:uniqueId val="{00000000-0902-4A5E-B40F-2CB17CFD4BCC}"/>
            </c:ext>
          </c:extLst>
        </c:ser>
        <c:ser>
          <c:idx val="1"/>
          <c:order val="1"/>
          <c:tx>
            <c:strRef>
              <c:f>'Q1.3.H'!$C$3:$C$4</c:f>
              <c:strCache>
                <c:ptCount val="1"/>
                <c:pt idx="0">
                  <c:v>northwest</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'Q1.3.H'!$A$5:$A$10</c:f>
              <c:strCache>
                <c:ptCount val="6"/>
                <c:pt idx="0">
                  <c:v>0</c:v>
                </c:pt>
                <c:pt idx="1">
                  <c:v>1</c:v>
                </c:pt>
                <c:pt idx="2">
                  <c:v>2</c:v>
                </c:pt>
                <c:pt idx="3">
                  <c:v>3</c:v>
                </c:pt>
                <c:pt idx="4">
                  <c:v>4</c:v>
                </c:pt>
                <c:pt idx="5">
                  <c:v>5</c:v>
                </c:pt>
              </c:strCache>
            </c:strRef>
          </c:cat>
          <c:val>
            <c:numRef>
              <c:f>'Q1.3.H'!$C$5:$C$10</c:f>
              <c:numCache>
                <c:formatCode>0.00%</c:formatCode>
                <c:ptCount val="6"/>
                <c:pt idx="0">
                  <c:v>0.21059484652329194</c:v>
                </c:pt>
                <c:pt idx="1">
                  <c:v>0.18352906175214306</c:v>
                </c:pt>
                <c:pt idx="2">
                  <c:v>0.24564108423920822</c:v>
                </c:pt>
                <c:pt idx="3">
                  <c:v>0.33937634276352541</c:v>
                </c:pt>
                <c:pt idx="4">
                  <c:v>0.19661772213623416</c:v>
                </c:pt>
                <c:pt idx="5">
                  <c:v>5.6692210977228583E-2</c:v>
                </c:pt>
              </c:numCache>
            </c:numRef>
          </c:val>
          <c:extLst>
            <c:ext xmlns:c16="http://schemas.microsoft.com/office/drawing/2014/chart" uri="{C3380CC4-5D6E-409C-BE32-E72D297353CC}">
              <c16:uniqueId val="{00000001-0902-4A5E-B40F-2CB17CFD4BCC}"/>
            </c:ext>
          </c:extLst>
        </c:ser>
        <c:dLbls>
          <c:showLegendKey val="0"/>
          <c:showVal val="0"/>
          <c:showCatName val="0"/>
          <c:showSerName val="0"/>
          <c:showPercent val="0"/>
          <c:showBubbleSize val="0"/>
        </c:dLbls>
        <c:gapWidth val="219"/>
        <c:overlap val="-27"/>
        <c:axId val="888148896"/>
        <c:axId val="659499664"/>
      </c:barChart>
      <c:lineChart>
        <c:grouping val="standard"/>
        <c:varyColors val="0"/>
        <c:ser>
          <c:idx val="2"/>
          <c:order val="2"/>
          <c:tx>
            <c:strRef>
              <c:f>'Q1.3.H'!$D$3:$D$4</c:f>
              <c:strCache>
                <c:ptCount val="1"/>
                <c:pt idx="0">
                  <c:v>southeast</c:v>
                </c:pt>
              </c:strCache>
            </c:strRef>
          </c:tx>
          <c:spPr>
            <a:ln w="34925" cap="rnd">
              <a:noFill/>
              <a:round/>
            </a:ln>
            <a:effectLst>
              <a:outerShdw blurRad="57150" dist="19050" dir="5400000" algn="ctr" rotWithShape="0">
                <a:srgbClr val="000000">
                  <a:alpha val="63000"/>
                </a:srgbClr>
              </a:outerShdw>
            </a:effectLst>
          </c:spPr>
          <c:marker>
            <c:symbol val="dash"/>
            <c:size val="23"/>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cat>
            <c:strRef>
              <c:f>'Q1.3.H'!$A$5:$A$10</c:f>
              <c:strCache>
                <c:ptCount val="6"/>
                <c:pt idx="0">
                  <c:v>0</c:v>
                </c:pt>
                <c:pt idx="1">
                  <c:v>1</c:v>
                </c:pt>
                <c:pt idx="2">
                  <c:v>2</c:v>
                </c:pt>
                <c:pt idx="3">
                  <c:v>3</c:v>
                </c:pt>
                <c:pt idx="4">
                  <c:v>4</c:v>
                </c:pt>
                <c:pt idx="5">
                  <c:v>5</c:v>
                </c:pt>
              </c:strCache>
            </c:strRef>
          </c:cat>
          <c:val>
            <c:numRef>
              <c:f>'Q1.3.H'!$D$5:$D$10</c:f>
              <c:numCache>
                <c:formatCode>0.00%</c:formatCode>
                <c:ptCount val="6"/>
                <c:pt idx="0">
                  <c:v>0.31651552277947081</c:v>
                </c:pt>
                <c:pt idx="1">
                  <c:v>0.31522439092984678</c:v>
                </c:pt>
                <c:pt idx="2">
                  <c:v>0.28694803018815807</c:v>
                </c:pt>
                <c:pt idx="3">
                  <c:v>0.2678565757359227</c:v>
                </c:pt>
                <c:pt idx="4">
                  <c:v>0.20866915830283836</c:v>
                </c:pt>
                <c:pt idx="5">
                  <c:v>0.38376966997580042</c:v>
                </c:pt>
              </c:numCache>
            </c:numRef>
          </c:val>
          <c:smooth val="0"/>
          <c:extLst>
            <c:ext xmlns:c16="http://schemas.microsoft.com/office/drawing/2014/chart" uri="{C3380CC4-5D6E-409C-BE32-E72D297353CC}">
              <c16:uniqueId val="{00000002-0902-4A5E-B40F-2CB17CFD4BCC}"/>
            </c:ext>
          </c:extLst>
        </c:ser>
        <c:ser>
          <c:idx val="3"/>
          <c:order val="3"/>
          <c:tx>
            <c:strRef>
              <c:f>'Q1.3.H'!$E$3:$E$4</c:f>
              <c:strCache>
                <c:ptCount val="1"/>
                <c:pt idx="0">
                  <c:v>southwest</c:v>
                </c:pt>
              </c:strCache>
            </c:strRef>
          </c:tx>
          <c:spPr>
            <a:ln w="34925" cap="rnd">
              <a:noFill/>
              <a:round/>
            </a:ln>
            <a:effectLst>
              <a:outerShdw blurRad="57150" dist="19050" dir="5400000" algn="ctr" rotWithShape="0">
                <a:srgbClr val="000000">
                  <a:alpha val="63000"/>
                </a:srgbClr>
              </a:outerShdw>
            </a:effectLst>
          </c:spPr>
          <c:marker>
            <c:symbol val="dash"/>
            <c:size val="23"/>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cat>
            <c:strRef>
              <c:f>'Q1.3.H'!$A$5:$A$10</c:f>
              <c:strCache>
                <c:ptCount val="6"/>
                <c:pt idx="0">
                  <c:v>0</c:v>
                </c:pt>
                <c:pt idx="1">
                  <c:v>1</c:v>
                </c:pt>
                <c:pt idx="2">
                  <c:v>2</c:v>
                </c:pt>
                <c:pt idx="3">
                  <c:v>3</c:v>
                </c:pt>
                <c:pt idx="4">
                  <c:v>4</c:v>
                </c:pt>
                <c:pt idx="5">
                  <c:v>5</c:v>
                </c:pt>
              </c:strCache>
            </c:strRef>
          </c:cat>
          <c:val>
            <c:numRef>
              <c:f>'Q1.3.H'!$E$5:$E$10</c:f>
              <c:numCache>
                <c:formatCode>0.00%</c:formatCode>
                <c:ptCount val="6"/>
                <c:pt idx="0">
                  <c:v>0.23210727552304397</c:v>
                </c:pt>
                <c:pt idx="1">
                  <c:v>0.19678195607388002</c:v>
                </c:pt>
                <c:pt idx="2">
                  <c:v>0.27547087693251554</c:v>
                </c:pt>
                <c:pt idx="3">
                  <c:v>0.15965354280863478</c:v>
                </c:pt>
                <c:pt idx="4">
                  <c:v>0.30188554645016219</c:v>
                </c:pt>
                <c:pt idx="5">
                  <c:v>0.42715050455498893</c:v>
                </c:pt>
              </c:numCache>
            </c:numRef>
          </c:val>
          <c:smooth val="0"/>
          <c:extLst>
            <c:ext xmlns:c16="http://schemas.microsoft.com/office/drawing/2014/chart" uri="{C3380CC4-5D6E-409C-BE32-E72D297353CC}">
              <c16:uniqueId val="{00000003-0902-4A5E-B40F-2CB17CFD4BCC}"/>
            </c:ext>
          </c:extLst>
        </c:ser>
        <c:dLbls>
          <c:showLegendKey val="0"/>
          <c:showVal val="0"/>
          <c:showCatName val="0"/>
          <c:showSerName val="0"/>
          <c:showPercent val="0"/>
          <c:showBubbleSize val="0"/>
        </c:dLbls>
        <c:marker val="1"/>
        <c:smooth val="0"/>
        <c:axId val="888148896"/>
        <c:axId val="659499664"/>
      </c:lineChart>
      <c:catAx>
        <c:axId val="888148896"/>
        <c:scaling>
          <c:orientation val="minMax"/>
        </c:scaling>
        <c:delete val="0"/>
        <c:axPos val="b"/>
        <c:title>
          <c:tx>
            <c:rich>
              <a:bodyPr rot="0" spcFirstLastPara="1" vertOverflow="ellipsis" vert="horz" wrap="square" anchor="ctr" anchorCtr="1"/>
              <a:lstStyle/>
              <a:p>
                <a:pPr>
                  <a:defRPr sz="1200" b="1" i="0" u="none" strike="noStrike" kern="1200" cap="all" baseline="0">
                    <a:solidFill>
                      <a:schemeClr val="lt1">
                        <a:lumMod val="85000"/>
                      </a:schemeClr>
                    </a:solidFill>
                    <a:latin typeface="+mn-lt"/>
                    <a:ea typeface="+mn-ea"/>
                    <a:cs typeface="+mn-cs"/>
                  </a:defRPr>
                </a:pPr>
                <a:r>
                  <a:rPr lang="en-IN" sz="1200"/>
                  <a:t>Childrens</a:t>
                </a:r>
              </a:p>
            </c:rich>
          </c:tx>
          <c:overlay val="0"/>
          <c:spPr>
            <a:noFill/>
            <a:ln>
              <a:noFill/>
            </a:ln>
            <a:effectLst/>
          </c:spPr>
          <c:txPr>
            <a:bodyPr rot="0" spcFirstLastPara="1" vertOverflow="ellipsis" vert="horz" wrap="square" anchor="ctr" anchorCtr="1"/>
            <a:lstStyle/>
            <a:p>
              <a:pPr>
                <a:defRPr sz="12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59499664"/>
        <c:crosses val="autoZero"/>
        <c:auto val="1"/>
        <c:lblAlgn val="ctr"/>
        <c:lblOffset val="100"/>
        <c:noMultiLvlLbl val="0"/>
      </c:catAx>
      <c:valAx>
        <c:axId val="65949966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200" b="1" i="0" u="none" strike="noStrike" kern="1200" cap="all" baseline="0">
                    <a:solidFill>
                      <a:schemeClr val="lt1">
                        <a:lumMod val="85000"/>
                      </a:schemeClr>
                    </a:solidFill>
                    <a:latin typeface="+mn-lt"/>
                    <a:ea typeface="+mn-ea"/>
                    <a:cs typeface="+mn-cs"/>
                  </a:defRPr>
                </a:pPr>
                <a:r>
                  <a:rPr lang="en-IN" sz="1200"/>
                  <a:t>Charges</a:t>
                </a:r>
              </a:p>
            </c:rich>
          </c:tx>
          <c:overlay val="0"/>
          <c:spPr>
            <a:noFill/>
            <a:ln>
              <a:noFill/>
            </a:ln>
            <a:effectLst/>
          </c:spPr>
          <c:txPr>
            <a:bodyPr rot="-5400000" spcFirstLastPara="1" vertOverflow="ellipsis" vert="horz" wrap="square" anchor="ctr" anchorCtr="1"/>
            <a:lstStyle/>
            <a:p>
              <a:pPr>
                <a:defRPr sz="1200" b="1" i="0" u="none" strike="noStrike" kern="1200" cap="all" baseline="0">
                  <a:solidFill>
                    <a:schemeClr val="lt1">
                      <a:lumMod val="8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8814889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[Insurance claim bill dataset-2-1 (version 1).xlsx]Q1.3.I!PivotTable13</c:name>
    <c:fmtId val="10"/>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AGE vs SMOKERS WITH GENDER</a:t>
            </a:r>
          </a:p>
        </c:rich>
      </c:tx>
      <c:layout>
        <c:manualLayout>
          <c:xMode val="edge"/>
          <c:yMode val="edge"/>
          <c:x val="0.30745337888211444"/>
          <c:y val="5.524038088511108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dLbl>
          <c:idx val="0"/>
          <c:showLegendKey val="0"/>
          <c:showVal val="1"/>
          <c:showCatName val="0"/>
          <c:showSerName val="0"/>
          <c:showPercent val="0"/>
          <c:showBubbleSize val="0"/>
          <c:extLst>
            <c:ext xmlns:c15="http://schemas.microsoft.com/office/drawing/2012/chart" uri="{CE6537A1-D6FC-4f65-9D91-7224C49458BB}"/>
          </c:extLst>
        </c:dLbl>
      </c:pivotFmt>
      <c:pivotFmt>
        <c:idx val="1"/>
        <c:dLbl>
          <c:idx val="0"/>
          <c:showLegendKey val="0"/>
          <c:showVal val="1"/>
          <c:showCatName val="0"/>
          <c:showSerName val="0"/>
          <c:showPercent val="0"/>
          <c:showBubbleSize val="0"/>
          <c:extLst>
            <c:ext xmlns:c15="http://schemas.microsoft.com/office/drawing/2012/chart" uri="{CE6537A1-D6FC-4f65-9D91-7224C49458BB}"/>
          </c:extLst>
        </c:dLbl>
      </c:pivotFmt>
      <c:pivotFmt>
        <c:idx val="2"/>
        <c:dLbl>
          <c:idx val="0"/>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noFill/>
            <a:round/>
          </a:ln>
          <a:effectLst>
            <a:outerShdw blurRad="57150" dist="19050" dir="5400000" algn="ctr" rotWithShape="0">
              <a:srgbClr val="000000">
                <a:alpha val="63000"/>
              </a:srgbClr>
            </a:outerShdw>
          </a:effectLst>
        </c:spPr>
        <c:marker>
          <c:symbol val="dash"/>
          <c:size val="1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gradFill>
                      <a:gsLst>
                        <a:gs pos="25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gradFill>
                    <a:gsLst>
                      <a:gs pos="48000">
                        <a:schemeClr val="bg1">
                          <a:lumMod val="0"/>
                          <a:lumOff val="100000"/>
                        </a:schemeClr>
                      </a:gs>
                      <a:gs pos="15000">
                        <a:schemeClr val="accent1">
                          <a:lumMod val="30000"/>
                          <a:lumOff val="70000"/>
                        </a:schemeClr>
                      </a:gs>
                    </a:gsLst>
                    <a:lin ang="5400000" scaled="1"/>
                  </a:gra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noFill/>
            <a:round/>
          </a:ln>
          <a:effectLst>
            <a:outerShdw blurRad="57150" dist="19050" dir="5400000" algn="ctr" rotWithShape="0">
              <a:srgbClr val="000000">
                <a:alpha val="63000"/>
              </a:srgbClr>
            </a:outerShdw>
          </a:effectLst>
        </c:spPr>
        <c:marker>
          <c:symbol val="dash"/>
          <c:size val="1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gradFill>
                      <a:gsLst>
                        <a:gs pos="25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gradFill>
                    <a:gsLst>
                      <a:gs pos="48000">
                        <a:schemeClr val="bg1">
                          <a:lumMod val="0"/>
                          <a:lumOff val="100000"/>
                        </a:schemeClr>
                      </a:gs>
                      <a:gs pos="15000">
                        <a:schemeClr val="accent1">
                          <a:lumMod val="30000"/>
                          <a:lumOff val="70000"/>
                        </a:schemeClr>
                      </a:gs>
                    </a:gsLst>
                    <a:lin ang="5400000" scaled="1"/>
                  </a:gra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tint val="94000"/>
                  <a:satMod val="103000"/>
                  <a:lumMod val="102000"/>
                </a:schemeClr>
              </a:gs>
              <a:gs pos="50000">
                <a:schemeClr val="accent1">
                  <a:shade val="100000"/>
                  <a:satMod val="110000"/>
                  <a:lumMod val="100000"/>
                </a:schemeClr>
              </a:gs>
              <a:gs pos="100000">
                <a:schemeClr val="accent1">
                  <a:shade val="78000"/>
                  <a:satMod val="120000"/>
                  <a:lumMod val="99000"/>
                </a:schemeClr>
              </a:gs>
            </a:gsLst>
            <a:lin ang="5400000" scaled="0"/>
          </a:gradFill>
          <a:ln w="34925" cap="rnd">
            <a:noFill/>
            <a:round/>
          </a:ln>
          <a:effectLst>
            <a:outerShdw blurRad="57150" dist="19050" dir="5400000" algn="ctr" rotWithShape="0">
              <a:srgbClr val="000000">
                <a:alpha val="63000"/>
              </a:srgbClr>
            </a:outerShdw>
          </a:effectLst>
        </c:spPr>
        <c:marker>
          <c:symbol val="dash"/>
          <c:size val="1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gradFill>
                      <a:gsLst>
                        <a:gs pos="25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gradFill>
                    <a:gsLst>
                      <a:gs pos="48000">
                        <a:schemeClr val="bg1">
                          <a:lumMod val="0"/>
                          <a:lumOff val="100000"/>
                        </a:schemeClr>
                      </a:gs>
                      <a:gs pos="15000">
                        <a:schemeClr val="accent1">
                          <a:lumMod val="30000"/>
                          <a:lumOff val="70000"/>
                        </a:schemeClr>
                      </a:gs>
                    </a:gsLst>
                    <a:lin ang="5400000" scaled="1"/>
                  </a:gra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6056315903155485E-2"/>
          <c:y val="0.17169233815192061"/>
          <c:w val="0.90797307924058124"/>
          <c:h val="0.67350873954211377"/>
        </c:manualLayout>
      </c:layout>
      <c:barChart>
        <c:barDir val="col"/>
        <c:grouping val="clustered"/>
        <c:varyColors val="0"/>
        <c:ser>
          <c:idx val="0"/>
          <c:order val="0"/>
          <c:tx>
            <c:strRef>
              <c:f>'Q1.3.I'!$B$3:$B$5</c:f>
              <c:strCache>
                <c:ptCount val="1"/>
                <c:pt idx="0">
                  <c:v>yes - female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'Q1.3.I'!$A$6:$A$53</c:f>
              <c:strCache>
                <c:ptCount val="47"/>
                <c:pt idx="0">
                  <c:v>18</c:v>
                </c:pt>
                <c:pt idx="1">
                  <c:v>19</c:v>
                </c:pt>
                <c:pt idx="2">
                  <c:v>20</c:v>
                </c:pt>
                <c:pt idx="3">
                  <c:v>21</c:v>
                </c:pt>
                <c:pt idx="4">
                  <c:v>22</c:v>
                </c:pt>
                <c:pt idx="5">
                  <c:v>23</c:v>
                </c:pt>
                <c:pt idx="6">
                  <c:v>24</c:v>
                </c:pt>
                <c:pt idx="7">
                  <c:v>25</c:v>
                </c:pt>
                <c:pt idx="8">
                  <c:v>26</c:v>
                </c:pt>
                <c:pt idx="9">
                  <c:v>27</c:v>
                </c:pt>
                <c:pt idx="10">
                  <c:v>28</c:v>
                </c:pt>
                <c:pt idx="11">
                  <c:v>29</c:v>
                </c:pt>
                <c:pt idx="12">
                  <c:v>30</c:v>
                </c:pt>
                <c:pt idx="13">
                  <c:v>31</c:v>
                </c:pt>
                <c:pt idx="14">
                  <c:v>32</c:v>
                </c:pt>
                <c:pt idx="15">
                  <c:v>33</c:v>
                </c:pt>
                <c:pt idx="16">
                  <c:v>34</c:v>
                </c:pt>
                <c:pt idx="17">
                  <c:v>35</c:v>
                </c:pt>
                <c:pt idx="18">
                  <c:v>36</c:v>
                </c:pt>
                <c:pt idx="19">
                  <c:v>37</c:v>
                </c:pt>
                <c:pt idx="20">
                  <c:v>38</c:v>
                </c:pt>
                <c:pt idx="21">
                  <c:v>39</c:v>
                </c:pt>
                <c:pt idx="22">
                  <c:v>40</c:v>
                </c:pt>
                <c:pt idx="23">
                  <c:v>41</c:v>
                </c:pt>
                <c:pt idx="24">
                  <c:v>42</c:v>
                </c:pt>
                <c:pt idx="25">
                  <c:v>43</c:v>
                </c:pt>
                <c:pt idx="26">
                  <c:v>44</c:v>
                </c:pt>
                <c:pt idx="27">
                  <c:v>45</c:v>
                </c:pt>
                <c:pt idx="28">
                  <c:v>46</c:v>
                </c:pt>
                <c:pt idx="29">
                  <c:v>47</c:v>
                </c:pt>
                <c:pt idx="30">
                  <c:v>48</c:v>
                </c:pt>
                <c:pt idx="31">
                  <c:v>49</c:v>
                </c:pt>
                <c:pt idx="32">
                  <c:v>50</c:v>
                </c:pt>
                <c:pt idx="33">
                  <c:v>51</c:v>
                </c:pt>
                <c:pt idx="34">
                  <c:v>52</c:v>
                </c:pt>
                <c:pt idx="35">
                  <c:v>53</c:v>
                </c:pt>
                <c:pt idx="36">
                  <c:v>54</c:v>
                </c:pt>
                <c:pt idx="37">
                  <c:v>55</c:v>
                </c:pt>
                <c:pt idx="38">
                  <c:v>56</c:v>
                </c:pt>
                <c:pt idx="39">
                  <c:v>57</c:v>
                </c:pt>
                <c:pt idx="40">
                  <c:v>58</c:v>
                </c:pt>
                <c:pt idx="41">
                  <c:v>59</c:v>
                </c:pt>
                <c:pt idx="42">
                  <c:v>60</c:v>
                </c:pt>
                <c:pt idx="43">
                  <c:v>61</c:v>
                </c:pt>
                <c:pt idx="44">
                  <c:v>62</c:v>
                </c:pt>
                <c:pt idx="45">
                  <c:v>63</c:v>
                </c:pt>
                <c:pt idx="46">
                  <c:v>64</c:v>
                </c:pt>
              </c:strCache>
            </c:strRef>
          </c:cat>
          <c:val>
            <c:numRef>
              <c:f>'Q1.3.I'!$B$6:$B$53</c:f>
              <c:numCache>
                <c:formatCode>0</c:formatCode>
                <c:ptCount val="47"/>
                <c:pt idx="0">
                  <c:v>4</c:v>
                </c:pt>
                <c:pt idx="1">
                  <c:v>9</c:v>
                </c:pt>
                <c:pt idx="2">
                  <c:v>4</c:v>
                </c:pt>
                <c:pt idx="3">
                  <c:v>1</c:v>
                </c:pt>
                <c:pt idx="4">
                  <c:v>2</c:v>
                </c:pt>
                <c:pt idx="5">
                  <c:v>6</c:v>
                </c:pt>
                <c:pt idx="6">
                  <c:v>1</c:v>
                </c:pt>
                <c:pt idx="7">
                  <c:v>1</c:v>
                </c:pt>
                <c:pt idx="8">
                  <c:v>1</c:v>
                </c:pt>
                <c:pt idx="9">
                  <c:v>5</c:v>
                </c:pt>
                <c:pt idx="11">
                  <c:v>3</c:v>
                </c:pt>
                <c:pt idx="12">
                  <c:v>3</c:v>
                </c:pt>
                <c:pt idx="13">
                  <c:v>1</c:v>
                </c:pt>
                <c:pt idx="14">
                  <c:v>2</c:v>
                </c:pt>
                <c:pt idx="15">
                  <c:v>3</c:v>
                </c:pt>
                <c:pt idx="16">
                  <c:v>2</c:v>
                </c:pt>
                <c:pt idx="17">
                  <c:v>2</c:v>
                </c:pt>
                <c:pt idx="18">
                  <c:v>1</c:v>
                </c:pt>
                <c:pt idx="19">
                  <c:v>6</c:v>
                </c:pt>
                <c:pt idx="21">
                  <c:v>2</c:v>
                </c:pt>
                <c:pt idx="22">
                  <c:v>3</c:v>
                </c:pt>
                <c:pt idx="24">
                  <c:v>3</c:v>
                </c:pt>
                <c:pt idx="25">
                  <c:v>7</c:v>
                </c:pt>
                <c:pt idx="26">
                  <c:v>4</c:v>
                </c:pt>
                <c:pt idx="27">
                  <c:v>1</c:v>
                </c:pt>
                <c:pt idx="28">
                  <c:v>3</c:v>
                </c:pt>
                <c:pt idx="29">
                  <c:v>4</c:v>
                </c:pt>
                <c:pt idx="30">
                  <c:v>2</c:v>
                </c:pt>
                <c:pt idx="31">
                  <c:v>1</c:v>
                </c:pt>
                <c:pt idx="32">
                  <c:v>1</c:v>
                </c:pt>
                <c:pt idx="33">
                  <c:v>3</c:v>
                </c:pt>
                <c:pt idx="34">
                  <c:v>2</c:v>
                </c:pt>
                <c:pt idx="35">
                  <c:v>3</c:v>
                </c:pt>
                <c:pt idx="36">
                  <c:v>1</c:v>
                </c:pt>
                <c:pt idx="37">
                  <c:v>1</c:v>
                </c:pt>
                <c:pt idx="39">
                  <c:v>2</c:v>
                </c:pt>
                <c:pt idx="41">
                  <c:v>2</c:v>
                </c:pt>
                <c:pt idx="42">
                  <c:v>1</c:v>
                </c:pt>
                <c:pt idx="43">
                  <c:v>3</c:v>
                </c:pt>
                <c:pt idx="44">
                  <c:v>1</c:v>
                </c:pt>
                <c:pt idx="45">
                  <c:v>4</c:v>
                </c:pt>
                <c:pt idx="46">
                  <c:v>4</c:v>
                </c:pt>
              </c:numCache>
            </c:numRef>
          </c:val>
          <c:extLst>
            <c:ext xmlns:c16="http://schemas.microsoft.com/office/drawing/2014/chart" uri="{C3380CC4-5D6E-409C-BE32-E72D297353CC}">
              <c16:uniqueId val="{00000000-9572-4006-8C5B-81F73D82E91C}"/>
            </c:ext>
          </c:extLst>
        </c:ser>
        <c:dLbls>
          <c:showLegendKey val="0"/>
          <c:showVal val="0"/>
          <c:showCatName val="0"/>
          <c:showSerName val="0"/>
          <c:showPercent val="0"/>
          <c:showBubbleSize val="0"/>
        </c:dLbls>
        <c:gapWidth val="60"/>
        <c:axId val="8636944"/>
        <c:axId val="49500608"/>
      </c:barChart>
      <c:lineChart>
        <c:grouping val="standard"/>
        <c:varyColors val="0"/>
        <c:ser>
          <c:idx val="1"/>
          <c:order val="1"/>
          <c:tx>
            <c:strRef>
              <c:f>'Q1.3.I'!$C$3:$C$5</c:f>
              <c:strCache>
                <c:ptCount val="1"/>
                <c:pt idx="0">
                  <c:v>yes - male</c:v>
                </c:pt>
              </c:strCache>
            </c:strRef>
          </c:tx>
          <c:spPr>
            <a:ln w="34925" cap="rnd">
              <a:noFill/>
              <a:round/>
            </a:ln>
            <a:effectLst>
              <a:outerShdw blurRad="57150" dist="19050" dir="5400000" algn="ctr" rotWithShape="0">
                <a:srgbClr val="000000">
                  <a:alpha val="63000"/>
                </a:srgbClr>
              </a:outerShdw>
            </a:effectLst>
          </c:spPr>
          <c:marker>
            <c:symbol val="dash"/>
            <c:size val="1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gradFill>
                        <a:gsLst>
                          <a:gs pos="25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gradFill>
                      <a:gsLst>
                        <a:gs pos="48000">
                          <a:schemeClr val="bg1">
                            <a:lumMod val="0"/>
                            <a:lumOff val="100000"/>
                          </a:schemeClr>
                        </a:gs>
                        <a:gs pos="15000">
                          <a:schemeClr val="accent1">
                            <a:lumMod val="30000"/>
                            <a:lumOff val="70000"/>
                          </a:schemeClr>
                        </a:gs>
                      </a:gsLst>
                      <a:lin ang="5400000" scaled="1"/>
                    </a:gra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'Q1.3.I'!$A$6:$A$53</c:f>
              <c:strCache>
                <c:ptCount val="47"/>
                <c:pt idx="0">
                  <c:v>18</c:v>
                </c:pt>
                <c:pt idx="1">
                  <c:v>19</c:v>
                </c:pt>
                <c:pt idx="2">
                  <c:v>20</c:v>
                </c:pt>
                <c:pt idx="3">
                  <c:v>21</c:v>
                </c:pt>
                <c:pt idx="4">
                  <c:v>22</c:v>
                </c:pt>
                <c:pt idx="5">
                  <c:v>23</c:v>
                </c:pt>
                <c:pt idx="6">
                  <c:v>24</c:v>
                </c:pt>
                <c:pt idx="7">
                  <c:v>25</c:v>
                </c:pt>
                <c:pt idx="8">
                  <c:v>26</c:v>
                </c:pt>
                <c:pt idx="9">
                  <c:v>27</c:v>
                </c:pt>
                <c:pt idx="10">
                  <c:v>28</c:v>
                </c:pt>
                <c:pt idx="11">
                  <c:v>29</c:v>
                </c:pt>
                <c:pt idx="12">
                  <c:v>30</c:v>
                </c:pt>
                <c:pt idx="13">
                  <c:v>31</c:v>
                </c:pt>
                <c:pt idx="14">
                  <c:v>32</c:v>
                </c:pt>
                <c:pt idx="15">
                  <c:v>33</c:v>
                </c:pt>
                <c:pt idx="16">
                  <c:v>34</c:v>
                </c:pt>
                <c:pt idx="17">
                  <c:v>35</c:v>
                </c:pt>
                <c:pt idx="18">
                  <c:v>36</c:v>
                </c:pt>
                <c:pt idx="19">
                  <c:v>37</c:v>
                </c:pt>
                <c:pt idx="20">
                  <c:v>38</c:v>
                </c:pt>
                <c:pt idx="21">
                  <c:v>39</c:v>
                </c:pt>
                <c:pt idx="22">
                  <c:v>40</c:v>
                </c:pt>
                <c:pt idx="23">
                  <c:v>41</c:v>
                </c:pt>
                <c:pt idx="24">
                  <c:v>42</c:v>
                </c:pt>
                <c:pt idx="25">
                  <c:v>43</c:v>
                </c:pt>
                <c:pt idx="26">
                  <c:v>44</c:v>
                </c:pt>
                <c:pt idx="27">
                  <c:v>45</c:v>
                </c:pt>
                <c:pt idx="28">
                  <c:v>46</c:v>
                </c:pt>
                <c:pt idx="29">
                  <c:v>47</c:v>
                </c:pt>
                <c:pt idx="30">
                  <c:v>48</c:v>
                </c:pt>
                <c:pt idx="31">
                  <c:v>49</c:v>
                </c:pt>
                <c:pt idx="32">
                  <c:v>50</c:v>
                </c:pt>
                <c:pt idx="33">
                  <c:v>51</c:v>
                </c:pt>
                <c:pt idx="34">
                  <c:v>52</c:v>
                </c:pt>
                <c:pt idx="35">
                  <c:v>53</c:v>
                </c:pt>
                <c:pt idx="36">
                  <c:v>54</c:v>
                </c:pt>
                <c:pt idx="37">
                  <c:v>55</c:v>
                </c:pt>
                <c:pt idx="38">
                  <c:v>56</c:v>
                </c:pt>
                <c:pt idx="39">
                  <c:v>57</c:v>
                </c:pt>
                <c:pt idx="40">
                  <c:v>58</c:v>
                </c:pt>
                <c:pt idx="41">
                  <c:v>59</c:v>
                </c:pt>
                <c:pt idx="42">
                  <c:v>60</c:v>
                </c:pt>
                <c:pt idx="43">
                  <c:v>61</c:v>
                </c:pt>
                <c:pt idx="44">
                  <c:v>62</c:v>
                </c:pt>
                <c:pt idx="45">
                  <c:v>63</c:v>
                </c:pt>
                <c:pt idx="46">
                  <c:v>64</c:v>
                </c:pt>
              </c:strCache>
            </c:strRef>
          </c:cat>
          <c:val>
            <c:numRef>
              <c:f>'Q1.3.I'!$C$6:$C$53</c:f>
              <c:numCache>
                <c:formatCode>0</c:formatCode>
                <c:ptCount val="47"/>
                <c:pt idx="0">
                  <c:v>8</c:v>
                </c:pt>
                <c:pt idx="1">
                  <c:v>9</c:v>
                </c:pt>
                <c:pt idx="2">
                  <c:v>5</c:v>
                </c:pt>
                <c:pt idx="3">
                  <c:v>1</c:v>
                </c:pt>
                <c:pt idx="4">
                  <c:v>4</c:v>
                </c:pt>
                <c:pt idx="5">
                  <c:v>1</c:v>
                </c:pt>
                <c:pt idx="6">
                  <c:v>5</c:v>
                </c:pt>
                <c:pt idx="7">
                  <c:v>4</c:v>
                </c:pt>
                <c:pt idx="8">
                  <c:v>2</c:v>
                </c:pt>
                <c:pt idx="9">
                  <c:v>4</c:v>
                </c:pt>
                <c:pt idx="10">
                  <c:v>3</c:v>
                </c:pt>
                <c:pt idx="11">
                  <c:v>3</c:v>
                </c:pt>
                <c:pt idx="12">
                  <c:v>6</c:v>
                </c:pt>
                <c:pt idx="13">
                  <c:v>4</c:v>
                </c:pt>
                <c:pt idx="14">
                  <c:v>3</c:v>
                </c:pt>
                <c:pt idx="15">
                  <c:v>3</c:v>
                </c:pt>
                <c:pt idx="16">
                  <c:v>3</c:v>
                </c:pt>
                <c:pt idx="17">
                  <c:v>3</c:v>
                </c:pt>
                <c:pt idx="18">
                  <c:v>5</c:v>
                </c:pt>
                <c:pt idx="19">
                  <c:v>3</c:v>
                </c:pt>
                <c:pt idx="20">
                  <c:v>2</c:v>
                </c:pt>
                <c:pt idx="21">
                  <c:v>4</c:v>
                </c:pt>
                <c:pt idx="22">
                  <c:v>2</c:v>
                </c:pt>
                <c:pt idx="23">
                  <c:v>2</c:v>
                </c:pt>
                <c:pt idx="24">
                  <c:v>5</c:v>
                </c:pt>
                <c:pt idx="25">
                  <c:v>5</c:v>
                </c:pt>
                <c:pt idx="26">
                  <c:v>2</c:v>
                </c:pt>
                <c:pt idx="27">
                  <c:v>4</c:v>
                </c:pt>
                <c:pt idx="28">
                  <c:v>2</c:v>
                </c:pt>
                <c:pt idx="29">
                  <c:v>6</c:v>
                </c:pt>
                <c:pt idx="30">
                  <c:v>3</c:v>
                </c:pt>
                <c:pt idx="31">
                  <c:v>3</c:v>
                </c:pt>
                <c:pt idx="32">
                  <c:v>3</c:v>
                </c:pt>
                <c:pt idx="33">
                  <c:v>3</c:v>
                </c:pt>
                <c:pt idx="34">
                  <c:v>4</c:v>
                </c:pt>
                <c:pt idx="35">
                  <c:v>2</c:v>
                </c:pt>
                <c:pt idx="36">
                  <c:v>4</c:v>
                </c:pt>
                <c:pt idx="37">
                  <c:v>1</c:v>
                </c:pt>
                <c:pt idx="38">
                  <c:v>4</c:v>
                </c:pt>
                <c:pt idx="39">
                  <c:v>2</c:v>
                </c:pt>
                <c:pt idx="40">
                  <c:v>1</c:v>
                </c:pt>
                <c:pt idx="41">
                  <c:v>2</c:v>
                </c:pt>
                <c:pt idx="42">
                  <c:v>4</c:v>
                </c:pt>
                <c:pt idx="43">
                  <c:v>3</c:v>
                </c:pt>
                <c:pt idx="44">
                  <c:v>3</c:v>
                </c:pt>
                <c:pt idx="45">
                  <c:v>1</c:v>
                </c:pt>
                <c:pt idx="46">
                  <c:v>3</c:v>
                </c:pt>
              </c:numCache>
            </c:numRef>
          </c:val>
          <c:smooth val="0"/>
          <c:extLst>
            <c:ext xmlns:c16="http://schemas.microsoft.com/office/drawing/2014/chart" uri="{C3380CC4-5D6E-409C-BE32-E72D297353CC}">
              <c16:uniqueId val="{00000001-9572-4006-8C5B-81F73D82E91C}"/>
            </c:ext>
          </c:extLst>
        </c:ser>
        <c:dLbls>
          <c:showLegendKey val="0"/>
          <c:showVal val="0"/>
          <c:showCatName val="0"/>
          <c:showSerName val="0"/>
          <c:showPercent val="0"/>
          <c:showBubbleSize val="0"/>
        </c:dLbls>
        <c:marker val="1"/>
        <c:smooth val="0"/>
        <c:axId val="8636944"/>
        <c:axId val="49500608"/>
      </c:lineChart>
      <c:catAx>
        <c:axId val="8636944"/>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Age</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9500608"/>
        <c:crosses val="autoZero"/>
        <c:auto val="1"/>
        <c:lblAlgn val="ctr"/>
        <c:lblOffset val="100"/>
        <c:noMultiLvlLbl val="0"/>
      </c:catAx>
      <c:valAx>
        <c:axId val="49500608"/>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smokers</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636944"/>
        <c:crosses val="autoZero"/>
        <c:crossBetween val="between"/>
      </c:valAx>
      <c:spPr>
        <a:noFill/>
        <a:ln>
          <a:noFill/>
        </a:ln>
        <a:effectLst/>
      </c:spPr>
    </c:plotArea>
    <c:legend>
      <c:legendPos val="r"/>
      <c:layout>
        <c:manualLayout>
          <c:xMode val="edge"/>
          <c:yMode val="edge"/>
          <c:x val="0.74943475684052818"/>
          <c:y val="2.3414004687541148E-2"/>
          <c:w val="8.8601710208710702E-2"/>
          <c:h val="0.114679701734530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'Q1.2'!$A$2:$A$1339</cx:f>
        <cx:lvl ptCount="1338" formatCode="General">
          <cx:pt idx="0">27.899999999999999</cx:pt>
          <cx:pt idx="1">33.770000000000003</cx:pt>
          <cx:pt idx="2">33</cx:pt>
          <cx:pt idx="3">22.704999999999998</cx:pt>
          <cx:pt idx="4">28.879999999999999</cx:pt>
          <cx:pt idx="5">25.739999999999998</cx:pt>
          <cx:pt idx="6">33.439999999999998</cx:pt>
          <cx:pt idx="7">27.739999999999998</cx:pt>
          <cx:pt idx="8">29.829999999999998</cx:pt>
          <cx:pt idx="9">25.84</cx:pt>
          <cx:pt idx="10">26.219999999999999</cx:pt>
          <cx:pt idx="11">26.289999999999999</cx:pt>
          <cx:pt idx="12">34.399999999999999</cx:pt>
          <cx:pt idx="13">39.82</cx:pt>
          <cx:pt idx="14">42.130000000000003</cx:pt>
          <cx:pt idx="15">24.600000000000001</cx:pt>
          <cx:pt idx="16">30.780000000000001</cx:pt>
          <cx:pt idx="17">23.844999999999999</cx:pt>
          <cx:pt idx="18">40.299999999999997</cx:pt>
          <cx:pt idx="19">35.299999999999997</cx:pt>
          <cx:pt idx="20">36.005000000000003</cx:pt>
          <cx:pt idx="21">32.399999999999999</cx:pt>
          <cx:pt idx="22">34.100000000000001</cx:pt>
          <cx:pt idx="23">31.920000000000002</cx:pt>
          <cx:pt idx="24">28.024999999999999</cx:pt>
          <cx:pt idx="25">27.719999999999999</cx:pt>
          <cx:pt idx="26">23.085000000000001</cx:pt>
          <cx:pt idx="27">32.774999999999999</cx:pt>
          <cx:pt idx="28">17.385000000000002</cx:pt>
          <cx:pt idx="29">36.299999999999997</cx:pt>
          <cx:pt idx="30">35.600000000000001</cx:pt>
          <cx:pt idx="31">26.315000000000001</cx:pt>
          <cx:pt idx="32">28.600000000000001</cx:pt>
          <cx:pt idx="33">28.309999999999999</cx:pt>
          <cx:pt idx="34">36.399999999999999</cx:pt>
          <cx:pt idx="35">20.425000000000001</cx:pt>
          <cx:pt idx="36">32.965000000000003</cx:pt>
          <cx:pt idx="37">20.800000000000001</cx:pt>
          <cx:pt idx="38">36.670000000000002</cx:pt>
          <cx:pt idx="39">39.899999999999999</cx:pt>
          <cx:pt idx="40">26.600000000000001</cx:pt>
          <cx:pt idx="41">36.630000000000003</cx:pt>
          <cx:pt idx="42">21.780000000000001</cx:pt>
          <cx:pt idx="43">30.800000000000001</cx:pt>
          <cx:pt idx="44">37.049999999999997</cx:pt>
          <cx:pt idx="45">37.299999999999997</cx:pt>
          <cx:pt idx="46">38.664999999999999</cx:pt>
          <cx:pt idx="47">34.770000000000003</cx:pt>
          <cx:pt idx="48">24.530000000000001</cx:pt>
          <cx:pt idx="49">35.200000000000003</cx:pt>
          <cx:pt idx="50">35.625</cx:pt>
          <cx:pt idx="51">33.630000000000003</cx:pt>
          <cx:pt idx="52">28</cx:pt>
          <cx:pt idx="53">34.43</cx:pt>
          <cx:pt idx="54">28.690000000000001</cx:pt>
          <cx:pt idx="55">36.954999999999998</cx:pt>
          <cx:pt idx="56">31.824999999999999</cx:pt>
          <cx:pt idx="57">31.68</cx:pt>
          <cx:pt idx="58">22.879999999999999</cx:pt>
          <cx:pt idx="59">37.335000000000001</cx:pt>
          <cx:pt idx="60">27.359999999999999</cx:pt>
          <cx:pt idx="61">33.659999999999997</cx:pt>
          <cx:pt idx="62">24.699999999999999</cx:pt>
          <cx:pt idx="63">25.934999999999999</cx:pt>
          <cx:pt idx="64">22.420000000000002</cx:pt>
          <cx:pt idx="65">28.899999999999999</cx:pt>
          <cx:pt idx="66">39.100000000000001</cx:pt>
          <cx:pt idx="67">26.315000000000001</cx:pt>
          <cx:pt idx="68">36.189999999999998</cx:pt>
          <cx:pt idx="69">23.98</cx:pt>
          <cx:pt idx="70">24.75</cx:pt>
          <cx:pt idx="71">28.5</cx:pt>
          <cx:pt idx="72">28.100000000000001</cx:pt>
          <cx:pt idx="73">32.009999999999998</cx:pt>
          <cx:pt idx="74">27.399999999999999</cx:pt>
          <cx:pt idx="75">34.009999999999998</cx:pt>
          <cx:pt idx="76">29.59</cx:pt>
          <cx:pt idx="77">35.530000000000001</cx:pt>
          <cx:pt idx="78">39.805</cx:pt>
          <cx:pt idx="79">32.965000000000003</cx:pt>
          <cx:pt idx="80">26.885000000000002</cx:pt>
          <cx:pt idx="81">38.284999999999997</cx:pt>
          <cx:pt idx="82">37.619999999999997</cx:pt>
          <cx:pt idx="83">41.229999999999997</cx:pt>
          <cx:pt idx="84">34.799999999999997</cx:pt>
          <cx:pt idx="85">22.895</cx:pt>
          <cx:pt idx="86">31.16</cx:pt>
          <cx:pt idx="87">27.199999999999999</cx:pt>
          <cx:pt idx="88">27.739999999999998</cx:pt>
          <cx:pt idx="89">26.98</cx:pt>
          <cx:pt idx="90">39.490000000000002</cx:pt>
          <cx:pt idx="91">24.795000000000002</cx:pt>
          <cx:pt idx="92">29.829999999999998</cx:pt>
          <cx:pt idx="93">34.770000000000003</cx:pt>
          <cx:pt idx="94">31.300000000000001</cx:pt>
          <cx:pt idx="95">37.619999999999997</cx:pt>
          <cx:pt idx="96">30.800000000000001</cx:pt>
          <cx:pt idx="97">38.280000000000001</cx:pt>
          <cx:pt idx="98">19.949999999999999</cx:pt>
          <cx:pt idx="99">19.300000000000001</cx:pt>
          <cx:pt idx="100">31.600000000000001</cx:pt>
          <cx:pt idx="101">25.460000000000001</cx:pt>
          <cx:pt idx="102">30.114999999999998</cx:pt>
          <cx:pt idx="103">29.920000000000002</cx:pt>
          <cx:pt idx="104">27.5</cx:pt>
          <cx:pt idx="105">28.024999999999999</cx:pt>
          <cx:pt idx="106">28.399999999999999</cx:pt>
          <cx:pt idx="107">30.875</cx:pt>
          <cx:pt idx="108">27.940000000000001</cx:pt>
          <cx:pt idx="109">35.090000000000003</cx:pt>
          <cx:pt idx="110">33.630000000000003</cx:pt>
          <cx:pt idx="111">29.699999999999999</cx:pt>
          <cx:pt idx="112">30.800000000000001</cx:pt>
          <cx:pt idx="113">35.719999999999999</cx:pt>
          <cx:pt idx="114">32.204999999999998</cx:pt>
          <cx:pt idx="115">28.594999999999999</cx:pt>
          <cx:pt idx="116">49.060000000000002</cx:pt>
          <cx:pt idx="117">27.940000000000001</cx:pt>
          <cx:pt idx="118">27.170000000000002</cx:pt>
          <cx:pt idx="119">23.370000000000001</cx:pt>
          <cx:pt idx="120">37.100000000000001</cx:pt>
          <cx:pt idx="121">23.75</cx:pt>
          <cx:pt idx="122">28.975000000000001</cx:pt>
          <cx:pt idx="123">31.350000000000001</cx:pt>
          <cx:pt idx="124">33.914999999999999</cx:pt>
          <cx:pt idx="125">28.785</cx:pt>
          <cx:pt idx="126">28.300000000000001</cx:pt>
          <cx:pt idx="127">37.399999999999999</cx:pt>
          <cx:pt idx="128">17.765000000000001</cx:pt>
          <cx:pt idx="129">34.700000000000003</cx:pt>
          <cx:pt idx="130">26.504999999999999</cx:pt>
          <cx:pt idx="131">22.039999999999999</cx:pt>
          <cx:pt idx="132">35.899999999999999</cx:pt>
          <cx:pt idx="133">25.555</cx:pt>
          <cx:pt idx="134">28.785</cx:pt>
          <cx:pt idx="135">28.050000000000001</cx:pt>
          <cx:pt idx="136">34.100000000000001</cx:pt>
          <cx:pt idx="137">25.175000000000001</cx:pt>
          <cx:pt idx="138">31.899999999999999</cx:pt>
          <cx:pt idx="139">36</cx:pt>
          <cx:pt idx="140">22.420000000000002</cx:pt>
          <cx:pt idx="141">32.490000000000002</cx:pt>
          <cx:pt idx="142">25.300000000000001</cx:pt>
          <cx:pt idx="143">29.734999999999999</cx:pt>
          <cx:pt idx="144">28.690000000000001</cx:pt>
          <cx:pt idx="145">38.829999999999998</cx:pt>
          <cx:pt idx="146">30.495000000000001</cx:pt>
          <cx:pt idx="147">37.729999999999997</cx:pt>
          <cx:pt idx="148">37.43</cx:pt>
          <cx:pt idx="149">28.399999999999999</cx:pt>
          <cx:pt idx="150">24.129999999999999</cx:pt>
          <cx:pt idx="151">29.699999999999999</cx:pt>
          <cx:pt idx="152">37.145000000000003</cx:pt>
          <cx:pt idx="153">23.370000000000001</cx:pt>
          <cx:pt idx="154">25.460000000000001</cx:pt>
          <cx:pt idx="155">39.520000000000003</cx:pt>
          <cx:pt idx="156">24.420000000000002</cx:pt>
          <cx:pt idx="157">25.175000000000001</cx:pt>
          <cx:pt idx="158">35.530000000000001</cx:pt>
          <cx:pt idx="159">27.829999999999998</cx:pt>
          <cx:pt idx="160">26.600000000000001</cx:pt>
          <cx:pt idx="161">36.850000000000001</cx:pt>
          <cx:pt idx="162">39.600000000000001</cx:pt>
          <cx:pt idx="163">29.800000000000001</cx:pt>
          <cx:pt idx="164">29.640000000000001</cx:pt>
          <cx:pt idx="165">28.215</cx:pt>
          <cx:pt idx="166">37</cx:pt>
          <cx:pt idx="167">33.155000000000001</cx:pt>
          <cx:pt idx="168">31.824999999999999</cx:pt>
          <cx:pt idx="169">18.905000000000001</cx:pt>
          <cx:pt idx="170">41.469999999999999</cx:pt>
          <cx:pt idx="171">30.300000000000001</cx:pt>
          <cx:pt idx="172">15.960000000000001</cx:pt>
          <cx:pt idx="173">34.799999999999997</cx:pt>
          <cx:pt idx="174">33.344999999999999</cx:pt>
          <cx:pt idx="175">37.700000000000003</cx:pt>
          <cx:pt idx="176">27.835000000000001</cx:pt>
          <cx:pt idx="177">29.199999999999999</cx:pt>
          <cx:pt idx="178">28.899999999999999</cx:pt>
          <cx:pt idx="179">33.155000000000001</cx:pt>
          <cx:pt idx="180">28.594999999999999</cx:pt>
          <cx:pt idx="181">38.280000000000001</cx:pt>
          <cx:pt idx="182">19.949999999999999</cx:pt>
          <cx:pt idx="183">26.41</cx:pt>
          <cx:pt idx="184">30.690000000000001</cx:pt>
          <cx:pt idx="185">41.895000000000003</cx:pt>
          <cx:pt idx="186">29.920000000000002</cx:pt>
          <cx:pt idx="187">30.899999999999999</cx:pt>
          <cx:pt idx="188">32.200000000000003</cx:pt>
          <cx:pt idx="189">32.109999999999999</cx:pt>
          <cx:pt idx="190">31.57</cx:pt>
          <cx:pt idx="191">26.199999999999999</cx:pt>
          <cx:pt idx="192">25.739999999999998</cx:pt>
          <cx:pt idx="193">26.600000000000001</cx:pt>
          <cx:pt idx="194">34.43</cx:pt>
          <cx:pt idx="195">30.59</cx:pt>
          <cx:pt idx="196">32.799999999999997</cx:pt>
          <cx:pt idx="197">28.600000000000001</cx:pt>
          <cx:pt idx="198">18.050000000000001</cx:pt>
          <cx:pt idx="199">39.329999999999998</cx:pt>
          <cx:pt idx="200">32.109999999999999</cx:pt>
          <cx:pt idx="201">32.229999999999997</cx:pt>
          <cx:pt idx="202">24.035</cx:pt>
          <cx:pt idx="203">36.079999999999998</cx:pt>
          <cx:pt idx="204">22.300000000000001</cx:pt>
          <cx:pt idx="205">28.879999999999999</cx:pt>
          <cx:pt idx="206">26.399999999999999</cx:pt>
          <cx:pt idx="207">27.739999999999998</cx:pt>
          <cx:pt idx="208">31.800000000000001</cx:pt>
          <cx:pt idx="209">41.229999999999997</cx:pt>
          <cx:pt idx="210">33</cx:pt>
          <cx:pt idx="211">30.875</cx:pt>
          <cx:pt idx="212">28.5</cx:pt>
          <cx:pt idx="213">26.73</cx:pt>
          <cx:pt idx="214">30.899999999999999</cx:pt>
          <cx:pt idx="215">37.100000000000001</cx:pt>
          <cx:pt idx="216">26.600000000000001</cx:pt>
          <cx:pt idx="217">23.100000000000001</cx:pt>
          <cx:pt idx="218">29.920000000000002</cx:pt>
          <cx:pt idx="219">23.210000000000001</cx:pt>
          <cx:pt idx="220">33.700000000000003</cx:pt>
          <cx:pt idx="221">33.25</cx:pt>
          <cx:pt idx="222">30.800000000000001</cx:pt>
          <cx:pt idx="223">34.799999999999997</cx:pt>
          <cx:pt idx="224">24.640000000000001</cx:pt>
          <cx:pt idx="225">33.880000000000003</cx:pt>
          <cx:pt idx="226">38.060000000000002</cx:pt>
          <cx:pt idx="227">41.909999999999997</cx:pt>
          <cx:pt idx="228">31.635000000000002</cx:pt>
          <cx:pt idx="229">25.460000000000001</cx:pt>
          <cx:pt idx="230">36.195</cx:pt>
          <cx:pt idx="231">27.829999999999998</cx:pt>
          <cx:pt idx="232">17.800000000000001</cx:pt>
          <cx:pt idx="233">27.5</cx:pt>
          <cx:pt idx="234">24.510000000000002</cx:pt>
          <cx:pt idx="235">22.219999999999999</cx:pt>
          <cx:pt idx="236">26.73</cx:pt>
          <cx:pt idx="237">38.390000000000001</cx:pt>
          <cx:pt idx="238">29.07</cx:pt>
          <cx:pt idx="239">38.060000000000002</cx:pt>
          <cx:pt idx="240">36.670000000000002</cx:pt>
          <cx:pt idx="241">22.135000000000002</cx:pt>
          <cx:pt idx="242">26.800000000000001</cx:pt>
          <cx:pt idx="243">35.299999999999997</cx:pt>
          <cx:pt idx="244">27.739999999999998</cx:pt>
          <cx:pt idx="245">30.02</cx:pt>
          <cx:pt idx="246">38.060000000000002</cx:pt>
          <cx:pt idx="247">35.859999999999999</cx:pt>
          <cx:pt idx="248">20.899999999999999</cx:pt>
          <cx:pt idx="249">28.975000000000001</cx:pt>
          <cx:pt idx="250">17.289999999999999</cx:pt>
          <cx:pt idx="251">32.200000000000003</cx:pt>
          <cx:pt idx="252">34.210000000000001</cx:pt>
          <cx:pt idx="253">30.300000000000001</cx:pt>
          <cx:pt idx="254">31.824999999999999</cx:pt>
          <cx:pt idx="255">25.364999999999998</cx:pt>
          <cx:pt idx="256">33.630000000000003</cx:pt>
          <cx:pt idx="257">40.149999999999999</cx:pt>
          <cx:pt idx="258">24.414999999999999</cx:pt>
          <cx:pt idx="259">31.920000000000002</cx:pt>
          <cx:pt idx="260">25.199999999999999</cx:pt>
          <cx:pt idx="261">26.84</cx:pt>
          <cx:pt idx="262">24.32</cx:pt>
          <cx:pt idx="263">36.954999999999998</cx:pt>
          <cx:pt idx="264">38.060000000000002</cx:pt>
          <cx:pt idx="265">42.350000000000001</cx:pt>
          <cx:pt idx="266">19.800000000000001</cx:pt>
          <cx:pt idx="267">32.395000000000003</cx:pt>
          <cx:pt idx="268">30.199999999999999</cx:pt>
          <cx:pt idx="269">25.84</cx:pt>
          <cx:pt idx="270">29.370000000000001</cx:pt>
          <cx:pt idx="271">34.200000000000003</cx:pt>
          <cx:pt idx="272">37.049999999999997</cx:pt>
          <cx:pt idx="273">27.454999999999998</cx:pt>
          <cx:pt idx="274">27.550000000000001</cx:pt>
          <cx:pt idx="275">26.600000000000001</cx:pt>
          <cx:pt idx="276">20.614999999999998</cx:pt>
          <cx:pt idx="277">24.300000000000001</cx:pt>
          <cx:pt idx="278">31.789999999999999</cx:pt>
          <cx:pt idx="279">21.559999999999999</cx:pt>
          <cx:pt idx="280">28.120000000000001</cx:pt>
          <cx:pt idx="281">40.564999999999998</cx:pt>
          <cx:pt idx="282">27.645</cx:pt>
          <cx:pt idx="283">32.395000000000003</cx:pt>
          <cx:pt idx="284">31.199999999999999</cx:pt>
          <cx:pt idx="285">26.620000000000001</cx:pt>
          <cx:pt idx="286">48.07</cx:pt>
          <cx:pt idx="287">26.219999999999999</cx:pt>
          <cx:pt idx="288">36.765000000000001</cx:pt>
          <cx:pt idx="289">26.399999999999999</cx:pt>
          <cx:pt idx="290">33.399999999999999</cx:pt>
          <cx:pt idx="291">29.640000000000001</cx:pt>
          <cx:pt idx="292">45.539999999999999</cx:pt>
          <cx:pt idx="293">28.82</cx:pt>
          <cx:pt idx="294">26.800000000000001</cx:pt>
          <cx:pt idx="295">22.989999999999998</cx:pt>
          <cx:pt idx="296">27.699999999999999</cx:pt>
          <cx:pt idx="297">25.41</cx:pt>
          <cx:pt idx="298">34.390000000000001</cx:pt>
          <cx:pt idx="299">28.879999999999999</cx:pt>
          <cx:pt idx="300">27.550000000000001</cx:pt>
          <cx:pt idx="301">22.609999999999999</cx:pt>
          <cx:pt idx="302">37.509999999999998</cx:pt>
          <cx:pt idx="303">33</cx:pt>
          <cx:pt idx="304">38</cx:pt>
          <cx:pt idx="305">33.344999999999999</cx:pt>
          <cx:pt idx="306">27.5</cx:pt>
          <cx:pt idx="307">33.329999999999998</cx:pt>
          <cx:pt idx="308">34.865000000000002</cx:pt>
          <cx:pt idx="309">33.060000000000002</cx:pt>
          <cx:pt idx="310">26.600000000000001</cx:pt>
          <cx:pt idx="311">24.699999999999999</cx:pt>
          <cx:pt idx="312">35.969999999999999</cx:pt>
          <cx:pt idx="313">35.859999999999999</cx:pt>
          <cx:pt idx="314">31.399999999999999</cx:pt>
          <cx:pt idx="315">33.25</cx:pt>
          <cx:pt idx="316">32.204999999999998</cx:pt>
          <cx:pt idx="317">32.774999999999999</cx:pt>
          <cx:pt idx="318">27.645</cx:pt>
          <cx:pt idx="319">37.335000000000001</cx:pt>
          <cx:pt idx="320">25.27</cx:pt>
          <cx:pt idx="321">29.640000000000001</cx:pt>
          <cx:pt idx="322">30.800000000000001</cx:pt>
          <cx:pt idx="323">40.945</cx:pt>
          <cx:pt idx="324">27.199999999999999</cx:pt>
          <cx:pt idx="325">34.104999999999997</cx:pt>
          <cx:pt idx="326">23.210000000000001</cx:pt>
          <cx:pt idx="327">36.479999999999997</cx:pt>
          <cx:pt idx="328">33.799999999999997</cx:pt>
          <cx:pt idx="329">36.700000000000003</cx:pt>
          <cx:pt idx="330">36.384999999999998</cx:pt>
          <cx:pt idx="331">27.359999999999999</cx:pt>
          <cx:pt idx="332">31.16</cx:pt>
          <cx:pt idx="333">28.785</cx:pt>
          <cx:pt idx="334">35.719999999999999</cx:pt>
          <cx:pt idx="335">34.5</cx:pt>
          <cx:pt idx="336">25.739999999999998</cx:pt>
          <cx:pt idx="337">27.550000000000001</cx:pt>
          <cx:pt idx="338">32.299999999999997</cx:pt>
          <cx:pt idx="339">27.719999999999999</cx:pt>
          <cx:pt idx="340">27.600000000000001</cx:pt>
          <cx:pt idx="341">30.02</cx:pt>
          <cx:pt idx="342">27.550000000000001</cx:pt>
          <cx:pt idx="343">36.765000000000001</cx:pt>
          <cx:pt idx="344">41.469999999999999</cx:pt>
          <cx:pt idx="345">29.260000000000002</cx:pt>
          <cx:pt idx="346">35.75</cx:pt>
          <cx:pt idx="347">33.344999999999999</cx:pt>
          <cx:pt idx="348">29.920000000000002</cx:pt>
          <cx:pt idx="349">27.835000000000001</cx:pt>
          <cx:pt idx="350">23.18</cx:pt>
          <cx:pt idx="351">25.600000000000001</cx:pt>
          <cx:pt idx="352">27.699999999999999</cx:pt>
          <cx:pt idx="353">35.244999999999997</cx:pt>
          <cx:pt idx="354">38.280000000000001</cx:pt>
          <cx:pt idx="355">27.600000000000001</cx:pt>
          <cx:pt idx="356">43.890000000000001</cx:pt>
          <cx:pt idx="357">29.829999999999998</cx:pt>
          <cx:pt idx="358">41.909999999999997</cx:pt>
          <cx:pt idx="359">20.789999999999999</cx:pt>
          <cx:pt idx="360">32.299999999999997</cx:pt>
          <cx:pt idx="361">30.5</cx:pt>
          <cx:pt idx="362">21.699999999999999</cx:pt>
          <cx:pt idx="363">26.399999999999999</cx:pt>
          <cx:pt idx="364">21.890000000000001</cx:pt>
          <cx:pt idx="365">30.780000000000001</cx:pt>
          <cx:pt idx="366">32.299999999999997</cx:pt>
          <cx:pt idx="367">24.984999999999999</cx:pt>
          <cx:pt idx="368">32.015000000000001</cx:pt>
          <cx:pt idx="369">30.399999999999999</cx:pt>
          <cx:pt idx="370">21.09</cx:pt>
          <cx:pt idx="371">22.23</cx:pt>
          <cx:pt idx="372">33.155000000000001</cx:pt>
          <cx:pt idx="373">32.899999999999999</cx:pt>
          <cx:pt idx="374">33.329999999999998</cx:pt>
          <cx:pt idx="375">28.309999999999999</cx:pt>
          <cx:pt idx="376">24.890000000000001</cx:pt>
          <cx:pt idx="377">40.149999999999999</cx:pt>
          <cx:pt idx="378">30.114999999999998</cx:pt>
          <cx:pt idx="379">31.460000000000001</cx:pt>
          <cx:pt idx="380">17.954999999999998</cx:pt>
          <cx:pt idx="381">30.684999999999999</cx:pt>
          <cx:pt idx="382">33</cx:pt>
          <cx:pt idx="383">43.340000000000003</cx:pt>
          <cx:pt idx="384">22.135000000000002</cx:pt>
          <cx:pt idx="385">34.399999999999999</cx:pt>
          <cx:pt idx="386">39.049999999999997</cx:pt>
          <cx:pt idx="387">25.364999999999998</cx:pt>
          <cx:pt idx="388">22.609999999999999</cx:pt>
          <cx:pt idx="389">30.210000000000001</cx:pt>
          <cx:pt idx="390">35.625</cx:pt>
          <cx:pt idx="391">37.43</cx:pt>
          <cx:pt idx="392">31.445</cx:pt>
          <cx:pt idx="393">31.350000000000001</cx:pt>
          <cx:pt idx="394">32.299999999999997</cx:pt>
          <cx:pt idx="395">19.855</cx:pt>
          <cx:pt idx="396">34.399999999999999</cx:pt>
          <cx:pt idx="397">31.02</cx:pt>
          <cx:pt idx="398">25.600000000000001</cx:pt>
          <cx:pt idx="399">38.170000000000002</cx:pt>
          <cx:pt idx="400">20.600000000000001</cx:pt>
          <cx:pt idx="401">47.520000000000003</cx:pt>
          <cx:pt idx="402">32.965000000000003</cx:pt>
          <cx:pt idx="403">32.299999999999997</cx:pt>
          <cx:pt idx="404">20.399999999999999</cx:pt>
          <cx:pt idx="405">38.380000000000003</cx:pt>
          <cx:pt idx="406">24.309999999999999</cx:pt>
          <cx:pt idx="407">23.600000000000001</cx:pt>
          <cx:pt idx="408">21.120000000000001</cx:pt>
          <cx:pt idx="409">30.030000000000001</cx:pt>
          <cx:pt idx="410">17.48</cx:pt>
          <cx:pt idx="411">20.234999999999999</cx:pt>
          <cx:pt idx="412">17.195</cx:pt>
          <cx:pt idx="413">23.899999999999999</cx:pt>
          <cx:pt idx="414">35.149999999999999</cx:pt>
          <cx:pt idx="415">35.640000000000001</cx:pt>
          <cx:pt idx="416">34.100000000000001</cx:pt>
          <cx:pt idx="417">22.600000000000001</cx:pt>
          <cx:pt idx="418">39.159999999999997</cx:pt>
          <cx:pt idx="419">26.98</cx:pt>
          <cx:pt idx="420">33.880000000000003</cx:pt>
          <cx:pt idx="421">35.859999999999999</cx:pt>
          <cx:pt idx="422">32.774999999999999</cx:pt>
          <cx:pt idx="423">30.59</cx:pt>
          <cx:pt idx="424">30.199999999999999</cx:pt>
          <cx:pt idx="425">24.309999999999999</cx:pt>
          <cx:pt idx="426">27.265000000000001</cx:pt>
          <cx:pt idx="427">29.164999999999999</cx:pt>
          <cx:pt idx="428">16.815000000000001</cx:pt>
          <cx:pt idx="429">30.399999999999999</cx:pt>
          <cx:pt idx="430">33.100000000000001</cx:pt>
          <cx:pt idx="431">20.234999999999999</cx:pt>
          <cx:pt idx="432">26.899999999999999</cx:pt>
          <cx:pt idx="433">30.5</cx:pt>
          <cx:pt idx="434">28.594999999999999</cx:pt>
          <cx:pt idx="435">33.109999999999999</cx:pt>
          <cx:pt idx="436">31.73</cx:pt>
          <cx:pt idx="437">28.899999999999999</cx:pt>
          <cx:pt idx="438">46.75</cx:pt>
          <cx:pt idx="439">29.449999999999999</cx:pt>
          <cx:pt idx="440">32.68</cx:pt>
          <cx:pt idx="441">33.5</cx:pt>
          <cx:pt idx="442">43.009999999999998</cx:pt>
          <cx:pt idx="443">36.520000000000003</cx:pt>
          <cx:pt idx="444">26.695</cx:pt>
          <cx:pt idx="445">33.100000000000001</cx:pt>
          <cx:pt idx="446">29.640000000000001</cx:pt>
          <cx:pt idx="447">25.649999999999999</cx:pt>
          <cx:pt idx="448">29.600000000000001</cx:pt>
          <cx:pt idx="449">38.600000000000001</cx:pt>
          <cx:pt idx="450">29.600000000000001</cx:pt>
          <cx:pt idx="451">24.129999999999999</cx:pt>
          <cx:pt idx="452">23.399999999999999</cx:pt>
          <cx:pt idx="453">29.734999999999999</cx:pt>
          <cx:pt idx="454">46.530000000000001</cx:pt>
          <cx:pt idx="455">37.399999999999999</cx:pt>
          <cx:pt idx="456">30.140000000000001</cx:pt>
          <cx:pt idx="457">30.495000000000001</cx:pt>
          <cx:pt idx="458">39.600000000000001</cx:pt>
          <cx:pt idx="459">33</cx:pt>
          <cx:pt idx="460">36.630000000000003</cx:pt>
          <cx:pt idx="461">30</cx:pt>
          <cx:pt idx="462">38.094999999999999</cx:pt>
          <cx:pt idx="463">25.934999999999999</cx:pt>
          <cx:pt idx="464">25.175000000000001</cx:pt>
          <cx:pt idx="465">28.379999999999999</cx:pt>
          <cx:pt idx="466">28.699999999999999</cx:pt>
          <cx:pt idx="467">33.82</cx:pt>
          <cx:pt idx="468">24.32</cx:pt>
          <cx:pt idx="469">24.09</cx:pt>
          <cx:pt idx="470">32.670000000000002</cx:pt>
          <cx:pt idx="471">30.114999999999998</cx:pt>
          <cx:pt idx="472">29.800000000000001</cx:pt>
          <cx:pt idx="473">33.344999999999999</cx:pt>
          <cx:pt idx="474">25.100000000000001</cx:pt>
          <cx:pt idx="475">28.309999999999999</cx:pt>
          <cx:pt idx="476">28.5</cx:pt>
          <cx:pt idx="477">35.625</cx:pt>
          <cx:pt idx="478">36.850000000000001</cx:pt>
          <cx:pt idx="479">32.560000000000002</cx:pt>
          <cx:pt idx="480">41.325000000000003</cx:pt>
          <cx:pt idx="481">37.509999999999998</cx:pt>
          <cx:pt idx="482">31.350000000000001</cx:pt>
          <cx:pt idx="483">39.5</cx:pt>
          <cx:pt idx="484">34.299999999999997</cx:pt>
          <cx:pt idx="485">31.065000000000001</cx:pt>
          <cx:pt idx="486">21.469999999999999</cx:pt>
          <cx:pt idx="487">28.699999999999999</cx:pt>
          <cx:pt idx="488">38.060000000000002</cx:pt>
          <cx:pt idx="489">31.16</cx:pt>
          <cx:pt idx="490">32.899999999999999</cx:pt>
          <cx:pt idx="491">25.079999999999998</cx:pt>
          <cx:pt idx="492">25.079999999999998</cx:pt>
          <cx:pt idx="493">43.399999999999999</cx:pt>
          <cx:pt idx="494">25.699999999999999</cx:pt>
          <cx:pt idx="495">27.93</cx:pt>
          <cx:pt idx="496">23.600000000000001</cx:pt>
          <cx:pt idx="497">28.699999999999999</cx:pt>
          <cx:pt idx="498">23.98</cx:pt>
          <cx:pt idx="499">39.200000000000003</cx:pt>
          <cx:pt idx="500">34.399999999999999</cx:pt>
          <cx:pt idx="501">26.030000000000001</cx:pt>
          <cx:pt idx="502">23.210000000000001</cx:pt>
          <cx:pt idx="503">30.25</cx:pt>
          <cx:pt idx="504">28.93</cx:pt>
          <cx:pt idx="505">30.875</cx:pt>
          <cx:pt idx="506">31.350000000000001</cx:pt>
          <cx:pt idx="507">23.75</cx:pt>
          <cx:pt idx="508">25.27</cx:pt>
          <cx:pt idx="509">28.699999999999999</cx:pt>
          <cx:pt idx="510">32.109999999999999</cx:pt>
          <cx:pt idx="511">33.659999999999997</cx:pt>
          <cx:pt idx="512">22.420000000000002</cx:pt>
          <cx:pt idx="513">30.399999999999999</cx:pt>
          <cx:pt idx="514">28.300000000000001</cx:pt>
          <cx:pt idx="515">35.700000000000003</cx:pt>
          <cx:pt idx="516">35.310000000000002</cx:pt>
          <cx:pt idx="517">30.495000000000001</cx:pt>
          <cx:pt idx="518">31</cx:pt>
          <cx:pt idx="519">30.875</cx:pt>
          <cx:pt idx="520">27.359999999999999</cx:pt>
          <cx:pt idx="521">44.219999999999999</cx:pt>
          <cx:pt idx="522">33.914999999999999</cx:pt>
          <cx:pt idx="523">37.729999999999997</cx:pt>
          <cx:pt idx="524">26.07</cx:pt>
          <cx:pt idx="525">33.880000000000003</cx:pt>
          <cx:pt idx="526">30.59</cx:pt>
          <cx:pt idx="527">25.800000000000001</cx:pt>
          <cx:pt idx="528">39.424999999999997</cx:pt>
          <cx:pt idx="529">25.460000000000001</cx:pt>
          <cx:pt idx="530">42.130000000000003</cx:pt>
          <cx:pt idx="531">31.73</cx:pt>
          <cx:pt idx="532">29.699999999999999</cx:pt>
          <cx:pt idx="533">36.189999999999998</cx:pt>
          <cx:pt idx="534">40.479999999999997</cx:pt>
          <cx:pt idx="535">28.024999999999999</cx:pt>
          <cx:pt idx="536">38.899999999999999</cx:pt>
          <cx:pt idx="537">30.199999999999999</cx:pt>
          <cx:pt idx="538">28.050000000000001</cx:pt>
          <cx:pt idx="539">31.350000000000001</cx:pt>
          <cx:pt idx="540">38</cx:pt>
          <cx:pt idx="541">31.789999999999999</cx:pt>
          <cx:pt idx="542">36.299999999999997</cx:pt>
          <cx:pt idx="543">47.409999999999997</cx:pt>
          <cx:pt idx="544">30.210000000000001</cx:pt>
          <cx:pt idx="545">25.84</cx:pt>
          <cx:pt idx="546">35.435000000000002</cx:pt>
          <cx:pt idx="547">46.700000000000003</cx:pt>
          <cx:pt idx="548">28.594999999999999</cx:pt>
          <cx:pt idx="549">46.200000000000003</cx:pt>
          <cx:pt idx="550">30.800000000000001</cx:pt>
          <cx:pt idx="551">28.93</cx:pt>
          <cx:pt idx="552">21.399999999999999</cx:pt>
          <cx:pt idx="553">31.73</cx:pt>
          <cx:pt idx="554">41.325000000000003</cx:pt>
          <cx:pt idx="555">23.800000000000001</cx:pt>
          <cx:pt idx="556">33.439999999999998</cx:pt>
          <cx:pt idx="557">34.210000000000001</cx:pt>
          <cx:pt idx="558">34.104999999999997</cx:pt>
          <cx:pt idx="559">35.530000000000001</cx:pt>
          <cx:pt idx="560">19.949999999999999</cx:pt>
          <cx:pt idx="561">32.68</cx:pt>
          <cx:pt idx="562">30.5</cx:pt>
          <cx:pt idx="563">44.770000000000003</cx:pt>
          <cx:pt idx="564">32.119999999999997</cx:pt>
          <cx:pt idx="565">30.495000000000001</cx:pt>
          <cx:pt idx="566">40.564999999999998</cx:pt>
          <cx:pt idx="567">30.59</cx:pt>
          <cx:pt idx="568">31.899999999999999</cx:pt>
          <cx:pt idx="569">40.564999999999998</cx:pt>
          <cx:pt idx="570">29.100000000000001</cx:pt>
          <cx:pt idx="571">37.289999999999999</cx:pt>
          <cx:pt idx="572">43.119999999999997</cx:pt>
          <cx:pt idx="573">36.859999999999999</cx:pt>
          <cx:pt idx="574">34.295000000000002</cx:pt>
          <cx:pt idx="575">27.170000000000002</cx:pt>
          <cx:pt idx="576">26.84</cx:pt>
          <cx:pt idx="577">38.094999999999999</cx:pt>
          <cx:pt idx="578">30.199999999999999</cx:pt>
          <cx:pt idx="579">23.465</cx:pt>
          <cx:pt idx="580">25.460000000000001</cx:pt>
          <cx:pt idx="581">30.59</cx:pt>
          <cx:pt idx="582">45.43</cx:pt>
          <cx:pt idx="583">23.649999999999999</cx:pt>
          <cx:pt idx="584">20.699999999999999</cx:pt>
          <cx:pt idx="585">28.27</cx:pt>
          <cx:pt idx="586">20.234999999999999</cx:pt>
          <cx:pt idx="587">30.210000000000001</cx:pt>
          <cx:pt idx="588">35.909999999999997</cx:pt>
          <cx:pt idx="589">30.690000000000001</cx:pt>
          <cx:pt idx="590">29</cx:pt>
          <cx:pt idx="591">19.57</cx:pt>
          <cx:pt idx="592">31.129999999999999</cx:pt>
          <cx:pt idx="593">21.850000000000001</cx:pt>
          <cx:pt idx="594">40.259999999999998</cx:pt>
          <cx:pt idx="595">33.725000000000001</cx:pt>
          <cx:pt idx="596">29.48</cx:pt>
          <cx:pt idx="597">33.25</cx:pt>
          <cx:pt idx="598">32.600000000000001</cx:pt>
          <cx:pt idx="599">37.524999999999999</cx:pt>
          <cx:pt idx="600">39.159999999999997</cx:pt>
          <cx:pt idx="601">31.635000000000002</cx:pt>
          <cx:pt idx="602">25.300000000000001</cx:pt>
          <cx:pt idx="603">39.049999999999997</cx:pt>
          <cx:pt idx="604">28.309999999999999</cx:pt>
          <cx:pt idx="605">34.100000000000001</cx:pt>
          <cx:pt idx="606">25.175000000000001</cx:pt>
          <cx:pt idx="607">23.655000000000001</cx:pt>
          <cx:pt idx="608">26.98</cx:pt>
          <cx:pt idx="609">37.799999999999997</cx:pt>
          <cx:pt idx="610">29.370000000000001</cx:pt>
          <cx:pt idx="611">34.799999999999997</cx:pt>
          <cx:pt idx="612">33.155000000000001</cx:pt>
          <cx:pt idx="613">19</cx:pt>
          <cx:pt idx="614">33</cx:pt>
          <cx:pt idx="615">36.630000000000003</cx:pt>
          <cx:pt idx="616">28.594999999999999</cx:pt>
          <cx:pt idx="617">25.600000000000001</cx:pt>
          <cx:pt idx="618">33.109999999999999</cx:pt>
          <cx:pt idx="619">37.100000000000001</cx:pt>
          <cx:pt idx="620">31.399999999999999</cx:pt>
          <cx:pt idx="621">34.100000000000001</cx:pt>
          <cx:pt idx="622">21.300000000000001</cx:pt>
          <cx:pt idx="623">33.534999999999997</cx:pt>
          <cx:pt idx="624">28.785</cx:pt>
          <cx:pt idx="625">26.030000000000001</cx:pt>
          <cx:pt idx="626">28.879999999999999</cx:pt>
          <cx:pt idx="627">42.460000000000001</cx:pt>
          <cx:pt idx="628">38</cx:pt>
          <cx:pt idx="629">38.950000000000003</cx:pt>
          <cx:pt idx="630">36.100000000000001</cx:pt>
          <cx:pt idx="631">29.300000000000001</cx:pt>
          <cx:pt idx="632">35.530000000000001</cx:pt>
          <cx:pt idx="633">22.704999999999998</cx:pt>
          <cx:pt idx="634">39.700000000000003</cx:pt>
          <cx:pt idx="635">38.189999999999998</cx:pt>
          <cx:pt idx="636">24.510000000000002</cx:pt>
          <cx:pt idx="637">38.094999999999999</cx:pt>
          <cx:pt idx="638">26.41</cx:pt>
          <cx:pt idx="639">33.659999999999997</cx:pt>
          <cx:pt idx="640">42.399999999999999</cx:pt>
          <cx:pt idx="641">28.309999999999999</cx:pt>
          <cx:pt idx="642">33.914999999999999</cx:pt>
          <cx:pt idx="643">34.960000000000001</cx:pt>
          <cx:pt idx="644">35.310000000000002</cx:pt>
          <cx:pt idx="645">30.780000000000001</cx:pt>
          <cx:pt idx="646">26.219999999999999</cx:pt>
          <cx:pt idx="647">23.370000000000001</cx:pt>
          <cx:pt idx="648">28.5</cx:pt>
          <cx:pt idx="649">32.965000000000003</cx:pt>
          <cx:pt idx="650">42.68</cx:pt>
          <cx:pt idx="651">39.600000000000001</cx:pt>
          <cx:pt idx="652">31.129999999999999</cx:pt>
          <cx:pt idx="653">36.299999999999997</cx:pt>
          <cx:pt idx="654">35.200000000000003</cx:pt>
          <cx:pt idx="655">25.300000000000001</cx:pt>
          <cx:pt idx="656">42.399999999999999</cx:pt>
          <cx:pt idx="657">33.155000000000001</cx:pt>
          <cx:pt idx="658">35.909999999999997</cx:pt>
          <cx:pt idx="659">28.785</cx:pt>
          <cx:pt idx="660">46.530000000000001</cx:pt>
          <cx:pt idx="661">23.98</cx:pt>
          <cx:pt idx="662">31.539999999999999</cx:pt>
          <cx:pt idx="663">33.659999999999997</cx:pt>
          <cx:pt idx="664">22.989999999999998</cx:pt>
          <cx:pt idx="665">38.060000000000002</cx:pt>
          <cx:pt idx="666">28.699999999999999</cx:pt>
          <cx:pt idx="667">32.774999999999999</cx:pt>
          <cx:pt idx="668">32.015000000000001</cx:pt>
          <cx:pt idx="669">29.809999999999999</cx:pt>
          <cx:pt idx="670">31.57</cx:pt>
          <cx:pt idx="671">31.16</cx:pt>
          <cx:pt idx="672">29.699999999999999</cx:pt>
          <cx:pt idx="673">31.02</cx:pt>
          <cx:pt idx="674">43.890000000000001</cx:pt>
          <cx:pt idx="675">21.375</cx:pt>
          <cx:pt idx="676">40.810000000000002</cx:pt>
          <cx:pt idx="677">31.350000000000001</cx:pt>
          <cx:pt idx="678">36.100000000000001</cx:pt>
          <cx:pt idx="679">23.18</cx:pt>
          <cx:pt idx="680">17.399999999999999</cx:pt>
          <cx:pt idx="681">20.300000000000001</cx:pt>
          <cx:pt idx="682">35.299999999999997</cx:pt>
          <cx:pt idx="683">24.32</cx:pt>
          <cx:pt idx="684">18.5</cx:pt>
          <cx:pt idx="685">26.41</cx:pt>
          <cx:pt idx="686">26.125</cx:pt>
          <cx:pt idx="687">41.689999999999998</cx:pt>
          <cx:pt idx="688">24.100000000000001</cx:pt>
          <cx:pt idx="689">31.129999999999999</cx:pt>
          <cx:pt idx="690">27.359999999999999</cx:pt>
          <cx:pt idx="691">36.200000000000003</cx:pt>
          <cx:pt idx="692">32.395000000000003</cx:pt>
          <cx:pt idx="693">23.655000000000001</cx:pt>
          <cx:pt idx="694">34.799999999999997</cx:pt>
          <cx:pt idx="695">40.185000000000002</cx:pt>
          <cx:pt idx="696">32.299999999999997</cx:pt>
          <cx:pt idx="697">35.75</cx:pt>
          <cx:pt idx="698">33.725000000000001</cx:pt>
          <cx:pt idx="699">39.270000000000003</cx:pt>
          <cx:pt idx="700">34.869999999999997</cx:pt>
          <cx:pt idx="701">44.744999999999997</cx:pt>
          <cx:pt idx="702">41.469999999999999</cx:pt>
          <cx:pt idx="703">26.41</cx:pt>
          <cx:pt idx="704">29.545000000000002</cx:pt>
          <cx:pt idx="705">32.899999999999999</cx:pt>
          <cx:pt idx="706">38.060000000000002</cx:pt>
          <cx:pt idx="707">28.690000000000001</cx:pt>
          <cx:pt idx="708">30.495000000000001</cx:pt>
          <cx:pt idx="709">27.739999999999998</cx:pt>
          <cx:pt idx="710">35.200000000000003</cx:pt>
          <cx:pt idx="711">23.539999999999999</cx:pt>
          <cx:pt idx="712">30.684999999999999</cx:pt>
          <cx:pt idx="713">40.469999999999999</cx:pt>
          <cx:pt idx="714">22.600000000000001</cx:pt>
          <cx:pt idx="715">28.899999999999999</cx:pt>
          <cx:pt idx="716">22.609999999999999</cx:pt>
          <cx:pt idx="717">24.32</cx:pt>
          <cx:pt idx="718">36.670000000000002</cx:pt>
          <cx:pt idx="719">33.439999999999998</cx:pt>
          <cx:pt idx="720">40.659999999999997</cx:pt>
          <cx:pt idx="721">36.600000000000001</cx:pt>
          <cx:pt idx="722">37.399999999999999</cx:pt>
          <cx:pt idx="723">35.399999999999999</cx:pt>
          <cx:pt idx="724">27.074999999999999</cx:pt>
          <cx:pt idx="725">39.049999999999997</cx:pt>
          <cx:pt idx="726">28.405000000000001</cx:pt>
          <cx:pt idx="727">21.754999999999999</cx:pt>
          <cx:pt idx="728">40.280000000000001</cx:pt>
          <cx:pt idx="729">36.079999999999998</cx:pt>
          <cx:pt idx="730">24.420000000000002</cx:pt>
          <cx:pt idx="731">21.399999999999999</cx:pt>
          <cx:pt idx="732">30.100000000000001</cx:pt>
          <cx:pt idx="733">27.265000000000001</cx:pt>
          <cx:pt idx="734">32.100000000000001</cx:pt>
          <cx:pt idx="735">34.770000000000003</cx:pt>
          <cx:pt idx="736">38.390000000000001</cx:pt>
          <cx:pt idx="737">23.699999999999999</cx:pt>
          <cx:pt idx="738">31.73</cx:pt>
          <cx:pt idx="739">35.5</cx:pt>
          <cx:pt idx="740">24.035</cx:pt>
          <cx:pt idx="741">29.149999999999999</cx:pt>
          <cx:pt idx="742">34.104999999999997</cx:pt>
          <cx:pt idx="743">26.620000000000001</cx:pt>
          <cx:pt idx="744">26.41</cx:pt>
          <cx:pt idx="745">30.114999999999998</cx:pt>
          <cx:pt idx="746">27</cx:pt>
          <cx:pt idx="747">21.754999999999999</cx:pt>
          <cx:pt idx="748">36</cx:pt>
          <cx:pt idx="749">30.875</cx:pt>
          <cx:pt idx="750">26.399999999999999</cx:pt>
          <cx:pt idx="751">28.975000000000001</cx:pt>
          <cx:pt idx="752">37.905000000000001</cx:pt>
          <cx:pt idx="753">22.77</cx:pt>
          <cx:pt idx="754">33.630000000000003</cx:pt>
          <cx:pt idx="755">27.645</cx:pt>
          <cx:pt idx="756">22.800000000000001</cx:pt>
          <cx:pt idx="757">27.829999999999998</cx:pt>
          <cx:pt idx="758">37.43</cx:pt>
          <cx:pt idx="759">38.170000000000002</cx:pt>
          <cx:pt idx="760">34.579999999999998</cx:pt>
          <cx:pt idx="761">35.200000000000003</cx:pt>
          <cx:pt idx="762">27.100000000000001</cx:pt>
          <cx:pt idx="763">26.030000000000001</cx:pt>
          <cx:pt idx="764">25.175000000000001</cx:pt>
          <cx:pt idx="765">31.824999999999999</cx:pt>
          <cx:pt idx="766">32.299999999999997</cx:pt>
          <cx:pt idx="767">29</cx:pt>
          <cx:pt idx="768">39.700000000000003</cx:pt>
          <cx:pt idx="769">19.475000000000001</cx:pt>
          <cx:pt idx="770">36.100000000000001</cx:pt>
          <cx:pt idx="771">26.699999999999999</cx:pt>
          <cx:pt idx="772">36.479999999999997</cx:pt>
          <cx:pt idx="773">28.879999999999999</cx:pt>
          <cx:pt idx="774">34.200000000000003</cx:pt>
          <cx:pt idx="775">33.329999999999998</cx:pt>
          <cx:pt idx="776">32.299999999999997</cx:pt>
          <cx:pt idx="777">39.805</cx:pt>
          <cx:pt idx="778">34.32</cx:pt>
          <cx:pt idx="779">28.879999999999999</cx:pt>
          <cx:pt idx="780">24.399999999999999</cx:pt>
          <cx:pt idx="781">41.140000000000001</cx:pt>
          <cx:pt idx="782">35.969999999999999</cx:pt>
          <cx:pt idx="783">27.600000000000001</cx:pt>
          <cx:pt idx="784">29.260000000000002</cx:pt>
          <cx:pt idx="785">27.699999999999999</cx:pt>
          <cx:pt idx="786">36.954999999999998</cx:pt>
          <cx:pt idx="787">36.859999999999999</cx:pt>
          <cx:pt idx="788">22.515000000000001</cx:pt>
          <cx:pt idx="789">29.920000000000002</cx:pt>
          <cx:pt idx="790">41.799999999999997</cx:pt>
          <cx:pt idx="791">27.600000000000001</cx:pt>
          <cx:pt idx="792">23.18</cx:pt>
          <cx:pt idx="793">20.899999999999999</cx:pt>
          <cx:pt idx="794">31.920000000000002</cx:pt>
          <cx:pt idx="795">28.5</cx:pt>
          <cx:pt idx="796">44.219999999999999</cx:pt>
          <cx:pt idx="797">22.895</cx:pt>
          <cx:pt idx="798">33.100000000000001</cx:pt>
          <cx:pt idx="799">24.795000000000002</cx:pt>
          <cx:pt idx="800">26.18</cx:pt>
          <cx:pt idx="801">35.969999999999999</cx:pt>
          <cx:pt idx="802">22.300000000000001</cx:pt>
          <cx:pt idx="803">42.240000000000002</cx:pt>
          <cx:pt idx="804">26.510000000000002</cx:pt>
          <cx:pt idx="805">35.814999999999998</cx:pt>
          <cx:pt idx="806">41.420000000000002</cx:pt>
          <cx:pt idx="807">36.575000000000003</cx:pt>
          <cx:pt idx="808">30.140000000000001</cx:pt>
          <cx:pt idx="809">25.84</cx:pt>
          <cx:pt idx="810">30.800000000000001</cx:pt>
          <cx:pt idx="811">42.939999999999998</cx:pt>
          <cx:pt idx="812">21.010000000000002</cx:pt>
          <cx:pt idx="813">22.515000000000001</cx:pt>
          <cx:pt idx="814">34.43</cx:pt>
          <cx:pt idx="815">31.460000000000001</cx:pt>
          <cx:pt idx="816">24.225000000000001</cx:pt>
          <cx:pt idx="817">37.100000000000001</cx:pt>
          <cx:pt idx="818">26.125</cx:pt>
          <cx:pt idx="819">35.530000000000001</cx:pt>
          <cx:pt idx="820">33.700000000000003</cx:pt>
          <cx:pt idx="821">17.670000000000002</cx:pt>
          <cx:pt idx="822">31.129999999999999</cx:pt>
          <cx:pt idx="823">29.809999999999999</cx:pt>
          <cx:pt idx="824">24.32</cx:pt>
          <cx:pt idx="825">31.824999999999999</cx:pt>
          <cx:pt idx="826">31.789999999999999</cx:pt>
          <cx:pt idx="827">28.024999999999999</cx:pt>
          <cx:pt idx="828">30.780000000000001</cx:pt>
          <cx:pt idx="829">21.850000000000001</cx:pt>
          <cx:pt idx="830">33.100000000000001</cx:pt>
          <cx:pt idx="831">25.84</cx:pt>
          <cx:pt idx="832">23.844999999999999</cx:pt>
          <cx:pt idx="833">34.390000000000001</cx:pt>
          <cx:pt idx="834">33.82</cx:pt>
          <cx:pt idx="835">35.969999999999999</cx:pt>
          <cx:pt idx="836">31.5</cx:pt>
          <cx:pt idx="837">28.309999999999999</cx:pt>
          <cx:pt idx="838">23.465</cx:pt>
          <cx:pt idx="839">31.350000000000001</cx:pt>
          <cx:pt idx="840">31.100000000000001</cx:pt>
          <cx:pt idx="841">24.699999999999999</cx:pt>
          <cx:pt idx="842">32.780000000000001</cx:pt>
          <cx:pt idx="843">29.809999999999999</cx:pt>
          <cx:pt idx="844">30.495000000000001</cx:pt>
          <cx:pt idx="845">32.450000000000003</cx:pt>
          <cx:pt idx="846">34.200000000000003</cx:pt>
          <cx:pt idx="847">50.380000000000003</cx:pt>
          <cx:pt idx="848">24.100000000000001</cx:pt>
          <cx:pt idx="849">32.774999999999999</cx:pt>
          <cx:pt idx="850">30.780000000000001</cx:pt>
          <cx:pt idx="851">32.299999999999997</cx:pt>
          <cx:pt idx="852">35.530000000000001</cx:pt>
          <cx:pt idx="853">23.75</cx:pt>
          <cx:pt idx="854">23.844999999999999</cx:pt>
          <cx:pt idx="855">29.600000000000001</cx:pt>
          <cx:pt idx="856">33.109999999999999</cx:pt>
          <cx:pt idx="857">24.129999999999999</cx:pt>
          <cx:pt idx="858">32.229999999999997</cx:pt>
          <cx:pt idx="859">28.100000000000001</cx:pt>
          <cx:pt idx="860">47.600000000000001</cx:pt>
          <cx:pt idx="861">28</cx:pt>
          <cx:pt idx="862">33.534999999999997</cx:pt>
          <cx:pt idx="863">19.855</cx:pt>
          <cx:pt idx="864">25.399999999999999</cx:pt>
          <cx:pt idx="865">29.899999999999999</cx:pt>
          <cx:pt idx="866">37.289999999999999</cx:pt>
          <cx:pt idx="867">43.700000000000003</cx:pt>
          <cx:pt idx="868">23.655000000000001</cx:pt>
          <cx:pt idx="869">24.300000000000001</cx:pt>
          <cx:pt idx="870">36.200000000000003</cx:pt>
          <cx:pt idx="871">29.48</cx:pt>
          <cx:pt idx="872">24.859999999999999</cx:pt>
          <cx:pt idx="873">30.100000000000001</cx:pt>
          <cx:pt idx="874">21.850000000000001</cx:pt>
          <cx:pt idx="875">28.120000000000001</cx:pt>
          <cx:pt idx="876">27.100000000000001</cx:pt>
          <cx:pt idx="877">33.439999999999998</cx:pt>
          <cx:pt idx="878">28.800000000000001</cx:pt>
          <cx:pt idx="879">29.5</cx:pt>
          <cx:pt idx="880">34.799999999999997</cx:pt>
          <cx:pt idx="881">27.359999999999999</cx:pt>
          <cx:pt idx="882">22.135000000000002</cx:pt>
          <cx:pt idx="883">37.049999999999997</cx:pt>
          <cx:pt idx="884">26.695</cx:pt>
          <cx:pt idx="885">28.93</cx:pt>
          <cx:pt idx="886">28.975000000000001</cx:pt>
          <cx:pt idx="887">30.02</cx:pt>
          <cx:pt idx="888">39.5</cx:pt>
          <cx:pt idx="889">33.630000000000003</cx:pt>
          <cx:pt idx="890">26.885000000000002</cx:pt>
          <cx:pt idx="891">29.039999999999999</cx:pt>
          <cx:pt idx="892">24.035</cx:pt>
          <cx:pt idx="893">38.939999999999998</cx:pt>
          <cx:pt idx="894">32.109999999999999</cx:pt>
          <cx:pt idx="895">44</cx:pt>
          <cx:pt idx="896">20.045000000000002</cx:pt>
          <cx:pt idx="897">25.555</cx:pt>
          <cx:pt idx="898">40.259999999999998</cx:pt>
          <cx:pt idx="899">22.515000000000001</cx:pt>
          <cx:pt idx="900">22.515000000000001</cx:pt>
          <cx:pt idx="901">40.920000000000002</cx:pt>
          <cx:pt idx="902">27.265000000000001</cx:pt>
          <cx:pt idx="903">36.850000000000001</cx:pt>
          <cx:pt idx="904">35.100000000000001</cx:pt>
          <cx:pt idx="905">29.355</cx:pt>
          <cx:pt idx="906">32.585000000000001</cx:pt>
          <cx:pt idx="907">32.340000000000003</cx:pt>
          <cx:pt idx="908">39.799999999999997</cx:pt>
          <cx:pt idx="909">24.600000000000001</cx:pt>
          <cx:pt idx="910">28.309999999999999</cx:pt>
          <cx:pt idx="911">31.73</cx:pt>
          <cx:pt idx="912">26.695</cx:pt>
          <cx:pt idx="913">27.5</cx:pt>
          <cx:pt idx="914">24.605</cx:pt>
          <cx:pt idx="915">33.990000000000002</cx:pt>
          <cx:pt idx="916">26.885000000000002</cx:pt>
          <cx:pt idx="917">22.895</cx:pt>
          <cx:pt idx="918">28.199999999999999</cx:pt>
          <cx:pt idx="919">34.210000000000001</cx:pt>
          <cx:pt idx="920">25</cx:pt>
          <cx:pt idx="921">33.200000000000003</cx:pt>
          <cx:pt idx="922">31</cx:pt>
          <cx:pt idx="923">35.814999999999998</cx:pt>
          <cx:pt idx="924">23.199999999999999</cx:pt>
          <cx:pt idx="925">32.109999999999999</cx:pt>
          <cx:pt idx="926">23.399999999999999</cx:pt>
          <cx:pt idx="927">20.100000000000001</cx:pt>
          <cx:pt idx="928">39.159999999999997</cx:pt>
          <cx:pt idx="929">34.210000000000001</cx:pt>
          <cx:pt idx="930">46.530000000000001</cx:pt>
          <cx:pt idx="931">32.5</cx:pt>
          <cx:pt idx="932">25.800000000000001</cx:pt>
          <cx:pt idx="933">35.299999999999997</cx:pt>
          <cx:pt idx="934">37.18</cx:pt>
          <cx:pt idx="935">27.5</cx:pt>
          <cx:pt idx="936">29.734999999999999</cx:pt>
          <cx:pt idx="937">24.225000000000001</cx:pt>
          <cx:pt idx="938">26.18</cx:pt>
          <cx:pt idx="939">29.48</cx:pt>
          <cx:pt idx="940">23.210000000000001</cx:pt>
          <cx:pt idx="941">46.090000000000003</cx:pt>
          <cx:pt idx="942">40.185000000000002</cx:pt>
          <cx:pt idx="943">22.609999999999999</cx:pt>
          <cx:pt idx="944">39.93</cx:pt>
          <cx:pt idx="945">35.799999999999997</cx:pt>
          <cx:pt idx="946">35.799999999999997</cx:pt>
          <cx:pt idx="947">34.200000000000003</cx:pt>
          <cx:pt idx="948">31.254999999999999</cx:pt>
          <cx:pt idx="949">29.699999999999999</cx:pt>
          <cx:pt idx="950">18.335000000000001</cx:pt>
          <cx:pt idx="951">42.899999999999999</cx:pt>
          <cx:pt idx="952">28.405000000000001</cx:pt>
          <cx:pt idx="953">30.199999999999999</cx:pt>
          <cx:pt idx="954">27.835000000000001</cx:pt>
          <cx:pt idx="955">39.490000000000002</cx:pt>
          <cx:pt idx="956">30.800000000000001</cx:pt>
          <cx:pt idx="957">26.789999999999999</cx:pt>
          <cx:pt idx="958">34.960000000000001</cx:pt>
          <cx:pt idx="959">36.670000000000002</cx:pt>
          <cx:pt idx="960">39.615000000000002</cx:pt>
          <cx:pt idx="961">25.899999999999999</cx:pt>
          <cx:pt idx="962">35.200000000000003</cx:pt>
          <cx:pt idx="963">24.795000000000002</cx:pt>
          <cx:pt idx="964">36.765000000000001</cx:pt>
          <cx:pt idx="965">27.100000000000001</cx:pt>
          <cx:pt idx="966">24.795000000000002</cx:pt>
          <cx:pt idx="967">25.364999999999998</cx:pt>
          <cx:pt idx="968">25.745000000000001</cx:pt>
          <cx:pt idx="969">34.32</cx:pt>
          <cx:pt idx="970">28.16</cx:pt>
          <cx:pt idx="971">23.559999999999999</cx:pt>
          <cx:pt idx="972">20.234999999999999</cx:pt>
          <cx:pt idx="973">40.5</cx:pt>
          <cx:pt idx="974">35.420000000000002</cx:pt>
          <cx:pt idx="975">22.895</cx:pt>
          <cx:pt idx="976">40.149999999999999</cx:pt>
          <cx:pt idx="977">29.149999999999999</cx:pt>
          <cx:pt idx="978">39.994999999999997</cx:pt>
          <cx:pt idx="979">29.920000000000002</cx:pt>
          <cx:pt idx="980">25.460000000000001</cx:pt>
          <cx:pt idx="981">21.375</cx:pt>
          <cx:pt idx="982">25.899999999999999</cx:pt>
          <cx:pt idx="983">30.59</cx:pt>
          <cx:pt idx="984">30.114999999999998</cx:pt>
          <cx:pt idx="985">25.800000000000001</cx:pt>
          <cx:pt idx="986">30.114999999999998</cx:pt>
          <cx:pt idx="987">27.645</cx:pt>
          <cx:pt idx="988">34.674999999999997</cx:pt>
          <cx:pt idx="989">20.52</cx:pt>
          <cx:pt idx="990">19.800000000000001</cx:pt>
          <cx:pt idx="991">27.835000000000001</cx:pt>
          <cx:pt idx="992">31.600000000000001</cx:pt>
          <cx:pt idx="993">28.27</cx:pt>
          <cx:pt idx="994">20.045000000000002</cx:pt>
          <cx:pt idx="995">23.274999999999999</cx:pt>
          <cx:pt idx="996">34.100000000000001</cx:pt>
          <cx:pt idx="997">36.850000000000001</cx:pt>
          <cx:pt idx="998">36.289999999999999</cx:pt>
          <cx:pt idx="999">26.885000000000002</cx:pt>
          <cx:pt idx="1000">22.989999999999998</cx:pt>
          <cx:pt idx="1001">32.700000000000003</cx:pt>
          <cx:pt idx="1002">25.800000000000001</cx:pt>
          <cx:pt idx="1003">29.600000000000001</cx:pt>
          <cx:pt idx="1004">19.190000000000001</cx:pt>
          <cx:pt idx="1005">31.73</cx:pt>
          <cx:pt idx="1006">29.260000000000002</cx:pt>
          <cx:pt idx="1007">28.215</cx:pt>
          <cx:pt idx="1008">24.984999999999999</cx:pt>
          <cx:pt idx="1009">27.739999999999998</cx:pt>
          <cx:pt idx="1010">22.800000000000001</cx:pt>
          <cx:pt idx="1011">20.129999999999999</cx:pt>
          <cx:pt idx="1012">33.329999999999998</cx:pt>
          <cx:pt idx="1013">32.299999999999997</cx:pt>
          <cx:pt idx="1014">27.600000000000001</cx:pt>
          <cx:pt idx="1015">25.460000000000001</cx:pt>
          <cx:pt idx="1016">24.605</cx:pt>
          <cx:pt idx="1017">34.200000000000003</cx:pt>
          <cx:pt idx="1018">35.814999999999998</cx:pt>
          <cx:pt idx="1019">32.68</cx:pt>
          <cx:pt idx="1020">37</cx:pt>
          <cx:pt idx="1021">31.02</cx:pt>
          <cx:pt idx="1022">36.079999999999998</cx:pt>
          <cx:pt idx="1023">23.32</cx:pt>
          <cx:pt idx="1024">45.32</cx:pt>
          <cx:pt idx="1025">34.600000000000001</cx:pt>
          <cx:pt idx="1026">26.030000000000001</cx:pt>
          <cx:pt idx="1027">18.715</cx:pt>
          <cx:pt idx="1028">31.600000000000001</cx:pt>
          <cx:pt idx="1029">17.289999999999999</cx:pt>
          <cx:pt idx="1030">23.655000000000001</cx:pt>
          <cx:pt idx="1031">35.200000000000003</cx:pt>
          <cx:pt idx="1032">27.93</cx:pt>
          <cx:pt idx="1033">21.565000000000001</cx:pt>
          <cx:pt idx="1034">38.380000000000003</cx:pt>
          <cx:pt idx="1035">23</cx:pt>
          <cx:pt idx="1036">37.07</cx:pt>
          <cx:pt idx="1037">30.495000000000001</cx:pt>
          <cx:pt idx="1038">28.879999999999999</cx:pt>
          <cx:pt idx="1039">27.265000000000001</cx:pt>
          <cx:pt idx="1040">28.024999999999999</cx:pt>
          <cx:pt idx="1041">23.085000000000001</cx:pt>
          <cx:pt idx="1042">30.684999999999999</cx:pt>
          <cx:pt idx="1043">25.800000000000001</cx:pt>
          <cx:pt idx="1044">35.244999999999997</cx:pt>
          <cx:pt idx="1045">24.699999999999999</cx:pt>
          <cx:pt idx="1046">25.079999999999998</cx:pt>
          <cx:pt idx="1047">52.579999999999998</cx:pt>
          <cx:pt idx="1048">22.515000000000001</cx:pt>
          <cx:pt idx="1049">30.899999999999999</cx:pt>
          <cx:pt idx="1050">36.954999999999998</cx:pt>
          <cx:pt idx="1051">26.41</cx:pt>
          <cx:pt idx="1052">29.829999999999998</cx:pt>
          <cx:pt idx="1053">29.800000000000001</cx:pt>
          <cx:pt idx="1054">21.469999999999999</cx:pt>
          <cx:pt idx="1055">27.645</cx:pt>
          <cx:pt idx="1056">28.899999999999999</cx:pt>
          <cx:pt idx="1057">31.789999999999999</cx:pt>
          <cx:pt idx="1058">39.490000000000002</cx:pt>
          <cx:pt idx="1059">33.82</cx:pt>
          <cx:pt idx="1060">32.009999999999998</cx:pt>
          <cx:pt idx="1061">27.940000000000001</cx:pt>
          <cx:pt idx="1062">41.140000000000001</cx:pt>
          <cx:pt idx="1063">28.594999999999999</cx:pt>
          <cx:pt idx="1064">25.600000000000001</cx:pt>
          <cx:pt idx="1065">25.300000000000001</cx:pt>
          <cx:pt idx="1066">37.289999999999999</cx:pt>
          <cx:pt idx="1067">42.655000000000001</cx:pt>
          <cx:pt idx="1068">21.66</cx:pt>
          <cx:pt idx="1069">31.899999999999999</cx:pt>
          <cx:pt idx="1070">37.07</cx:pt>
          <cx:pt idx="1071">31.445</cx:pt>
          <cx:pt idx="1072">31.254999999999999</cx:pt>
          <cx:pt idx="1073">28.879999999999999</cx:pt>
          <cx:pt idx="1074">18.335000000000001</cx:pt>
          <cx:pt idx="1075">29.59</cx:pt>
          <cx:pt idx="1076">32</cx:pt>
          <cx:pt idx="1077">26.030000000000001</cx:pt>
          <cx:pt idx="1078">31.68</cx:pt>
          <cx:pt idx="1079">33.659999999999997</cx:pt>
          <cx:pt idx="1080">21.780000000000001</cx:pt>
          <cx:pt idx="1081">27.835000000000001</cx:pt>
          <cx:pt idx="1082">19.949999999999999</cx:pt>
          <cx:pt idx="1083">31.5</cx:pt>
          <cx:pt idx="1084">30.495000000000001</cx:pt>
          <cx:pt idx="1085">18.300000000000001</cx:pt>
          <cx:pt idx="1086">28.975000000000001</cx:pt>
          <cx:pt idx="1087">31.539999999999999</cx:pt>
          <cx:pt idx="1088">47.740000000000002</cx:pt>
          <cx:pt idx="1089">22.100000000000001</cx:pt>
          <cx:pt idx="1090">36.189999999999998</cx:pt>
          <cx:pt idx="1091">29.829999999999998</cx:pt>
          <cx:pt idx="1092">32.700000000000003</cx:pt>
          <cx:pt idx="1093">30.399999999999999</cx:pt>
          <cx:pt idx="1094">33.700000000000003</cx:pt>
          <cx:pt idx="1095">31.350000000000001</cx:pt>
          <cx:pt idx="1096">34.960000000000001</cx:pt>
          <cx:pt idx="1097">33.770000000000003</cx:pt>
          <cx:pt idx="1098">30.875</cx:pt>
          <cx:pt idx="1099">33.990000000000002</cx:pt>
          <cx:pt idx="1100">19.094999999999999</cx:pt>
          <cx:pt idx="1101">28.600000000000001</cx:pt>
          <cx:pt idx="1102">38.939999999999998</cx:pt>
          <cx:pt idx="1103">36.079999999999998</cx:pt>
          <cx:pt idx="1104">29.800000000000001</cx:pt>
          <cx:pt idx="1105">31.239999999999998</cx:pt>
          <cx:pt idx="1106">29.925000000000001</cx:pt>
          <cx:pt idx="1107">26.219999999999999</cx:pt>
          <cx:pt idx="1108">30</cx:pt>
          <cx:pt idx="1109">20.350000000000001</cx:pt>
          <cx:pt idx="1110">32.299999999999997</cx:pt>
          <cx:pt idx="1111">38.390000000000001</cx:pt>
          <cx:pt idx="1112">25.850000000000001</cx:pt>
          <cx:pt idx="1113">26.315000000000001</cx:pt>
          <cx:pt idx="1114">24.510000000000002</cx:pt>
          <cx:pt idx="1115">32.670000000000002</cx:pt>
          <cx:pt idx="1116">29.640000000000001</cx:pt>
          <cx:pt idx="1117">33.329999999999998</cx:pt>
          <cx:pt idx="1118">35.75</cx:pt>
          <cx:pt idx="1119">19.949999999999999</cx:pt>
          <cx:pt idx="1120">31.399999999999999</cx:pt>
          <cx:pt idx="1121">38.170000000000002</cx:pt>
          <cx:pt idx="1122">36.859999999999999</cx:pt>
          <cx:pt idx="1123">32.395000000000003</cx:pt>
          <cx:pt idx="1124">42.75</cx:pt>
          <cx:pt idx="1125">25.079999999999998</cx:pt>
          <cx:pt idx="1126">29.899999999999999</cx:pt>
          <cx:pt idx="1127">35.859999999999999</cx:pt>
          <cx:pt idx="1128">32.799999999999997</cx:pt>
          <cx:pt idx="1129">18.600000000000001</cx:pt>
          <cx:pt idx="1130">23.870000000000001</cx:pt>
          <cx:pt idx="1131">45.899999999999999</cx:pt>
          <cx:pt idx="1132">40.280000000000001</cx:pt>
          <cx:pt idx="1133">18.335000000000001</cx:pt>
          <cx:pt idx="1134">33.82</cx:pt>
          <cx:pt idx="1135">28.120000000000001</cx:pt>
          <cx:pt idx="1136">25</cx:pt>
          <cx:pt idx="1137">22.23</cx:pt>
          <cx:pt idx="1138">30.25</cx:pt>
          <cx:pt idx="1139">32.490000000000002</cx:pt>
          <cx:pt idx="1140">37.07</cx:pt>
          <cx:pt idx="1141">32.600000000000001</cx:pt>
          <cx:pt idx="1142">24.859999999999999</cx:pt>
          <cx:pt idx="1143">32.340000000000003</cx:pt>
          <cx:pt idx="1144">32.299999999999997</cx:pt>
          <cx:pt idx="1145">32.774999999999999</cx:pt>
          <cx:pt idx="1146">32.799999999999997</cx:pt>
          <cx:pt idx="1147">31.920000000000002</cx:pt>
          <cx:pt idx="1148">21.5</cx:pt>
          <cx:pt idx="1149">34.100000000000001</cx:pt>
          <cx:pt idx="1150">30.305</cx:pt>
          <cx:pt idx="1151">36.479999999999997</cx:pt>
          <cx:pt idx="1152">32.560000000000002</cx:pt>
          <cx:pt idx="1153">35.814999999999998</cx:pt>
          <cx:pt idx="1154">27.93</cx:pt>
          <cx:pt idx="1155">22.135000000000002</cx:pt>
          <cx:pt idx="1156">44.880000000000003</cx:pt>
          <cx:pt idx="1157">23.18</cx:pt>
          <cx:pt idx="1158">30.59</cx:pt>
          <cx:pt idx="1159">41.100000000000001</cx:pt>
          <cx:pt idx="1160">34.579999999999998</cx:pt>
          <cx:pt idx="1161">42.130000000000003</cx:pt>
          <cx:pt idx="1162">38.829999999999998</cx:pt>
          <cx:pt idx="1163">28.215</cx:pt>
          <cx:pt idx="1164">28.309999999999999</cx:pt>
          <cx:pt idx="1165">26.125</cx:pt>
          <cx:pt idx="1166">40.369999999999997</cx:pt>
          <cx:pt idx="1167">24.600000000000001</cx:pt>
          <cx:pt idx="1168">35.200000000000003</cx:pt>
          <cx:pt idx="1169">34.104999999999997</cx:pt>
          <cx:pt idx="1170">27.359999999999999</cx:pt>
          <cx:pt idx="1171">26.699999999999999</cx:pt>
          <cx:pt idx="1172">41.909999999999997</cx:pt>
          <cx:pt idx="1173">29.260000000000002</cx:pt>
          <cx:pt idx="1174">32.109999999999999</cx:pt>
          <cx:pt idx="1175">27.100000000000001</cx:pt>
          <cx:pt idx="1176">24.129999999999999</cx:pt>
          <cx:pt idx="1177">27.399999999999999</cx:pt>
          <cx:pt idx="1178">34.865000000000002</cx:pt>
          <cx:pt idx="1179">29.809999999999999</cx:pt>
          <cx:pt idx="1180">41.325000000000003</cx:pt>
          <cx:pt idx="1181">29.925000000000001</cx:pt>
          <cx:pt idx="1182">30.300000000000001</cx:pt>
          <cx:pt idx="1183">27.359999999999999</cx:pt>
          <cx:pt idx="1184">28.489999999999998</cx:pt>
          <cx:pt idx="1185">23.559999999999999</cx:pt>
          <cx:pt idx="1186">35.625</cx:pt>
          <cx:pt idx="1187">32.68</cx:pt>
          <cx:pt idx="1188">25.27</cx:pt>
          <cx:pt idx="1189">28</cx:pt>
          <cx:pt idx="1190">32.774999999999999</cx:pt>
          <cx:pt idx="1191">21.754999999999999</cx:pt>
          <cx:pt idx="1192">32.395000000000003</cx:pt>
          <cx:pt idx="1193">36.575000000000003</cx:pt>
          <cx:pt idx="1194">21.754999999999999</cx:pt>
          <cx:pt idx="1195">27.93</cx:pt>
          <cx:pt idx="1196">30.02</cx:pt>
          <cx:pt idx="1197">33.549999999999997</cx:pt>
          <cx:pt idx="1198">29.355</cx:pt>
          <cx:pt idx="1199">25.800000000000001</cx:pt>
          <cx:pt idx="1200">24.32</cx:pt>
          <cx:pt idx="1201">40.375</cx:pt>
          <cx:pt idx="1202">32.109999999999999</cx:pt>
          <cx:pt idx="1203">32.299999999999997</cx:pt>
          <cx:pt idx="1204">27.280000000000001</cx:pt>
          <cx:pt idx="1205">17.859999999999999</cx:pt>
          <cx:pt idx="1206">34.799999999999997</cx:pt>
          <cx:pt idx="1207">33.399999999999999</cx:pt>
          <cx:pt idx="1208">25.555</cx:pt>
          <cx:pt idx="1209">37.100000000000001</cx:pt>
          <cx:pt idx="1210">30.875</cx:pt>
          <cx:pt idx="1211">34.100000000000001</cx:pt>
          <cx:pt idx="1212">21.469999999999999</cx:pt>
          <cx:pt idx="1213">33.299999999999997</cx:pt>
          <cx:pt idx="1214">31.254999999999999</cx:pt>
          <cx:pt idx="1215">39.140000000000001</cx:pt>
          <cx:pt idx="1216">25.079999999999998</cx:pt>
          <cx:pt idx="1217">37.289999999999999</cx:pt>
          <cx:pt idx="1218">34.600000000000001</cx:pt>
          <cx:pt idx="1219">30.210000000000001</cx:pt>
          <cx:pt idx="1220">21.945</cx:pt>
          <cx:pt idx="1221">24.969999999999999</cx:pt>
          <cx:pt idx="1222">25.300000000000001</cx:pt>
          <cx:pt idx="1223">24.420000000000002</cx:pt>
          <cx:pt idx="1224">23.940000000000001</cx:pt>
          <cx:pt idx="1225">39.82</cx:pt>
          <cx:pt idx="1226">16.815000000000001</cx:pt>
          <cx:pt idx="1227">37.18</cx:pt>
          <cx:pt idx="1228">34.43</cx:pt>
          <cx:pt idx="1229">30.305</cx:pt>
          <cx:pt idx="1230">34.484999999999999</cx:pt>
          <cx:pt idx="1231">21.800000000000001</cx:pt>
          <cx:pt idx="1232">24.605</cx:pt>
          <cx:pt idx="1233">23.300000000000001</cx:pt>
          <cx:pt idx="1234">27.829999999999998</cx:pt>
          <cx:pt idx="1235">31.065000000000001</cx:pt>
          <cx:pt idx="1236">21.66</cx:pt>
          <cx:pt idx="1237">28.215</cx:pt>
          <cx:pt idx="1238">22.704999999999998</cx:pt>
          <cx:pt idx="1239">42.130000000000003</cx:pt>
          <cx:pt idx="1240">41.799999999999997</cx:pt>
          <cx:pt idx="1241">36.960000000000001</cx:pt>
          <cx:pt idx="1242">21.280000000000001</cx:pt>
          <cx:pt idx="1243">33.109999999999999</cx:pt>
          <cx:pt idx="1244">33.329999999999998</cx:pt>
          <cx:pt idx="1245">24.300000000000001</cx:pt>
          <cx:pt idx="1246">25.699999999999999</cx:pt>
          <cx:pt idx="1247">29.399999999999999</cx:pt>
          <cx:pt idx="1248">39.82</cx:pt>
          <cx:pt idx="1249">33.630000000000003</cx:pt>
          <cx:pt idx="1250">29.829999999999998</cx:pt>
          <cx:pt idx="1251">19.800000000000001</cx:pt>
          <cx:pt idx="1252">27.300000000000001</cx:pt>
          <cx:pt idx="1253">29.300000000000001</cx:pt>
          <cx:pt idx="1254">27.719999999999999</cx:pt>
          <cx:pt idx="1255">37.899999999999999</cx:pt>
          <cx:pt idx="1256">36.384999999999998</cx:pt>
          <cx:pt idx="1257">27.645</cx:pt>
          <cx:pt idx="1258">37.715000000000003</cx:pt>
          <cx:pt idx="1259">23.18</cx:pt>
          <cx:pt idx="1260">20.52</cx:pt>
          <cx:pt idx="1261">37.100000000000001</cx:pt>
          <cx:pt idx="1262">28.050000000000001</cx:pt>
          <cx:pt idx="1263">29.899999999999999</cx:pt>
          <cx:pt idx="1264">33.344999999999999</cx:pt>
          <cx:pt idx="1265">23.760000000000002</cx:pt>
          <cx:pt idx="1266">30.5</cx:pt>
          <cx:pt idx="1267">31.065000000000001</cx:pt>
          <cx:pt idx="1268">33.299999999999997</cx:pt>
          <cx:pt idx="1269">27.5</cx:pt>
          <cx:pt idx="1270">33.914999999999999</cx:pt>
          <cx:pt idx="1271">34.484999999999999</cx:pt>
          <cx:pt idx="1272">25.52</cx:pt>
          <cx:pt idx="1273">27.609999999999999</cx:pt>
          <cx:pt idx="1274">27.059999999999999</cx:pt>
          <cx:pt idx="1275">23.699999999999999</cx:pt>
          <cx:pt idx="1276">30.399999999999999</cx:pt>
          <cx:pt idx="1277">29.734999999999999</cx:pt>
          <cx:pt idx="1278">29.925000000000001</cx:pt>
          <cx:pt idx="1279">26.789999999999999</cx:pt>
          <cx:pt idx="1280">33.329999999999998</cx:pt>
          <cx:pt idx="1281">27.645</cx:pt>
          <cx:pt idx="1282">21.66</cx:pt>
          <cx:pt idx="1283">30.030000000000001</cx:pt>
          <cx:pt idx="1284">36.299999999999997</cx:pt>
          <cx:pt idx="1285">24.32</cx:pt>
          <cx:pt idx="1286">17.289999999999999</cx:pt>
          <cx:pt idx="1287">25.899999999999999</cx:pt>
          <cx:pt idx="1288">39.399999999999999</cx:pt>
          <cx:pt idx="1289">34.32</cx:pt>
          <cx:pt idx="1290">19.949999999999999</cx:pt>
          <cx:pt idx="1291">34.899999999999999</cx:pt>
          <cx:pt idx="1292">23.210000000000001</cx:pt>
          <cx:pt idx="1293">25.745000000000001</cx:pt>
          <cx:pt idx="1294">25.175000000000001</cx:pt>
          <cx:pt idx="1295">22</cx:pt>
          <cx:pt idx="1296">26.125</cx:pt>
          <cx:pt idx="1297">26.510000000000002</cx:pt>
          <cx:pt idx="1298">27.454999999999998</cx:pt>
          <cx:pt idx="1299">25.745000000000001</cx:pt>
          <cx:pt idx="1300">30.359999999999999</cx:pt>
          <cx:pt idx="1301">30.875</cx:pt>
          <cx:pt idx="1302">20.800000000000001</cx:pt>
          <cx:pt idx="1303">27.800000000000001</cx:pt>
          <cx:pt idx="1304">24.605</cx:pt>
          <cx:pt idx="1305">27.719999999999999</cx:pt>
          <cx:pt idx="1306">21.850000000000001</cx:pt>
          <cx:pt idx="1307">28.120000000000001</cx:pt>
          <cx:pt idx="1308">30.199999999999999</cx:pt>
          <cx:pt idx="1309">32.200000000000003</cx:pt>
          <cx:pt idx="1310">26.315000000000001</cx:pt>
          <cx:pt idx="1311">26.695</cx:pt>
          <cx:pt idx="1312">42.899999999999999</cx:pt>
          <cx:pt idx="1313">34.700000000000003</cx:pt>
          <cx:pt idx="1314">23.655000000000001</cx:pt>
          <cx:pt idx="1315">28.309999999999999</cx:pt>
          <cx:pt idx="1316">20.600000000000001</cx:pt>
          <cx:pt idx="1317">53.130000000000003</cx:pt>
          <cx:pt idx="1318">39.710000000000001</cx:pt>
          <cx:pt idx="1319">26.315000000000001</cx:pt>
          <cx:pt idx="1320">31.065000000000001</cx:pt>
          <cx:pt idx="1321">26.695</cx:pt>
          <cx:pt idx="1322">38.829999999999998</cx:pt>
          <cx:pt idx="1323">40.369999999999997</cx:pt>
          <cx:pt idx="1324">25.934999999999999</cx:pt>
          <cx:pt idx="1325">33.534999999999997</cx:pt>
          <cx:pt idx="1326">32.869999999999997</cx:pt>
          <cx:pt idx="1327">30.030000000000001</cx:pt>
          <cx:pt idx="1328">24.225000000000001</cx:pt>
          <cx:pt idx="1329">38.600000000000001</cx:pt>
          <cx:pt idx="1330">25.739999999999998</cx:pt>
          <cx:pt idx="1331">33.399999999999999</cx:pt>
          <cx:pt idx="1332">44.700000000000003</cx:pt>
          <cx:pt idx="1333">30.969999999999999</cx:pt>
          <cx:pt idx="1334">31.920000000000002</cx:pt>
          <cx:pt idx="1335">36.850000000000001</cx:pt>
          <cx:pt idx="1336">25.800000000000001</cx:pt>
          <cx:pt idx="1337">29.07</cx:pt>
        </cx:lvl>
      </cx:numDim>
    </cx:data>
    <cx:data id="1">
      <cx:numDim type="val">
        <cx:f>'Q1.2'!$B$2:$B$1339</cx:f>
        <cx:lvl ptCount="1338" formatCode="General">
          <cx:pt idx="0">16884.923999999999</cx:pt>
          <cx:pt idx="1">1725.5523000000001</cx:pt>
          <cx:pt idx="2">4449.4620000000004</cx:pt>
          <cx:pt idx="3">21984.47061</cx:pt>
          <cx:pt idx="4">3866.8552</cx:pt>
          <cx:pt idx="5">3756.6215999999999</cx:pt>
          <cx:pt idx="6">8240.5895999999993</cx:pt>
          <cx:pt idx="7">7281.5056000000004</cx:pt>
          <cx:pt idx="8">6406.4107000000004</cx:pt>
          <cx:pt idx="9">28923.136920000001</cx:pt>
          <cx:pt idx="10">2721.3208</cx:pt>
          <cx:pt idx="11">27808.7251</cx:pt>
          <cx:pt idx="12">1826.8430000000001</cx:pt>
          <cx:pt idx="13">11090.7178</cx:pt>
          <cx:pt idx="14">39611.757700000002</cx:pt>
          <cx:pt idx="15">1837.2370000000001</cx:pt>
          <cx:pt idx="16">10797.3362</cx:pt>
          <cx:pt idx="17">2395.17155</cx:pt>
          <cx:pt idx="18">10602.385</cx:pt>
          <cx:pt idx="19">36837.466999999997</cx:pt>
          <cx:pt idx="20">13228.846949999999</cx:pt>
          <cx:pt idx="21">4149.7359999999999</cx:pt>
          <cx:pt idx="22">1137.011</cx:pt>
          <cx:pt idx="23">37701.876799999998</cx:pt>
          <cx:pt idx="24">6203.90175</cx:pt>
          <cx:pt idx="25">14001.1338</cx:pt>
          <cx:pt idx="26">14451.835150000001</cx:pt>
          <cx:pt idx="27">12268.632250000001</cx:pt>
          <cx:pt idx="28">2775.1921499999999</cx:pt>
          <cx:pt idx="29">38711</cx:pt>
          <cx:pt idx="30">35585.576000000001</cx:pt>
          <cx:pt idx="31">2198.1898500000002</cx:pt>
          <cx:pt idx="32">4687.7969999999996</cx:pt>
          <cx:pt idx="33">13770.097900000001</cx:pt>
          <cx:pt idx="34">51194.559139999998</cx:pt>
          <cx:pt idx="35">1625.4337499999999</cx:pt>
          <cx:pt idx="36">15612.19335</cx:pt>
          <cx:pt idx="37">2302.3000000000002</cx:pt>
          <cx:pt idx="38">39774.276299999998</cx:pt>
          <cx:pt idx="39">48173.360999999997</cx:pt>
          <cx:pt idx="40">3046.0619999999999</cx:pt>
          <cx:pt idx="41">4949.7587000000003</cx:pt>
          <cx:pt idx="42">6272.4772000000003</cx:pt>
          <cx:pt idx="43">6313.759</cx:pt>
          <cx:pt idx="44">6079.6715000000004</cx:pt>
          <cx:pt idx="45">20630.283510000001</cx:pt>
          <cx:pt idx="46">3393.35635</cx:pt>
          <cx:pt idx="47">3556.9223000000002</cx:pt>
          <cx:pt idx="48">12629.896699999999</cx:pt>
          <cx:pt idx="49">38709.175999999999</cx:pt>
          <cx:pt idx="50">2211.1307499999998</cx:pt>
          <cx:pt idx="51">3579.8287</cx:pt>
          <cx:pt idx="52">23568.272000000001</cx:pt>
          <cx:pt idx="53">37742.575700000001</cx:pt>
          <cx:pt idx="54">8059.6791000000003</cx:pt>
          <cx:pt idx="55">47496.494449999998</cx:pt>
          <cx:pt idx="56">13607.36875</cx:pt>
          <cx:pt idx="57">34303.167200000004</cx:pt>
          <cx:pt idx="58">23244.790199999999</cx:pt>
          <cx:pt idx="59">5989.5236500000001</cx:pt>
          <cx:pt idx="60">8606.2173999999995</cx:pt>
          <cx:pt idx="61">4504.6624000000002</cx:pt>
          <cx:pt idx="62">30166.618170000002</cx:pt>
          <cx:pt idx="63">4133.6416499999996</cx:pt>
          <cx:pt idx="64">14711.7438</cx:pt>
          <cx:pt idx="65">1743.2139999999999</cx:pt>
          <cx:pt idx="66">14235.072</cx:pt>
          <cx:pt idx="67">6389.3778499999999</cx:pt>
          <cx:pt idx="68">5920.1040999999996</cx:pt>
          <cx:pt idx="69">17663.144199999999</cx:pt>
          <cx:pt idx="70">16577.779500000001</cx:pt>
          <cx:pt idx="71">6799.4579999999996</cx:pt>
          <cx:pt idx="72">11741.726000000001</cx:pt>
          <cx:pt idx="73">11946.625899999999</cx:pt>
          <cx:pt idx="74">7726.8540000000003</cx:pt>
          <cx:pt idx="75">11356.660900000001</cx:pt>
          <cx:pt idx="76">3947.4131000000002</cx:pt>
          <cx:pt idx="77">1532.4697000000001</cx:pt>
          <cx:pt idx="78">2755.0209500000001</cx:pt>
          <cx:pt idx="79">6571.0243499999997</cx:pt>
          <cx:pt idx="80">4441.2131499999996</cx:pt>
          <cx:pt idx="81">7935.29115</cx:pt>
          <cx:pt idx="82">37165.163800000002</cx:pt>
          <cx:pt idx="83">11033.661700000001</cx:pt>
          <cx:pt idx="84">39836.519</cx:pt>
          <cx:pt idx="85">21098.554049999999</cx:pt>
          <cx:pt idx="86">43578.939400000003</cx:pt>
          <cx:pt idx="87">11073.175999999999</cx:pt>
          <cx:pt idx="88">8026.6665999999996</cx:pt>
          <cx:pt idx="89">11082.5772</cx:pt>
          <cx:pt idx="90">2026.9740999999999</cx:pt>
          <cx:pt idx="91">10942.13205</cx:pt>
          <cx:pt idx="92">30184.936699999998</cx:pt>
          <cx:pt idx="93">5729.0052999999998</cx:pt>
          <cx:pt idx="94">47291.055</cx:pt>
          <cx:pt idx="95">3766.8838000000001</cx:pt>
          <cx:pt idx="96">12105.32</cx:pt>
          <cx:pt idx="97">10226.2842</cx:pt>
          <cx:pt idx="98">22412.648499999999</cx:pt>
          <cx:pt idx="99">15820.699000000001</cx:pt>
          <cx:pt idx="100">6186.1270000000004</cx:pt>
          <cx:pt idx="101">3645.0893999999998</cx:pt>
          <cx:pt idx="102">21344.846699999998</cx:pt>
          <cx:pt idx="103">30942.191800000001</cx:pt>
          <cx:pt idx="104">5003.8530000000001</cx:pt>
          <cx:pt idx="105">17560.37975</cx:pt>
          <cx:pt idx="106">2331.5189999999998</cx:pt>
          <cx:pt idx="107">3877.3042500000001</cx:pt>
          <cx:pt idx="108">2867.1196</cx:pt>
          <cx:pt idx="109">47055.532099999997</cx:pt>
          <cx:pt idx="110">10825.253699999999</cx:pt>
          <cx:pt idx="111">11881.358</cx:pt>
          <cx:pt idx="112">4646.759</cx:pt>
          <cx:pt idx="113">2404.7338</cx:pt>
          <cx:pt idx="114">11488.31695</cx:pt>
          <cx:pt idx="115">30259.995559999999</cx:pt>
          <cx:pt idx="116">11381.3254</cx:pt>
          <cx:pt idx="117">19107.779600000002</cx:pt>
          <cx:pt idx="118">8601.3292999999994</cx:pt>
          <cx:pt idx="119">6686.4313000000002</cx:pt>
          <cx:pt idx="120">7740.3370000000004</cx:pt>
          <cx:pt idx="121">1705.6244999999999</cx:pt>
          <cx:pt idx="122">2257.47525</cx:pt>
          <cx:pt idx="123">39556.494500000001</cx:pt>
          <cx:pt idx="124">10115.00885</cx:pt>
          <cx:pt idx="125">3385.3991500000002</cx:pt>
          <cx:pt idx="126">17081.080000000002</cx:pt>
          <cx:pt idx="127">9634.5380000000005</cx:pt>
          <cx:pt idx="128">32734.186300000001</cx:pt>
          <cx:pt idx="129">6082.4049999999997</cx:pt>
          <cx:pt idx="130">12815.444949999999</cx:pt>
          <cx:pt idx="131">13616.3586</cx:pt>
          <cx:pt idx="132">11163.567999999999</cx:pt>
          <cx:pt idx="133">1632.5644500000001</cx:pt>
          <cx:pt idx="134">2457.2111500000001</cx:pt>
          <cx:pt idx="135">2155.6815000000001</cx:pt>
          <cx:pt idx="136">1261.442</cx:pt>
          <cx:pt idx="137">2045.68525</cx:pt>
          <cx:pt idx="138">27322.73386</cx:pt>
          <cx:pt idx="139">2166.732</cx:pt>
          <cx:pt idx="140">27375.904780000001</cx:pt>
          <cx:pt idx="141">3490.5491000000002</cx:pt>
          <cx:pt idx="142">18972.494999999999</cx:pt>
          <cx:pt idx="143">18157.876</cx:pt>
          <cx:pt idx="144">20745.989099999999</cx:pt>
          <cx:pt idx="145">5138.2566999999999</cx:pt>
          <cx:pt idx="146">40720.551050000002</cx:pt>
          <cx:pt idx="147">9877.6077000000005</cx:pt>
          <cx:pt idx="148">10959.6947</cx:pt>
          <cx:pt idx="149">1842.519</cx:pt>
          <cx:pt idx="150">5125.2156999999997</cx:pt>
          <cx:pt idx="151">7789.6350000000002</cx:pt>
          <cx:pt idx="152">6334.3435499999996</cx:pt>
          <cx:pt idx="153">19964.746299999999</cx:pt>
          <cx:pt idx="154">7077.1894000000002</cx:pt>
          <cx:pt idx="155">6948.7007999999996</cx:pt>
          <cx:pt idx="156">21223.675800000001</cx:pt>
          <cx:pt idx="157">15518.180249999999</cx:pt>
          <cx:pt idx="158">36950.256699999998</cx:pt>
          <cx:pt idx="159">19749.383379999999</cx:pt>
          <cx:pt idx="160">21348.705999999998</cx:pt>
          <cx:pt idx="161">36149.483500000002</cx:pt>
          <cx:pt idx="162">10450.552</cx:pt>
          <cx:pt idx="163">5152.134</cx:pt>
          <cx:pt idx="164">5028.1466</cx:pt>
          <cx:pt idx="165">10407.085849999999</cx:pt>
          <cx:pt idx="166">4830.6300000000001</cx:pt>
          <cx:pt idx="167">6128.79745</cx:pt>
          <cx:pt idx="168">2719.2797500000001</cx:pt>
          <cx:pt idx="169">4827.9049500000001</cx:pt>
          <cx:pt idx="170">13405.390299999999</cx:pt>
          <cx:pt idx="171">8116.6800000000003</cx:pt>
          <cx:pt idx="172">1694.7963999999999</cx:pt>
          <cx:pt idx="173">5246.0469999999996</cx:pt>
          <cx:pt idx="174">2855.4375500000001</cx:pt>
          <cx:pt idx="175">48824.449999999997</cx:pt>
          <cx:pt idx="176">6455.86265</cx:pt>
          <cx:pt idx="177">10436.096</cx:pt>
          <cx:pt idx="178">8823.2790000000005</cx:pt>
          <cx:pt idx="179">8538.28845</cx:pt>
          <cx:pt idx="180">11735.87905</cx:pt>
          <cx:pt idx="181">1631.8212000000001</cx:pt>
          <cx:pt idx="182">4005.4225000000001</cx:pt>
          <cx:pt idx="183">7419.4778999999999</cx:pt>
          <cx:pt idx="184">7731.4270999999999</cx:pt>
          <cx:pt idx="185">43753.337050000002</cx:pt>
          <cx:pt idx="186">3981.9767999999999</cx:pt>
          <cx:pt idx="187">5325.6509999999998</cx:pt>
          <cx:pt idx="188">6775.9610000000002</cx:pt>
          <cx:pt idx="189">4922.9159</cx:pt>
          <cx:pt idx="190">12557.605299999999</cx:pt>
          <cx:pt idx="191">4883.866</cx:pt>
          <cx:pt idx="192">2137.6536000000001</cx:pt>
          <cx:pt idx="193">12044.342000000001</cx:pt>
          <cx:pt idx="194">1137.4697000000001</cx:pt>
          <cx:pt idx="195">1639.5631000000001</cx:pt>
          <cx:pt idx="196">5649.7150000000001</cx:pt>
          <cx:pt idx="197">8516.8289999999997</cx:pt>
          <cx:pt idx="198">9644.2525000000005</cx:pt>
          <cx:pt idx="199">14901.5167</cx:pt>
          <cx:pt idx="200">2130.6759000000002</cx:pt>
          <cx:pt idx="201">8871.1517000000003</cx:pt>
          <cx:pt idx="202">13012.20865</cx:pt>
          <cx:pt idx="203">37133.898200000003</cx:pt>
          <cx:pt idx="204">7147.1049999999996</cx:pt>
          <cx:pt idx="205">4337.7352000000001</cx:pt>
          <cx:pt idx="206">11743.299000000001</cx:pt>
          <cx:pt idx="207">20984.0936</cx:pt>
          <cx:pt idx="208">13880.949000000001</cx:pt>
          <cx:pt idx="209">6610.1097</cx:pt>
          <cx:pt idx="210">1980.0699999999999</cx:pt>
          <cx:pt idx="211">8162.7162500000004</cx:pt>
          <cx:pt idx="212">3537.703</cx:pt>
          <cx:pt idx="213">5002.7826999999997</cx:pt>
          <cx:pt idx="214">8520.0259999999998</cx:pt>
          <cx:pt idx="215">7371.7719999999999</cx:pt>
          <cx:pt idx="216">10355.641</cx:pt>
          <cx:pt idx="217">2483.7359999999999</cx:pt>
          <cx:pt idx="218">3392.9767999999999</cx:pt>
          <cx:pt idx="219">25081.76784</cx:pt>
          <cx:pt idx="220">5012.4709999999995</cx:pt>
          <cx:pt idx="221">10564.8845</cx:pt>
          <cx:pt idx="222">5253.5240000000003</cx:pt>
          <cx:pt idx="223">34779.614999999998</cx:pt>
          <cx:pt idx="224">19515.5416</cx:pt>
          <cx:pt idx="225">11987.1682</cx:pt>
          <cx:pt idx="226">2689.4953999999998</cx:pt>
          <cx:pt idx="227">24227.337240000001</cx:pt>
          <cx:pt idx="228">7358.1756500000001</cx:pt>
          <cx:pt idx="229">9225.2564000000002</cx:pt>
          <cx:pt idx="230">7443.6430499999997</cx:pt>
          <cx:pt idx="231">14001.286700000001</cx:pt>
          <cx:pt idx="232">1727.7850000000001</cx:pt>
          <cx:pt idx="233">12333.828</cx:pt>
          <cx:pt idx="234">6710.1918999999998</cx:pt>
          <cx:pt idx="235">19444.265800000001</cx:pt>
          <cx:pt idx="236">1615.7666999999999</cx:pt>
          <cx:pt idx="237">4463.2051000000001</cx:pt>
          <cx:pt idx="238">17352.6803</cx:pt>
          <cx:pt idx="239">7152.6714000000002</cx:pt>
          <cx:pt idx="240">38511.628299999997</cx:pt>
          <cx:pt idx="241">5354.0746499999996</cx:pt>
          <cx:pt idx="242">35160.134570000002</cx:pt>
          <cx:pt idx="243">7196.8670000000002</cx:pt>
          <cx:pt idx="244">29523.1656</cx:pt>
          <cx:pt idx="245">24476.478510000001</cx:pt>
          <cx:pt idx="246">12648.7034</cx:pt>
          <cx:pt idx="247">1986.9333999999999</cx:pt>
          <cx:pt idx="248">1832.0940000000001</cx:pt>
          <cx:pt idx="249">4040.55825</cx:pt>
          <cx:pt idx="250">12829.455099999999</cx:pt>
          <cx:pt idx="251">47305.305</cx:pt>
          <cx:pt idx="252">44260.749900000003</cx:pt>
          <cx:pt idx="253">4260.7439999999997</cx:pt>
          <cx:pt idx="254">41097.161749999999</cx:pt>
          <cx:pt idx="255">13047.332350000001</cx:pt>
          <cx:pt idx="256">43921.183700000001</cx:pt>
          <cx:pt idx="257">5400.9804999999997</cx:pt>
          <cx:pt idx="258">11520.099850000001</cx:pt>
          <cx:pt idx="259">33750.291799999999</cx:pt>
          <cx:pt idx="260">11837.16</cx:pt>
          <cx:pt idx="261">17085.267599999999</cx:pt>
          <cx:pt idx="262">24869.836800000001</cx:pt>
          <cx:pt idx="263">36219.405449999998</cx:pt>
          <cx:pt idx="264">20462.997660000001</cx:pt>
          <cx:pt idx="265">46151.124499999998</cx:pt>
          <cx:pt idx="266">17179.522000000001</cx:pt>
          <cx:pt idx="267">14590.63205</cx:pt>
          <cx:pt idx="268">7441.0529999999999</cx:pt>
          <cx:pt idx="269">9282.4806000000008</cx:pt>
          <cx:pt idx="270">1719.4363000000001</cx:pt>
          <cx:pt idx="271">42856.838000000003</cx:pt>
          <cx:pt idx="272">7265.7025000000003</cx:pt>
          <cx:pt idx="273">9617.6624499999998</cx:pt>
          <cx:pt idx="274">2523.1695</cx:pt>
          <cx:pt idx="275">9715.8410000000003</cx:pt>
          <cx:pt idx="276">2803.69785</cx:pt>
          <cx:pt idx="277">2150.4690000000001</cx:pt>
          <cx:pt idx="278">12928.7911</cx:pt>
          <cx:pt idx="279">9855.1314000000002</cx:pt>
          <cx:pt idx="280">22331.566800000001</cx:pt>
          <cx:pt idx="281">48549.178350000002</cx:pt>
          <cx:pt idx="282">4237.12655</cx:pt>
          <cx:pt idx="283">11879.10405</cx:pt>
          <cx:pt idx="284">9625.9200000000001</cx:pt>
          <cx:pt idx="285">7742.1098000000002</cx:pt>
          <cx:pt idx="286">9432.9253000000008</cx:pt>
          <cx:pt idx="287">14256.192800000001</cx:pt>
          <cx:pt idx="288">47896.79135</cx:pt>
          <cx:pt idx="289">25992.821039999999</cx:pt>
          <cx:pt idx="290">3172.018</cx:pt>
          <cx:pt idx="291">20277.807509999999</cx:pt>
          <cx:pt idx="292">42112.2356</cx:pt>
          <cx:pt idx="293">2156.7518</cx:pt>
          <cx:pt idx="294">3906.127</cx:pt>
          <cx:pt idx="295">1704.5681</cx:pt>
          <cx:pt idx="296">16297.846</cx:pt>
          <cx:pt idx="297">21978.676899999999</cx:pt>
          <cx:pt idx="298">38746.355100000001</cx:pt>
          <cx:pt idx="299">9249.4951999999994</cx:pt>
          <cx:pt idx="300">6746.7425000000003</cx:pt>
          <cx:pt idx="301">24873.384900000001</cx:pt>
          <cx:pt idx="302">12265.5069</cx:pt>
          <cx:pt idx="303">4349.4620000000004</cx:pt>
          <cx:pt idx="304">12646.207</cx:pt>
          <cx:pt idx="305">19442.353500000001</cx:pt>
          <cx:pt idx="306">20177.671129999999</cx:pt>
          <cx:pt idx="307">4151.0286999999998</cx:pt>
          <cx:pt idx="308">11944.594349999999</cx:pt>
          <cx:pt idx="309">7749.1563999999998</cx:pt>
          <cx:pt idx="310">8444.4740000000002</cx:pt>
          <cx:pt idx="311">1737.376</cx:pt>
          <cx:pt idx="312">42124.515299999999</cx:pt>
          <cx:pt idx="313">8124.4084000000003</cx:pt>
          <cx:pt idx="314">34838.873</cx:pt>
          <cx:pt idx="315">9722.7695000000003</cx:pt>
          <cx:pt idx="316">8835.2649500000007</cx:pt>
          <cx:pt idx="317">10435.06525</cx:pt>
          <cx:pt idx="318">7421.1945500000002</cx:pt>
          <cx:pt idx="319">4667.6076499999999</cx:pt>
          <cx:pt idx="320">4894.7533000000003</cx:pt>
          <cx:pt idx="321">24671.663339999999</cx:pt>
          <cx:pt idx="322">35491.639999999999</cx:pt>
          <cx:pt idx="323">11566.30055</cx:pt>
          <cx:pt idx="324">2866.0909999999999</cx:pt>
          <cx:pt idx="325">6600.2059499999996</cx:pt>
          <cx:pt idx="326">3561.8888999999999</cx:pt>
          <cx:pt idx="327">42760.502200000003</cx:pt>
          <cx:pt idx="328">47928.029999999999</cx:pt>
          <cx:pt idx="329">9144.5650000000005</cx:pt>
          <cx:pt idx="330">48517.563150000002</cx:pt>
          <cx:pt idx="331">24393.6224</cx:pt>
          <cx:pt idx="332">13429.035400000001</cx:pt>
          <cx:pt idx="333">11658.379150000001</cx:pt>
          <cx:pt idx="334">19144.576519999999</cx:pt>
          <cx:pt idx="335">13822.803</cx:pt>
          <cx:pt idx="336">12142.578600000001</cx:pt>
          <cx:pt idx="337">13937.666499999999</cx:pt>
          <cx:pt idx="338">41919.097000000002</cx:pt>
          <cx:pt idx="339">8232.6388000000006</cx:pt>
          <cx:pt idx="340">18955.220170000001</cx:pt>
          <cx:pt idx="341">13352.0998</cx:pt>
          <cx:pt idx="342">13217.094499999999</cx:pt>
          <cx:pt idx="343">13981.850350000001</cx:pt>
          <cx:pt idx="344">10977.2063</cx:pt>
          <cx:pt idx="345">6184.2993999999999</cx:pt>
          <cx:pt idx="346">4889.9994999999999</cx:pt>
          <cx:pt idx="347">8334.4575499999992</cx:pt>
          <cx:pt idx="348">5478.0367999999999</cx:pt>
          <cx:pt idx="349">1635.7336499999999</cx:pt>
          <cx:pt idx="350">11830.6072</cx:pt>
          <cx:pt idx="351">8932.0840000000007</cx:pt>
          <cx:pt idx="352">3554.203</cx:pt>
          <cx:pt idx="353">12404.8791</cx:pt>
          <cx:pt idx="354">14133.03775</cx:pt>
          <cx:pt idx="355">24603.04837</cx:pt>
          <cx:pt idx="356">8944.1151000000009</cx:pt>
          <cx:pt idx="357">9620.3307000000004</cx:pt>
          <cx:pt idx="358">1837.2819</cx:pt>
          <cx:pt idx="359">1607.5101</cx:pt>
          <cx:pt idx="360">10043.249</cx:pt>
          <cx:pt idx="361">4751.0699999999997</cx:pt>
          <cx:pt idx="362">13844.505999999999</cx:pt>
          <cx:pt idx="363">2597.779</cx:pt>
          <cx:pt idx="364">3180.5101</cx:pt>
          <cx:pt idx="365">9778.3472000000002</cx:pt>
          <cx:pt idx="366">13430.264999999999</cx:pt>
          <cx:pt idx="367">8017.0611500000005</cx:pt>
          <cx:pt idx="368">8116.2688500000004</cx:pt>
          <cx:pt idx="369">3481.8679999999999</cx:pt>
          <cx:pt idx="370">13415.0381</cx:pt>
          <cx:pt idx="371">12029.286700000001</cx:pt>
          <cx:pt idx="372">7639.4174499999999</cx:pt>
          <cx:pt idx="373">36085.218999999997</cx:pt>
          <cx:pt idx="374">1391.5287000000001</cx:pt>
          <cx:pt idx="375">18033.9679</cx:pt>
          <cx:pt idx="376">21659.930100000001</cx:pt>
          <cx:pt idx="377">38126.246500000001</cx:pt>
          <cx:pt idx="378">16455.707849999999</cx:pt>
          <cx:pt idx="379">27000.98473</cx:pt>
          <cx:pt idx="380">15006.579449999999</cx:pt>
          <cx:pt idx="381">42303.692150000003</cx:pt>
          <cx:pt idx="382">20781.48892</cx:pt>
          <cx:pt idx="383">5846.9175999999998</cx:pt>
          <cx:pt idx="384">8302.5356499999998</cx:pt>
          <cx:pt idx="385">1261.8589999999999</cx:pt>
          <cx:pt idx="386">11856.4115</cx:pt>
          <cx:pt idx="387">30284.642940000002</cx:pt>
          <cx:pt idx="388">3176.8159000000001</cx:pt>
          <cx:pt idx="389">4618.0798999999997</cx:pt>
          <cx:pt idx="390">10736.87075</cx:pt>
          <cx:pt idx="391">2138.0707000000002</cx:pt>
          <cx:pt idx="392">8964.0605500000001</cx:pt>
          <cx:pt idx="393">9290.1394999999993</cx:pt>
          <cx:pt idx="394">9411.0049999999992</cx:pt>
          <cx:pt idx="395">7526.7064499999997</cx:pt>
          <cx:pt idx="396">8522.0030000000006</cx:pt>
          <cx:pt idx="397">16586.49771</cx:pt>
          <cx:pt idx="398">14988.432000000001</cx:pt>
          <cx:pt idx="399">1631.6683</cx:pt>
          <cx:pt idx="400">9264.7970000000005</cx:pt>
          <cx:pt idx="401">8083.9197999999997</cx:pt>
          <cx:pt idx="402">14692.66935</cx:pt>
          <cx:pt idx="403">10269.459999999999</cx:pt>
          <cx:pt idx="404">3260.1990000000001</cx:pt>
          <cx:pt idx="405">11396.9002</cx:pt>
          <cx:pt idx="406">4185.0978999999998</cx:pt>
          <cx:pt idx="407">8539.6710000000003</cx:pt>
          <cx:pt idx="408">6652.5288</cx:pt>
          <cx:pt idx="409">4074.4537</cx:pt>
          <cx:pt idx="410">1621.3402000000001</cx:pt>
          <cx:pt idx="411">19594.809649999999</cx:pt>
          <cx:pt idx="412">14455.644050000001</cx:pt>
          <cx:pt idx="413">5080.0959999999995</cx:pt>
          <cx:pt idx="414">2134.9014999999999</cx:pt>
          <cx:pt idx="415">7345.7266</cx:pt>
          <cx:pt idx="416">9140.9509999999991</cx:pt>
          <cx:pt idx="417">18608.261999999999</cx:pt>
          <cx:pt idx="418">14418.2804</cx:pt>
          <cx:pt idx="419">28950.4692</cx:pt>
          <cx:pt idx="420">46889.261200000001</cx:pt>
          <cx:pt idx="421">46599.108399999997</cx:pt>
          <cx:pt idx="422">39125.332249999999</cx:pt>
          <cx:pt idx="423">2727.3951000000002</cx:pt>
          <cx:pt idx="424">8968.3299999999999</cx:pt>
          <cx:pt idx="425">9788.8659000000007</cx:pt>
          <cx:pt idx="426">6555.07035</cx:pt>
          <cx:pt idx="427">7323.7348190000002</cx:pt>
          <cx:pt idx="428">3167.4558499999998</cx:pt>
          <cx:pt idx="429">18804.752400000001</cx:pt>
          <cx:pt idx="430">23082.955330000001</cx:pt>
          <cx:pt idx="431">4906.4096499999996</cx:pt>
          <cx:pt idx="432">5969.723</cx:pt>
          <cx:pt idx="433">12638.195</cx:pt>
          <cx:pt idx="434">4243.5900499999998</cx:pt>
          <cx:pt idx="435">13919.822899999999</cx:pt>
          <cx:pt idx="436">2254.7966999999999</cx:pt>
          <cx:pt idx="437">5926.8459999999995</cx:pt>
          <cx:pt idx="438">12592.5345</cx:pt>
          <cx:pt idx="439">2897.3235</cx:pt>
          <cx:pt idx="440">4738.2682000000004</cx:pt>
          <cx:pt idx="441">37079.372000000003</cx:pt>
          <cx:pt idx="442">1149.3959</cx:pt>
          <cx:pt idx="443">28287.897659999999</cx:pt>
          <cx:pt idx="444">26109.32905</cx:pt>
          <cx:pt idx="445">7345.0839999999998</cx:pt>
          <cx:pt idx="446">12730.999599999999</cx:pt>
          <cx:pt idx="447">11454.021500000001</cx:pt>
          <cx:pt idx="448">5910.9440000000004</cx:pt>
          <cx:pt idx="449">4762.3289999999997</cx:pt>
          <cx:pt idx="450">7512.2669999999998</cx:pt>
          <cx:pt idx="451">4032.2406999999998</cx:pt>
          <cx:pt idx="452">1969.614</cx:pt>
          <cx:pt idx="453">1769.5316499999999</cx:pt>
          <cx:pt idx="454">4686.3887000000004</cx:pt>
          <cx:pt idx="455">21797.000400000001</cx:pt>
          <cx:pt idx="456">11881.9696</cx:pt>
          <cx:pt idx="457">11840.77505</cx:pt>
          <cx:pt idx="458">10601.412</cx:pt>
          <cx:pt idx="459">7682.6700000000001</cx:pt>
          <cx:pt idx="460">10381.4787</cx:pt>
          <cx:pt idx="461">22144.031999999999</cx:pt>
          <cx:pt idx="462">15230.324049999999</cx:pt>
          <cx:pt idx="463">11165.417649999999</cx:pt>
          <cx:pt idx="464">1632.0362500000001</cx:pt>
          <cx:pt idx="465">19521.968199999999</cx:pt>
          <cx:pt idx="466">13224.692999999999</cx:pt>
          <cx:pt idx="467">12643.3778</cx:pt>
          <cx:pt idx="468">23288.928400000001</cx:pt>
          <cx:pt idx="469">2201.0971</cx:pt>
          <cx:pt idx="470">2497.0383000000002</cx:pt>
          <cx:pt idx="471">2203.4718499999999</cx:pt>
          <cx:pt idx="472">1744.4649999999999</cx:pt>
          <cx:pt idx="473">20878.78443</cx:pt>
          <cx:pt idx="474">25382.296999999999</cx:pt>
          <cx:pt idx="475">28868.6639</cx:pt>
          <cx:pt idx="476">35147.528480000001</cx:pt>
          <cx:pt idx="477">2534.3937500000002</cx:pt>
          <cx:pt idx="478">1534.3045</cx:pt>
          <cx:pt idx="479">1824.2854</cx:pt>
          <cx:pt idx="480">15555.188749999999</cx:pt>
          <cx:pt idx="481">9304.7019</cx:pt>
          <cx:pt idx="482">1622.1885</cx:pt>
          <cx:pt idx="483">9880.0679999999993</cx:pt>
          <cx:pt idx="484">9563.0290000000005</cx:pt>
          <cx:pt idx="485">4347.0233500000004</cx:pt>
          <cx:pt idx="486">12475.3513</cx:pt>
          <cx:pt idx="487">1253.9359999999999</cx:pt>
          <cx:pt idx="488">48885.135609999998</cx:pt>
          <cx:pt idx="489">10461.9794</cx:pt>
          <cx:pt idx="490">1748.7739999999999</cx:pt>
          <cx:pt idx="491">24513.091260000001</cx:pt>
          <cx:pt idx="492">2196.4731999999999</cx:pt>
          <cx:pt idx="493">12574.049000000001</cx:pt>
          <cx:pt idx="494">17942.106</cx:pt>
          <cx:pt idx="495">1967.0227</cx:pt>
          <cx:pt idx="496">4931.6469999999999</cx:pt>
          <cx:pt idx="497">8027.9679999999998</cx:pt>
          <cx:pt idx="498">8211.1002000000008</cx:pt>
          <cx:pt idx="499">13470.860000000001</cx:pt>
          <cx:pt idx="500">36197.699000000001</cx:pt>
          <cx:pt idx="501">6837.3687</cx:pt>
          <cx:pt idx="502">22218.1149</cx:pt>
          <cx:pt idx="503">32548.340499999998</cx:pt>
          <cx:pt idx="504">5974.3846999999996</cx:pt>
          <cx:pt idx="505">6796.8632500000003</cx:pt>
          <cx:pt idx="506">2643.2685000000001</cx:pt>
          <cx:pt idx="507">3077.0954999999999</cx:pt>
          <cx:pt idx="508">3044.2132999999999</cx:pt>
          <cx:pt idx="509">11455.280000000001</cx:pt>
          <cx:pt idx="510">11763.000899999999</cx:pt>
          <cx:pt idx="511">2498.4144000000001</cx:pt>
          <cx:pt idx="512">9361.3268000000007</cx:pt>
          <cx:pt idx="513">1256.299</cx:pt>
          <cx:pt idx="514">21082.16</cx:pt>
          <cx:pt idx="515">11362.754999999999</cx:pt>
          <cx:pt idx="516">27724.28875</cx:pt>
          <cx:pt idx="517">8413.4630500000003</cx:pt>
          <cx:pt idx="518">5240.7650000000003</cx:pt>
          <cx:pt idx="519">3857.7592500000001</cx:pt>
          <cx:pt idx="520">25656.575260000001</cx:pt>
          <cx:pt idx="521">3994.1777999999999</cx:pt>
          <cx:pt idx="522">9866.3048500000004</cx:pt>
          <cx:pt idx="523">5397.6166999999996</cx:pt>
          <cx:pt idx="524">38245.593269999998</cx:pt>
          <cx:pt idx="525">11482.63485</cx:pt>
          <cx:pt idx="526">24059.680189999999</cx:pt>
          <cx:pt idx="527">9861.0249999999996</cx:pt>
          <cx:pt idx="528">8342.9087500000005</cx:pt>
          <cx:pt idx="529">1708.0014000000001</cx:pt>
          <cx:pt idx="530">48675.517699999997</cx:pt>
          <cx:pt idx="531">14043.476699999999</cx:pt>
          <cx:pt idx="532">12925.886</cx:pt>
          <cx:pt idx="533">19214.705529999999</cx:pt>
          <cx:pt idx="534">13831.1152</cx:pt>
          <cx:pt idx="535">6067.1267500000004</cx:pt>
          <cx:pt idx="536">5972.3779999999997</cx:pt>
          <cx:pt idx="537">8825.0859999999993</cx:pt>
          <cx:pt idx="538">8233.0974999999999</cx:pt>
          <cx:pt idx="539">27346.04207</cx:pt>
          <cx:pt idx="540">6196.4480000000003</cx:pt>
          <cx:pt idx="541">3056.3881000000001</cx:pt>
          <cx:pt idx="542">13887.204</cx:pt>
          <cx:pt idx="543">63770.428010000003</cx:pt>
          <cx:pt idx="544">10231.499900000001</cx:pt>
          <cx:pt idx="545">23807.240600000001</cx:pt>
          <cx:pt idx="546">3268.84665</cx:pt>
          <cx:pt idx="547">11538.421</cx:pt>
          <cx:pt idx="548">3213.6220499999999</cx:pt>
          <cx:pt idx="549">45863.205000000002</cx:pt>
          <cx:pt idx="550">13390.558999999999</cx:pt>
          <cx:pt idx="551">3972.9247</cx:pt>
          <cx:pt idx="552">12957.118</cx:pt>
          <cx:pt idx="553">11187.6567</cx:pt>
          <cx:pt idx="554">17878.900679999999</cx:pt>
          <cx:pt idx="555">3847.674</cx:pt>
          <cx:pt idx="556">8334.5895999999993</cx:pt>
          <cx:pt idx="557">3935.1799000000001</cx:pt>
          <cx:pt idx="558">39983.425949999997</cx:pt>
          <cx:pt idx="559">1646.4296999999999</cx:pt>
          <cx:pt idx="560">9193.8384999999998</cx:pt>
          <cx:pt idx="561">10923.933199999999</cx:pt>
          <cx:pt idx="562">2494.0219999999999</cx:pt>
          <cx:pt idx="563">9058.7302999999993</cx:pt>
          <cx:pt idx="564">2801.2588000000001</cx:pt>
          <cx:pt idx="565">2128.4310500000001</cx:pt>
          <cx:pt idx="566">6373.55735</cx:pt>
          <cx:pt idx="567">7256.7231000000002</cx:pt>
          <cx:pt idx="568">11552.904</cx:pt>
          <cx:pt idx="569">45702.022349999999</cx:pt>
          <cx:pt idx="570">3761.2919999999999</cx:pt>
          <cx:pt idx="571">2219.4450999999999</cx:pt>
          <cx:pt idx="572">4753.6368000000002</cx:pt>
          <cx:pt idx="573">31620.001059999999</cx:pt>
          <cx:pt idx="574">13224.057049999999</cx:pt>
          <cx:pt idx="575">12222.898300000001</cx:pt>
          <cx:pt idx="576">1664.9996000000001</cx:pt>
          <cx:pt idx="577">58571.074480000003</cx:pt>
          <cx:pt idx="578">9724.5300000000007</cx:pt>
          <cx:pt idx="579">3206.4913499999998</cx:pt>
          <cx:pt idx="580">12913.992399999999</cx:pt>
          <cx:pt idx="581">1639.5631000000001</cx:pt>
          <cx:pt idx="582">6356.2707</cx:pt>
          <cx:pt idx="583">17626.239509999999</cx:pt>
          <cx:pt idx="584">1242.816</cx:pt>
          <cx:pt idx="585">4779.6022999999996</cx:pt>
          <cx:pt idx="586">3861.2096499999998</cx:pt>
          <cx:pt idx="587">43943.876100000001</cx:pt>
          <cx:pt idx="588">13635.6379</cx:pt>
          <cx:pt idx="589">5976.8311000000003</cx:pt>
          <cx:pt idx="590">11842.441999999999</cx:pt>
          <cx:pt idx="591">8428.0692999999992</cx:pt>
          <cx:pt idx="592">2566.4706999999999</cx:pt>
          <cx:pt idx="593">15359.104499999999</cx:pt>
          <cx:pt idx="594">5709.1643999999997</cx:pt>
          <cx:pt idx="595">8823.9857499999998</cx:pt>
          <cx:pt idx="596">7640.3091999999997</cx:pt>
          <cx:pt idx="597">5594.8455000000004</cx:pt>
          <cx:pt idx="598">7441.5010000000002</cx:pt>
          <cx:pt idx="599">33471.971890000001</cx:pt>
          <cx:pt idx="600">1633.0444</cx:pt>
          <cx:pt idx="601">9174.1356500000002</cx:pt>
          <cx:pt idx="602">11070.535</cx:pt>
          <cx:pt idx="603">16085.127500000001</cx:pt>
          <cx:pt idx="604">17468.983899999999</cx:pt>
          <cx:pt idx="605">9283.5619999999999</cx:pt>
          <cx:pt idx="606">3558.6202499999999</cx:pt>
          <cx:pt idx="607">25678.778450000002</cx:pt>
          <cx:pt idx="608">4435.0941999999995</cx:pt>
          <cx:pt idx="609">39241.442000000003</cx:pt>
          <cx:pt idx="610">8547.6913000000004</cx:pt>
          <cx:pt idx="611">6571.5439999999999</cx:pt>
          <cx:pt idx="612">2207.6974500000001</cx:pt>
          <cx:pt idx="613">6753.0379999999996</cx:pt>
          <cx:pt idx="614">1880.0699999999999</cx:pt>
          <cx:pt idx="615">42969.852700000003</cx:pt>
          <cx:pt idx="616">11658.11505</cx:pt>
          <cx:pt idx="617">23306.546999999999</cx:pt>
          <cx:pt idx="618">34439.855900000002</cx:pt>
          <cx:pt idx="619">10713.644</cx:pt>
          <cx:pt idx="620">3659.346</cx:pt>
          <cx:pt idx="621">40182.245999999999</cx:pt>
          <cx:pt idx="622">9182.1700000000001</cx:pt>
          <cx:pt idx="623">34617.840649999998</cx:pt>
          <cx:pt idx="624">12129.614149999999</cx:pt>
          <cx:pt idx="625">3736.4647</cx:pt>
          <cx:pt idx="626">6748.5911999999998</cx:pt>
          <cx:pt idx="627">11326.71487</cx:pt>
          <cx:pt idx="628">11365.951999999999</cx:pt>
          <cx:pt idx="629">42983.458500000001</cx:pt>
          <cx:pt idx="630">10085.846</cx:pt>
          <cx:pt idx="631">1977.8150000000001</cx:pt>
          <cx:pt idx="632">3366.6696999999999</cx:pt>
          <cx:pt idx="633">7173.35995</cx:pt>
          <cx:pt idx="634">9391.3459999999995</cx:pt>
          <cx:pt idx="635">14410.9321</cx:pt>
          <cx:pt idx="636">2709.1118999999999</cx:pt>
          <cx:pt idx="637">24915.046259999999</cx:pt>
          <cx:pt idx="638">20149.322899999999</cx:pt>
          <cx:pt idx="639">12949.1554</cx:pt>
          <cx:pt idx="640">6666.2430000000004</cx:pt>
          <cx:pt idx="641">32787.458590000002</cx:pt>
          <cx:pt idx="642">13143.86485</cx:pt>
          <cx:pt idx="643">4466.6214</cx:pt>
          <cx:pt idx="644">18806.145469999999</cx:pt>
          <cx:pt idx="645">10141.136200000001</cx:pt>
          <cx:pt idx="646">6123.5688</cx:pt>
          <cx:pt idx="647">8252.2842999999993</cx:pt>
          <cx:pt idx="648">1712.2270000000001</cx:pt>
          <cx:pt idx="649">12430.95335</cx:pt>
          <cx:pt idx="650">9800.8881999999994</cx:pt>
          <cx:pt idx="651">10579.710999999999</cx:pt>
          <cx:pt idx="652">8280.6226999999999</cx:pt>
          <cx:pt idx="653">8527.5319999999992</cx:pt>
          <cx:pt idx="654">12244.531000000001</cx:pt>
          <cx:pt idx="655">24667.419000000002</cx:pt>
          <cx:pt idx="656">3410.3240000000001</cx:pt>
          <cx:pt idx="657">4058.71245</cx:pt>
          <cx:pt idx="658">26392.260289999998</cx:pt>
          <cx:pt idx="659">14394.398150000001</cx:pt>
          <cx:pt idx="660">6435.6237000000001</cx:pt>
          <cx:pt idx="661">22192.437109999999</cx:pt>
          <cx:pt idx="662">5148.5526</cx:pt>
          <cx:pt idx="663">1136.3994</cx:pt>
          <cx:pt idx="664">27037.914100000002</cx:pt>
          <cx:pt idx="665">42560.430399999997</cx:pt>
          <cx:pt idx="666">8703.4560000000001</cx:pt>
          <cx:pt idx="667">40003.332249999999</cx:pt>
          <cx:pt idx="668">45710.207849999999</cx:pt>
          <cx:pt idx="669">6500.2358999999997</cx:pt>
          <cx:pt idx="670">4837.5823</cx:pt>
          <cx:pt idx="671">3943.5954000000002</cx:pt>
          <cx:pt idx="672">4399.7309999999998</cx:pt>
          <cx:pt idx="673">6185.3208000000004</cx:pt>
          <cx:pt idx="674">46200.985099999998</cx:pt>
          <cx:pt idx="675">7222.7862500000001</cx:pt>
          <cx:pt idx="676">12485.8009</cx:pt>
          <cx:pt idx="677">46130.5265</cx:pt>
          <cx:pt idx="678">12363.547</cx:pt>
          <cx:pt idx="679">10156.7832</cx:pt>
          <cx:pt idx="680">2585.2689999999998</cx:pt>
          <cx:pt idx="681">1242.26</cx:pt>
          <cx:pt idx="682">40103.889999999999</cx:pt>
          <cx:pt idx="683">9863.4717999999993</cx:pt>
          <cx:pt idx="684">4766.0219999999999</cx:pt>
          <cx:pt idx="685">11244.376899999999</cx:pt>
          <cx:pt idx="686">7729.6457499999997</cx:pt>
          <cx:pt idx="687">5438.7491</cx:pt>
          <cx:pt idx="688">26236.579969999999</cx:pt>
          <cx:pt idx="689">34806.467700000001</cx:pt>
          <cx:pt idx="690">2104.1134000000002</cx:pt>
          <cx:pt idx="691">8068.1850000000004</cx:pt>
          <cx:pt idx="692">2362.2290499999999</cx:pt>
          <cx:pt idx="693">2352.9684499999998</cx:pt>
          <cx:pt idx="694">3577.9989999999998</cx:pt>
          <cx:pt idx="695">3201.2451500000002</cx:pt>
          <cx:pt idx="696">29186.482360000002</cx:pt>
          <cx:pt idx="697">40273.645499999999</cx:pt>
          <cx:pt idx="698">10976.24575</cx:pt>
          <cx:pt idx="699">3500.6122999999998</cx:pt>
          <cx:pt idx="700">2020.5523000000001</cx:pt>
          <cx:pt idx="701">9541.6955500000004</cx:pt>
          <cx:pt idx="702">9504.3102999999992</cx:pt>
          <cx:pt idx="703">5385.3379000000004</cx:pt>
          <cx:pt idx="704">8930.9345499999999</cx:pt>
          <cx:pt idx="705">5375.0379999999996</cx:pt>
          <cx:pt idx="706">44400.4064</cx:pt>
          <cx:pt idx="707">10264.4421</cx:pt>
          <cx:pt idx="708">6113.2310500000003</cx:pt>
          <cx:pt idx="709">5469.0065999999997</cx:pt>
          <cx:pt idx="710">1727.54</cx:pt>
          <cx:pt idx="711">10107.220600000001</cx:pt>
          <cx:pt idx="712">8310.8391499999998</cx:pt>
          <cx:pt idx="713">1984.4532999999999</cx:pt>
          <cx:pt idx="714">2457.502</cx:pt>
          <cx:pt idx="715">12146.971</cx:pt>
          <cx:pt idx="716">9566.9909000000007</cx:pt>
          <cx:pt idx="717">13112.604799999999</cx:pt>
          <cx:pt idx="718">10848.1343</cx:pt>
          <cx:pt idx="719">12231.613600000001</cx:pt>
          <cx:pt idx="720">9875.6803999999993</cx:pt>
          <cx:pt idx="721">11264.540999999999</cx:pt>
          <cx:pt idx="722">12979.358</cx:pt>
          <cx:pt idx="723">1263.249</cx:pt>
          <cx:pt idx="724">10106.134249999999</cx:pt>
          <cx:pt idx="725">40932.429499999998</cx:pt>
          <cx:pt idx="726">6664.68595</cx:pt>
          <cx:pt idx="727">16657.71745</cx:pt>
          <cx:pt idx="728">2217.6012000000001</cx:pt>
          <cx:pt idx="729">6781.3541999999998</cx:pt>
          <cx:pt idx="730">19361.998800000001</cx:pt>
          <cx:pt idx="731">10065.413</cx:pt>
          <cx:pt idx="732">4234.9269999999997</cx:pt>
          <cx:pt idx="733">9447.2503500000003</cx:pt>
          <cx:pt idx="734">14007.222</cx:pt>
          <cx:pt idx="735">9583.8932999999997</cx:pt>
          <cx:pt idx="736">40419.019099999998</cx:pt>
          <cx:pt idx="737">3484.3310000000001</cx:pt>
          <cx:pt idx="738">36189.101699999999</cx:pt>
          <cx:pt idx="739">44585.455869999998</cx:pt>
          <cx:pt idx="740">8604.4836500000001</cx:pt>
          <cx:pt idx="741">18246.495500000001</cx:pt>
          <cx:pt idx="742">43254.417950000003</cx:pt>
          <cx:pt idx="743">3757.8447999999999</cx:pt>
          <cx:pt idx="744">8827.2098999999998</cx:pt>
          <cx:pt idx="745">9910.3598500000007</cx:pt>
          <cx:pt idx="746">11737.848840000001</cx:pt>
          <cx:pt idx="747">1627.2824499999999</cx:pt>
          <cx:pt idx="748">8556.9069999999992</cx:pt>
          <cx:pt idx="749">3062.5082499999999</cx:pt>
          <cx:pt idx="750">19539.242999999999</cx:pt>
          <cx:pt idx="751">1906.35825</cx:pt>
          <cx:pt idx="752">14210.53595</cx:pt>
          <cx:pt idx="753">11833.782300000001</cx:pt>
          <cx:pt idx="754">17128.426080000001</cx:pt>
          <cx:pt idx="755">5031.26955</cx:pt>
          <cx:pt idx="756">7985.8149999999996</cx:pt>
          <cx:pt idx="757">23065.420699999999</cx:pt>
          <cx:pt idx="758">5428.7277000000004</cx:pt>
          <cx:pt idx="759">36307.798300000002</cx:pt>
          <cx:pt idx="760">3925.7582000000002</cx:pt>
          <cx:pt idx="761">2416.9549999999999</cx:pt>
          <cx:pt idx="762">19040.876</cx:pt>
          <cx:pt idx="763">3070.8087</cx:pt>
          <cx:pt idx="764">9095.0682500000003</cx:pt>
          <cx:pt idx="765">11842.623750000001</cx:pt>
          <cx:pt idx="766">8062.7640000000001</cx:pt>
          <cx:pt idx="767">7050.6419999999998</cx:pt>
          <cx:pt idx="768">14319.031000000001</cx:pt>
          <cx:pt idx="769">6933.2422500000002</cx:pt>
          <cx:pt idx="770">27941.28758</cx:pt>
          <cx:pt idx="771">11150.780000000001</cx:pt>
          <cx:pt idx="772">12797.20962</cx:pt>
          <cx:pt idx="773">17748.5062</cx:pt>
          <cx:pt idx="774">7261.741</cx:pt>
          <cx:pt idx="775">10560.4917</cx:pt>
          <cx:pt idx="776">6986.6970000000001</cx:pt>
          <cx:pt idx="777">7448.4039499999999</cx:pt>
          <cx:pt idx="778">5934.3797999999997</cx:pt>
          <cx:pt idx="779">9869.8101999999999</cx:pt>
          <cx:pt idx="780">18259.216</cx:pt>
          <cx:pt idx="781">1146.7965999999999</cx:pt>
          <cx:pt idx="782">9386.1612999999998</cx:pt>
          <cx:pt idx="783">24520.263999999999</cx:pt>
          <cx:pt idx="784">4350.5144</cx:pt>
          <cx:pt idx="785">6414.1779999999999</cx:pt>
          <cx:pt idx="786">12741.167450000001</cx:pt>
          <cx:pt idx="787">1917.3184000000001</cx:pt>
          <cx:pt idx="788">5209.5788499999999</cx:pt>
          <cx:pt idx="789">13457.960800000001</cx:pt>
          <cx:pt idx="790">5662.2250000000004</cx:pt>
          <cx:pt idx="791">1252.4069999999999</cx:pt>
          <cx:pt idx="792">2731.9122000000002</cx:pt>
          <cx:pt idx="793">21195.817999999999</cx:pt>
          <cx:pt idx="794">7209.4917999999998</cx:pt>
          <cx:pt idx="795">18310.741999999998</cx:pt>
          <cx:pt idx="796">4266.1657999999998</cx:pt>
          <cx:pt idx="797">4719.52405</cx:pt>
          <cx:pt idx="798">11848.141</cx:pt>
          <cx:pt idx="799">17904.527050000001</cx:pt>
          <cx:pt idx="800">7046.7222000000002</cx:pt>
          <cx:pt idx="801">14313.846299999999</cx:pt>
          <cx:pt idx="802">2103.0799999999999</cx:pt>
          <cx:pt idx="803">38792.685599999997</cx:pt>
          <cx:pt idx="804">1815.8759</cx:pt>
          <cx:pt idx="805">7731.8578500000003</cx:pt>
          <cx:pt idx="806">28476.734990000001</cx:pt>
          <cx:pt idx="807">2136.8822500000001</cx:pt>
          <cx:pt idx="808">1131.5065999999999</cx:pt>
          <cx:pt idx="809">3309.7926000000002</cx:pt>
          <cx:pt idx="810">9414.9200000000001</cx:pt>
          <cx:pt idx="811">6360.9935999999998</cx:pt>
          <cx:pt idx="812">11013.7119</cx:pt>
          <cx:pt idx="813">4428.8878500000001</cx:pt>
          <cx:pt idx="814">5584.3056999999999</cx:pt>
          <cx:pt idx="815">1877.9294</cx:pt>
          <cx:pt idx="816">2842.7607499999999</cx:pt>
          <cx:pt idx="817">3597.596</cx:pt>
          <cx:pt idx="818">23401.30575</cx:pt>
          <cx:pt idx="819">55135.402090000003</cx:pt>
          <cx:pt idx="820">7445.9179999999997</cx:pt>
          <cx:pt idx="821">2680.9493000000002</cx:pt>
          <cx:pt idx="822">1621.8827000000001</cx:pt>
          <cx:pt idx="823">8219.2039000000004</cx:pt>
          <cx:pt idx="824">12523.604799999999</cx:pt>
          <cx:pt idx="825">16069.08475</cx:pt>
          <cx:pt idx="826">43813.866099999999</cx:pt>
          <cx:pt idx="827">20773.62775</cx:pt>
          <cx:pt idx="828">39597.407200000001</cx:pt>
          <cx:pt idx="829">6117.4944999999998</cx:pt>
          <cx:pt idx="830">13393.755999999999</cx:pt>
          <cx:pt idx="831">5266.3656000000001</cx:pt>
          <cx:pt idx="832">4719.7365499999996</cx:pt>
          <cx:pt idx="833">11743.9341</cx:pt>
          <cx:pt idx="834">5377.4578000000001</cx:pt>
          <cx:pt idx="835">7160.3302999999996</cx:pt>
          <cx:pt idx="836">4402.2330000000002</cx:pt>
          <cx:pt idx="837">11657.7189</cx:pt>
          <cx:pt idx="838">6402.2913500000004</cx:pt>
          <cx:pt idx="839">12622.1795</cx:pt>
          <cx:pt idx="840">1526.3119999999999</cx:pt>
          <cx:pt idx="841">12323.936</cx:pt>
          <cx:pt idx="842">36021.011200000001</cx:pt>
          <cx:pt idx="843">27533.912899999999</cx:pt>
          <cx:pt idx="844">10072.055050000001</cx:pt>
          <cx:pt idx="845">45008.955499999996</cx:pt>
          <cx:pt idx="846">9872.7009999999991</cx:pt>
          <cx:pt idx="847">2438.0551999999998</cx:pt>
          <cx:pt idx="848">2974.1260000000002</cx:pt>
          <cx:pt idx="849">10601.632250000001</cx:pt>
          <cx:pt idx="850">37270.1512</cx:pt>
          <cx:pt idx="851">14119.620000000001</cx:pt>
          <cx:pt idx="852">42111.664700000001</cx:pt>
          <cx:pt idx="853">11729.6795</cx:pt>
          <cx:pt idx="854">24106.912550000001</cx:pt>
          <cx:pt idx="855">1875.3440000000001</cx:pt>
          <cx:pt idx="856">40974.164900000003</cx:pt>
          <cx:pt idx="857">15817.985699999999</cx:pt>
          <cx:pt idx="858">18218.161390000001</cx:pt>
          <cx:pt idx="859">10965.446</cx:pt>
          <cx:pt idx="860">46113.510999999999</cx:pt>
          <cx:pt idx="861">7151.0919999999996</cx:pt>
          <cx:pt idx="862">12269.68865</cx:pt>
          <cx:pt idx="863">5458.0464499999998</cx:pt>
          <cx:pt idx="864">8782.4689999999991</cx:pt>
          <cx:pt idx="865">6600.3609999999999</cx:pt>
          <cx:pt idx="866">1141.4450999999999</cx:pt>
          <cx:pt idx="867">11576.129999999999</cx:pt>
          <cx:pt idx="868">13129.603450000001</cx:pt>
          <cx:pt idx="869">4391.652</cx:pt>
          <cx:pt idx="870">8457.8179999999993</cx:pt>
          <cx:pt idx="871">3392.3652000000002</cx:pt>
          <cx:pt idx="872">5966.8873999999996</cx:pt>
          <cx:pt idx="873">6849.0259999999998</cx:pt>
          <cx:pt idx="874">8891.1394999999993</cx:pt>
          <cx:pt idx="875">2690.1138000000001</cx:pt>
          <cx:pt idx="876">26140.3603</cx:pt>
          <cx:pt idx="877">6653.7885999999999</cx:pt>
          <cx:pt idx="878">6282.2349999999997</cx:pt>
          <cx:pt idx="879">6311.9520000000002</cx:pt>
          <cx:pt idx="880">3443.0639999999999</cx:pt>
          <cx:pt idx="881">2789.0574000000001</cx:pt>
          <cx:pt idx="882">2585.8506499999999</cx:pt>
          <cx:pt idx="883">46255.112500000003</cx:pt>
          <cx:pt idx="884">4877.9810500000003</cx:pt>
          <cx:pt idx="885">19719.6947</cx:pt>
          <cx:pt idx="886">27218.437249999999</cx:pt>
          <cx:pt idx="887">5272.1758</cx:pt>
          <cx:pt idx="888">1682.597</cx:pt>
          <cx:pt idx="889">11945.1327</cx:pt>
          <cx:pt idx="890">29330.98315</cx:pt>
          <cx:pt idx="891">7243.8136000000004</cx:pt>
          <cx:pt idx="892">10422.916649999999</cx:pt>
          <cx:pt idx="893">44202.653599999998</cx:pt>
          <cx:pt idx="894">13555.0049</cx:pt>
          <cx:pt idx="895">13063.883</cx:pt>
          <cx:pt idx="896">19798.054550000001</cx:pt>
          <cx:pt idx="897">2221.5644499999999</cx:pt>
          <cx:pt idx="898">1634.5734</cx:pt>
          <cx:pt idx="899">2117.3388500000001</cx:pt>
          <cx:pt idx="900">8688.8588500000005</cx:pt>
          <cx:pt idx="901">48673.558799999999</cx:pt>
          <cx:pt idx="902">4661.2863500000003</cx:pt>
          <cx:pt idx="903">8125.7844999999998</cx:pt>
          <cx:pt idx="904">12644.589</cx:pt>
          <cx:pt idx="905">4564.1914500000003</cx:pt>
          <cx:pt idx="906">4846.9201499999999</cx:pt>
          <cx:pt idx="907">7633.7205999999996</cx:pt>
          <cx:pt idx="908">15170.069</cx:pt>
          <cx:pt idx="909">17496.306</cx:pt>
          <cx:pt idx="910">2639.0428999999999</cx:pt>
          <cx:pt idx="911">33732.686699999998</cx:pt>
          <cx:pt idx="912">14382.709049999999</cx:pt>
          <cx:pt idx="913">7626.9930000000004</cx:pt>
          <cx:pt idx="914">5257.5079500000002</cx:pt>
          <cx:pt idx="915">2473.3341</cx:pt>
          <cx:pt idx="916">21774.32215</cx:pt>
          <cx:pt idx="917">35069.374519999998</cx:pt>
          <cx:pt idx="918">13041.921</cx:pt>
          <cx:pt idx="919">5245.2268999999997</cx:pt>
          <cx:pt idx="920">13451.121999999999</cx:pt>
          <cx:pt idx="921">13462.52</cx:pt>
          <cx:pt idx="922">5488.2619999999997</cx:pt>
          <cx:pt idx="923">4320.4108500000002</cx:pt>
          <cx:pt idx="924">6250.4350000000004</cx:pt>
          <cx:pt idx="925">25333.332839999999</cx:pt>
          <cx:pt idx="926">2913.569</cx:pt>
          <cx:pt idx="927">12032.325999999999</cx:pt>
          <cx:pt idx="928">13470.804400000001</cx:pt>
          <cx:pt idx="929">6289.7548999999999</cx:pt>
          <cx:pt idx="930">2927.0646999999999</cx:pt>
          <cx:pt idx="931">6238.2979999999998</cx:pt>
          <cx:pt idx="932">10096.969999999999</cx:pt>
          <cx:pt idx="933">7348.1419999999998</cx:pt>
          <cx:pt idx="934">4673.3922000000002</cx:pt>
          <cx:pt idx="935">12233.828</cx:pt>
          <cx:pt idx="936">32108.662820000001</cx:pt>
          <cx:pt idx="937">8965.7957499999993</cx:pt>
          <cx:pt idx="938">2304.0021999999999</cx:pt>
          <cx:pt idx="939">9487.6442000000006</cx:pt>
          <cx:pt idx="940">1121.8739</cx:pt>
          <cx:pt idx="941">9549.5650999999998</cx:pt>
          <cx:pt idx="942">2217.4691499999999</cx:pt>
          <cx:pt idx="943">1628.4709</cx:pt>
          <cx:pt idx="944">12982.8747</cx:pt>
          <cx:pt idx="945">11674.129999999999</cx:pt>
          <cx:pt idx="946">7160.0940000000001</cx:pt>
          <cx:pt idx="947">39047.285000000003</cx:pt>
          <cx:pt idx="948">6358.7764500000003</cx:pt>
          <cx:pt idx="949">19933.457999999999</cx:pt>
          <cx:pt idx="950">11534.872649999999</cx:pt>
          <cx:pt idx="951">47462.894</cx:pt>
          <cx:pt idx="952">4527.1829500000003</cx:pt>
          <cx:pt idx="953">38998.546000000002</cx:pt>
          <cx:pt idx="954">20009.63365</cx:pt>
          <cx:pt idx="955">3875.7341000000001</cx:pt>
          <cx:pt idx="956">41999.519999999997</cx:pt>
          <cx:pt idx="957">12609.88702</cx:pt>
          <cx:pt idx="958">41034.221400000002</cx:pt>
          <cx:pt idx="959">28468.919010000001</cx:pt>
          <cx:pt idx="960">2730.1078499999999</cx:pt>
          <cx:pt idx="961">3353.2840000000001</cx:pt>
          <cx:pt idx="962">14474.674999999999</cx:pt>
          <cx:pt idx="963">9500.5730500000009</cx:pt>
          <cx:pt idx="964">26467.09737</cx:pt>
          <cx:pt idx="965">4746.3440000000001</cx:pt>
          <cx:pt idx="966">23967.38305</cx:pt>
          <cx:pt idx="967">7518.0253499999999</cx:pt>
          <cx:pt idx="968">3279.8685500000001</cx:pt>
          <cx:pt idx="969">8596.8277999999991</cx:pt>
          <cx:pt idx="970">10702.642400000001</cx:pt>
          <cx:pt idx="971">4992.3764000000001</cx:pt>
          <cx:pt idx="972">2527.8186500000002</cx:pt>
          <cx:pt idx="973">1759.338</cx:pt>
          <cx:pt idx="974">2322.6217999999999</cx:pt>
          <cx:pt idx="975">16138.762049999999</cx:pt>
          <cx:pt idx="976">7804.1605</cx:pt>
          <cx:pt idx="977">2902.9065000000001</cx:pt>
          <cx:pt idx="978">9704.6680500000002</cx:pt>
          <cx:pt idx="979">4889.0367999999999</cx:pt>
          <cx:pt idx="980">25517.11363</cx:pt>
          <cx:pt idx="981">4500.33925</cx:pt>
          <cx:pt idx="982">19199.944</cx:pt>
          <cx:pt idx="983">16796.411940000002</cx:pt>
          <cx:pt idx="984">4915.0598499999996</cx:pt>
          <cx:pt idx="985">7624.6300000000001</cx:pt>
          <cx:pt idx="986">8410.0468500000006</cx:pt>
          <cx:pt idx="987">28340.188849999999</cx:pt>
          <cx:pt idx="988">4518.8262500000001</cx:pt>
          <cx:pt idx="989">14571.890799999999</cx:pt>
          <cx:pt idx="990">3378.9099999999999</cx:pt>
          <cx:pt idx="991">7144.86265</cx:pt>
          <cx:pt idx="992">10118.424000000001</cx:pt>
          <cx:pt idx="993">5484.4673000000003</cx:pt>
          <cx:pt idx="994">16420.494549999999</cx:pt>
          <cx:pt idx="995">7986.4752500000004</cx:pt>
          <cx:pt idx="996">7418.5219999999999</cx:pt>
          <cx:pt idx="997">13887.968500000001</cx:pt>
          <cx:pt idx="998">6551.7501000000002</cx:pt>
          <cx:pt idx="999">5267.8181500000001</cx:pt>
          <cx:pt idx="1000">17361.766100000001</cx:pt>
          <cx:pt idx="1001">34472.841</cx:pt>
          <cx:pt idx="1002">1972.95</cx:pt>
          <cx:pt idx="1003">21232.182260000001</cx:pt>
          <cx:pt idx="1004">8627.5411000000004</cx:pt>
          <cx:pt idx="1005">4433.3877000000002</cx:pt>
          <cx:pt idx="1006">4438.2633999999998</cx:pt>
          <cx:pt idx="1007">24915.220850000002</cx:pt>
          <cx:pt idx="1008">23241.47453</cx:pt>
          <cx:pt idx="1009">9957.7216000000008</cx:pt>
          <cx:pt idx="1010">8269.0439999999999</cx:pt>
          <cx:pt idx="1011">18767.737700000001</cx:pt>
          <cx:pt idx="1012">36580.282160000002</cx:pt>
          <cx:pt idx="1013">8765.2489999999998</cx:pt>
          <cx:pt idx="1014">5383.5360000000001</cx:pt>
          <cx:pt idx="1015">12124.992399999999</cx:pt>
          <cx:pt idx="1016">2709.24395</cx:pt>
          <cx:pt idx="1017">3987.9259999999999</cx:pt>
          <cx:pt idx="1018">12495.290849999999</cx:pt>
          <cx:pt idx="1019">26018.950519999999</cx:pt>
          <cx:pt idx="1020">8798.5930000000008</cx:pt>
          <cx:pt idx="1021">35595.589800000002</cx:pt>
          <cx:pt idx="1022">42211.138200000001</cx:pt>
          <cx:pt idx="1023">1711.0268000000001</cx:pt>
          <cx:pt idx="1024">8569.8618000000006</cx:pt>
          <cx:pt idx="1025">2020.1769999999999</cx:pt>
          <cx:pt idx="1026">16450.894700000001</cx:pt>
          <cx:pt idx="1027">21595.382290000001</cx:pt>
          <cx:pt idx="1028">9850.4320000000007</cx:pt>
          <cx:pt idx="1029">6877.9800999999998</cx:pt>
          <cx:pt idx="1030">21677.283449999999</cx:pt>
          <cx:pt idx="1031">44423.803</cx:pt>
          <cx:pt idx="1032">4137.5227000000004</cx:pt>
          <cx:pt idx="1033">13747.87235</cx:pt>
          <cx:pt idx="1034">12950.0712</cx:pt>
          <cx:pt idx="1035">12094.477999999999</cx:pt>
          <cx:pt idx="1036">37484.4493</cx:pt>
          <cx:pt idx="1037">39725.518049999999</cx:pt>
          <cx:pt idx="1038">2250.8352</cx:pt>
          <cx:pt idx="1039">22493.659640000002</cx:pt>
          <cx:pt idx="1040">20234.854749999999</cx:pt>
          <cx:pt idx="1041">1704.7001499999999</cx:pt>
          <cx:pt idx="1042">33475.817150000003</cx:pt>
          <cx:pt idx="1043">3161.4540000000002</cx:pt>
          <cx:pt idx="1044">11394.065549999999</cx:pt>
          <cx:pt idx="1045">21880.82</cx:pt>
          <cx:pt idx="1046">7325.0482000000002</cx:pt>
          <cx:pt idx="1047">44501.398200000003</cx:pt>
          <cx:pt idx="1048">3594.17085</cx:pt>
          <cx:pt idx="1049">39727.614000000001</cx:pt>
          <cx:pt idx="1050">8023.1354499999998</cx:pt>
          <cx:pt idx="1051">14394.5579</cx:pt>
          <cx:pt idx="1052">9288.0267000000003</cx:pt>
          <cx:pt idx="1053">25309.489000000001</cx:pt>
          <cx:pt idx="1054">3353.4703</cx:pt>
          <cx:pt idx="1055">10594.501550000001</cx:pt>
          <cx:pt idx="1056">8277.5229999999992</cx:pt>
          <cx:pt idx="1057">17929.303370000001</cx:pt>
          <cx:pt idx="1058">2480.9791</cx:pt>
          <cx:pt idx="1059">4462.7218000000003</cx:pt>
          <cx:pt idx="1060">1981.5818999999999</cx:pt>
          <cx:pt idx="1061">11554.223599999999</cx:pt>
          <cx:pt idx="1062">48970.247600000002</cx:pt>
          <cx:pt idx="1063">6548.1950500000003</cx:pt>
          <cx:pt idx="1064">5708.8670000000002</cx:pt>
          <cx:pt idx="1065">7045.4989999999998</cx:pt>
          <cx:pt idx="1066">8978.1851000000006</cx:pt>
          <cx:pt idx="1067">5757.41345</cx:pt>
          <cx:pt idx="1068">14349.8544</cx:pt>
          <cx:pt idx="1069">10928.849</cx:pt>
          <cx:pt idx="1070">39871.704299999998</cx:pt>
          <cx:pt idx="1071">13974.455550000001</cx:pt>
          <cx:pt idx="1072">1909.52745</cx:pt>
          <cx:pt idx="1073">12096.6512</cx:pt>
          <cx:pt idx="1074">13204.28565</cx:pt>
          <cx:pt idx="1075">4562.8420999999998</cx:pt>
          <cx:pt idx="1076">8551.3469999999998</cx:pt>
          <cx:pt idx="1077">2102.2647000000002</cx:pt>
          <cx:pt idx="1078">34672.147199999999</cx:pt>
          <cx:pt idx="1079">15161.5344</cx:pt>
          <cx:pt idx="1080">11884.048580000001</cx:pt>
          <cx:pt idx="1081">4454.40265</cx:pt>
          <cx:pt idx="1082">5855.9025000000001</cx:pt>
          <cx:pt idx="1083">4076.4969999999998</cx:pt>
          <cx:pt idx="1084">15019.760050000001</cx:pt>
          <cx:pt idx="1085">19023.259999999998</cx:pt>
          <cx:pt idx="1086">10796.35025</cx:pt>
          <cx:pt idx="1087">11353.2276</cx:pt>
          <cx:pt idx="1088">9748.9105999999992</cx:pt>
          <cx:pt idx="1089">10577.087</cx:pt>
          <cx:pt idx="1090">41676.081100000003</cx:pt>
          <cx:pt idx="1091">11286.538699999999</cx:pt>
          <cx:pt idx="1092">3591.48</cx:pt>
          <cx:pt idx="1093">33907.548000000003</cx:pt>
          <cx:pt idx="1094">11299.343000000001</cx:pt>
          <cx:pt idx="1095">4561.1885000000002</cx:pt>
          <cx:pt idx="1096">44641.197399999997</cx:pt>
          <cx:pt idx="1097">1674.6323</cx:pt>
          <cx:pt idx="1098">23045.566159999998</cx:pt>
          <cx:pt idx="1099">3227.1210999999998</cx:pt>
          <cx:pt idx="1100">16776.304049999999</cx:pt>
          <cx:pt idx="1101">11253.421</cx:pt>
          <cx:pt idx="1102">3471.4096</cx:pt>
          <cx:pt idx="1103">11363.2832</cx:pt>
          <cx:pt idx="1104">20420.604650000001</cx:pt>
          <cx:pt idx="1105">10338.9316</cx:pt>
          <cx:pt idx="1106">8988.1587500000005</cx:pt>
          <cx:pt idx="1107">10493.9458</cx:pt>
          <cx:pt idx="1108">2904.0880000000002</cx:pt>
          <cx:pt idx="1109">8605.3615000000009</cx:pt>
          <cx:pt idx="1110">11512.405000000001</cx:pt>
          <cx:pt idx="1111">41949.244100000004</cx:pt>
          <cx:pt idx="1112">24180.933499999999</cx:pt>
          <cx:pt idx="1113">5312.1698500000002</cx:pt>
          <cx:pt idx="1114">2396.0958999999998</cx:pt>
          <cx:pt idx="1115">10807.4863</cx:pt>
          <cx:pt idx="1116">9222.4025999999994</cx:pt>
          <cx:pt idx="1117">36124.573700000001</cx:pt>
          <cx:pt idx="1118">38282.749499999998</cx:pt>
          <cx:pt idx="1119">5693.4305000000004</cx:pt>
          <cx:pt idx="1120">34166.273000000001</cx:pt>
          <cx:pt idx="1121">8347.1643000000004</cx:pt>
          <cx:pt idx="1122">46661.4424</cx:pt>
          <cx:pt idx="1123">18903.491409999999</cx:pt>
          <cx:pt idx="1124">40904.199500000002</cx:pt>
          <cx:pt idx="1125">14254.608200000001</cx:pt>
          <cx:pt idx="1126">10214.636</cx:pt>
          <cx:pt idx="1127">5836.5204000000003</cx:pt>
          <cx:pt idx="1128">14358.364369999999</cx:pt>
          <cx:pt idx="1129">1728.8969999999999</cx:pt>
          <cx:pt idx="1130">8582.3022999999994</cx:pt>
          <cx:pt idx="1131">3693.4279999999999</cx:pt>
          <cx:pt idx="1132">20709.020339999999</cx:pt>
          <cx:pt idx="1133">9991.0376500000002</cx:pt>
          <cx:pt idx="1134">19673.335729999999</cx:pt>
          <cx:pt idx="1135">11085.586799999999</cx:pt>
          <cx:pt idx="1136">7623.518</cx:pt>
          <cx:pt idx="1137">3176.2876999999999</cx:pt>
          <cx:pt idx="1138">3704.3544999999999</cx:pt>
          <cx:pt idx="1139">36898.733079999998</cx:pt>
          <cx:pt idx="1140">9048.0272999999997</cx:pt>
          <cx:pt idx="1141">7954.5169999999998</cx:pt>
          <cx:pt idx="1142">27117.993780000001</cx:pt>
          <cx:pt idx="1143">6338.0756000000001</cx:pt>
          <cx:pt idx="1144">9630.3970000000008</cx:pt>
          <cx:pt idx="1145">11289.10925</cx:pt>
          <cx:pt idx="1146">52590.829389999999</cx:pt>
          <cx:pt idx="1147">2261.5688</cx:pt>
          <cx:pt idx="1148">10791.959999999999</cx:pt>
          <cx:pt idx="1149">5979.7309999999998</cx:pt>
          <cx:pt idx="1150">2203.7359499999998</cx:pt>
          <cx:pt idx="1151">12235.8392</cx:pt>
          <cx:pt idx="1152">40941.285400000001</cx:pt>
          <cx:pt idx="1153">5630.4578499999998</cx:pt>
          <cx:pt idx="1154">11015.1747</cx:pt>
          <cx:pt idx="1155">7228.2156500000001</cx:pt>
          <cx:pt idx="1156">39722.746200000001</cx:pt>
          <cx:pt idx="1157">14426.073850000001</cx:pt>
          <cx:pt idx="1158">2459.7201</cx:pt>
          <cx:pt idx="1159">3989.8409999999999</cx:pt>
          <cx:pt idx="1160">7727.2532000000001</cx:pt>
          <cx:pt idx="1161">5124.1886999999997</cx:pt>
          <cx:pt idx="1162">18963.171920000001</cx:pt>
          <cx:pt idx="1163">2200.8308499999998</cx:pt>
          <cx:pt idx="1164">7153.5538999999999</cx:pt>
          <cx:pt idx="1165">5227.9887500000004</cx:pt>
          <cx:pt idx="1166">10982.5013</cx:pt>
          <cx:pt idx="1167">4529.4769999999999</cx:pt>
          <cx:pt idx="1168">4670.6400000000003</cx:pt>
          <cx:pt idx="1169">6112.3529500000004</cx:pt>
          <cx:pt idx="1170">17178.682400000002</cx:pt>
          <cx:pt idx="1171">22478.599999999999</cx:pt>
          <cx:pt idx="1172">11093.6229</cx:pt>
          <cx:pt idx="1173">6457.8433999999997</cx:pt>
          <cx:pt idx="1174">4433.9159</cx:pt>
          <cx:pt idx="1175">2154.3609999999999</cx:pt>
          <cx:pt idx="1176">23887.662700000001</cx:pt>
          <cx:pt idx="1177">6496.8860000000004</cx:pt>
          <cx:pt idx="1178">2899.4893499999998</cx:pt>
          <cx:pt idx="1179">19350.368900000001</cx:pt>
          <cx:pt idx="1180">7650.7737500000003</cx:pt>
          <cx:pt idx="1181">2850.6837500000001</cx:pt>
          <cx:pt idx="1182">2632.9920000000002</cx:pt>
          <cx:pt idx="1183">9447.3824000000004</cx:pt>
          <cx:pt idx="1184">18328.238099999999</cx:pt>
          <cx:pt idx="1185">8603.8233999999993</cx:pt>
          <cx:pt idx="1186">37465.34375</cx:pt>
          <cx:pt idx="1187">13844.797200000001</cx:pt>
          <cx:pt idx="1188">21771.3423</cx:pt>
          <cx:pt idx="1189">13126.677449999999</cx:pt>
          <cx:pt idx="1190">5327.4002499999997</cx:pt>
          <cx:pt idx="1191">13725.47184</cx:pt>
          <cx:pt idx="1192">13019.161050000001</cx:pt>
          <cx:pt idx="1193">8671.1912499999999</cx:pt>
          <cx:pt idx="1194">4134.0824499999999</cx:pt>
          <cx:pt idx="1195">18838.703659999999</cx:pt>
          <cx:pt idx="1196">33307.550799999997</cx:pt>
          <cx:pt idx="1197">5699.8374999999996</cx:pt>
          <cx:pt idx="1198">6393.6034499999996</cx:pt>
          <cx:pt idx="1199">4934.7049999999999</cx:pt>
          <cx:pt idx="1200">6198.7518</cx:pt>
          <cx:pt idx="1201">8733.2292500000003</cx:pt>
          <cx:pt idx="1202">2055.3249000000001</cx:pt>
          <cx:pt idx="1203">9964.0599999999995</cx:pt>
          <cx:pt idx="1204">18223.4512</cx:pt>
          <cx:pt idx="1205">5116.5003999999999</cx:pt>
          <cx:pt idx="1206">36910.608030000003</cx:pt>
          <cx:pt idx="1207">38415.474000000002</cx:pt>
          <cx:pt idx="1208">20296.863450000001</cx:pt>
          <cx:pt idx="1209">12347.172</cx:pt>
          <cx:pt idx="1210">5373.3642499999996</cx:pt>
          <cx:pt idx="1211">23563.016179999999</cx:pt>
          <cx:pt idx="1212">1702.4553000000001</cx:pt>
          <cx:pt idx="1213">10806.839</cx:pt>
          <cx:pt idx="1214">3956.0714499999999</cx:pt>
          <cx:pt idx="1215">12890.057650000001</cx:pt>
          <cx:pt idx="1216">5415.6611999999996</cx:pt>
          <cx:pt idx="1217">4058.1161000000002</cx:pt>
          <cx:pt idx="1218">41661.601999999999</cx:pt>
          <cx:pt idx="1219">7537.1638999999996</cx:pt>
          <cx:pt idx="1220">4718.2035500000002</cx:pt>
          <cx:pt idx="1221">6593.5083000000004</cx:pt>
          <cx:pt idx="1222">8442.6669999999995</cx:pt>
          <cx:pt idx="1223">26125.674770000001</cx:pt>
          <cx:pt idx="1224">6858.4795999999997</cx:pt>
          <cx:pt idx="1225">4795.6567999999997</cx:pt>
          <cx:pt idx="1226">6640.5448500000002</cx:pt>
          <cx:pt idx="1227">7162.0122000000001</cx:pt>
          <cx:pt idx="1228">10594.225700000001</cx:pt>
          <cx:pt idx="1229">11938.255950000001</cx:pt>
          <cx:pt idx="1230">60021.398970000002</cx:pt>
          <cx:pt idx="1231">20167.336029999999</cx:pt>
          <cx:pt idx="1232">12479.70895</cx:pt>
          <cx:pt idx="1233">11345.519</cx:pt>
          <cx:pt idx="1234">8515.7587000000003</cx:pt>
          <cx:pt idx="1235">2699.56835</cx:pt>
          <cx:pt idx="1236">14449.8544</cx:pt>
          <cx:pt idx="1237">12224.350850000001</cx:pt>
          <cx:pt idx="1238">6985.50695</cx:pt>
          <cx:pt idx="1239">3238.4357</cx:pt>
          <cx:pt idx="1240">47269.853999999999</cx:pt>
          <cx:pt idx="1241">49577.662400000001</cx:pt>
          <cx:pt idx="1242">4296.2712000000001</cx:pt>
          <cx:pt idx="1243">3171.6149</cx:pt>
          <cx:pt idx="1244">1135.9407000000001</cx:pt>
          <cx:pt idx="1245">5615.3689999999997</cx:pt>
          <cx:pt idx="1246">9101.7980000000007</cx:pt>
          <cx:pt idx="1247">6059.1729999999998</cx:pt>
          <cx:pt idx="1248">1633.9618</cx:pt>
          <cx:pt idx="1249">37607.527699999999</cx:pt>
          <cx:pt idx="1250">18648.421699999999</cx:pt>
          <cx:pt idx="1251">1241.5650000000001</cx:pt>
          <cx:pt idx="1252">16232.847</cx:pt>
          <cx:pt idx="1253">15828.82173</cx:pt>
          <cx:pt idx="1254">4415.1588000000002</cx:pt>
          <cx:pt idx="1255">6474.0129999999999</cx:pt>
          <cx:pt idx="1256">11436.738149999999</cx:pt>
          <cx:pt idx="1257">11305.93455</cx:pt>
          <cx:pt idx="1258">30063.580549999999</cx:pt>
          <cx:pt idx="1259">10197.772199999999</cx:pt>
          <cx:pt idx="1260">4544.2348000000002</cx:pt>
          <cx:pt idx="1261">3277.1610000000001</cx:pt>
          <cx:pt idx="1262">6770.1925000000001</cx:pt>
          <cx:pt idx="1263">7337.7479999999996</cx:pt>
          <cx:pt idx="1264">10370.912549999999</cx:pt>
          <cx:pt idx="1265">26926.5144</cx:pt>
          <cx:pt idx="1266">10704.469999999999</cx:pt>
          <cx:pt idx="1267">34254.053350000002</cx:pt>
          <cx:pt idx="1268">1880.4870000000001</cx:pt>
          <cx:pt idx="1269">8615.2999999999993</cx:pt>
          <cx:pt idx="1270">3292.5298499999999</cx:pt>
          <cx:pt idx="1271">3021.80915</cx:pt>
          <cx:pt idx="1272">14478.33015</cx:pt>
          <cx:pt idx="1273">4747.0528999999997</cx:pt>
          <cx:pt idx="1274">17043.341400000001</cx:pt>
          <cx:pt idx="1275">10959.33</cx:pt>
          <cx:pt idx="1276">2741.9479999999999</cx:pt>
          <cx:pt idx="1277">4357.0436499999996</cx:pt>
          <cx:pt idx="1278">22462.043750000001</cx:pt>
          <cx:pt idx="1279">4189.1130999999996</cx:pt>
          <cx:pt idx="1280">8283.6807000000008</cx:pt>
          <cx:pt idx="1281">24535.698550000001</cx:pt>
          <cx:pt idx="1282">14283.4594</cx:pt>
          <cx:pt idx="1283">1720.3536999999999</cx:pt>
          <cx:pt idx="1284">47403.879999999997</cx:pt>
          <cx:pt idx="1285">8534.6718000000001</cx:pt>
          <cx:pt idx="1286">3732.6251000000002</cx:pt>
          <cx:pt idx="1287">5472.4489999999996</cx:pt>
          <cx:pt idx="1288">38344.565999999999</cx:pt>
          <cx:pt idx="1289">7147.4727999999996</cx:pt>
          <cx:pt idx="1290">7133.9025000000001</cx:pt>
          <cx:pt idx="1291">34828.654000000002</cx:pt>
          <cx:pt idx="1292">1515.3449000000001</cx:pt>
          <cx:pt idx="1293">9301.8935500000007</cx:pt>
          <cx:pt idx="1294">11931.125249999999</cx:pt>
          <cx:pt idx="1295">1964.78</cx:pt>
          <cx:pt idx="1296">1708.9257500000001</cx:pt>
          <cx:pt idx="1297">4340.4408999999996</cx:pt>
          <cx:pt idx="1298">5261.4694499999996</cx:pt>
          <cx:pt idx="1299">2710.8285500000002</cx:pt>
          <cx:pt idx="1300">62592.873090000001</cx:pt>
          <cx:pt idx="1301">46718.163249999998</cx:pt>
          <cx:pt idx="1302">3208.7869999999998</cx:pt>
          <cx:pt idx="1303">37829.724199999997</cx:pt>
          <cx:pt idx="1304">21259.377949999998</cx:pt>
          <cx:pt idx="1305">2464.6188000000002</cx:pt>
          <cx:pt idx="1306">16115.3045</cx:pt>
          <cx:pt idx="1307">21472.478800000001</cx:pt>
          <cx:pt idx="1308">33900.652999999998</cx:pt>
          <cx:pt idx="1309">6875.9610000000002</cx:pt>
          <cx:pt idx="1310">6940.90985</cx:pt>
          <cx:pt idx="1311">4571.4130500000001</cx:pt>
          <cx:pt idx="1312">4536.259</cx:pt>
          <cx:pt idx="1313">36397.576000000001</cx:pt>
          <cx:pt idx="1314">18765.87545</cx:pt>
          <cx:pt idx="1315">11272.331389999999</cx:pt>
          <cx:pt idx="1316">1731.6769999999999</cx:pt>
          <cx:pt idx="1317">1163.4627</cx:pt>
          <cx:pt idx="1318">19496.71917</cx:pt>
          <cx:pt idx="1319">7201.7008500000002</cx:pt>
          <cx:pt idx="1320">5425.0233500000004</cx:pt>
          <cx:pt idx="1321">28101.333050000001</cx:pt>
          <cx:pt idx="1322">12981.3457</cx:pt>
          <cx:pt idx="1323">43896.376300000004</cx:pt>
          <cx:pt idx="1324">4239.8926499999998</cx:pt>
          <cx:pt idx="1325">13143.336649999999</cx:pt>
          <cx:pt idx="1326">7050.0213000000003</cx:pt>
          <cx:pt idx="1327">9377.9046999999991</cx:pt>
          <cx:pt idx="1328">22395.74424</cx:pt>
          <cx:pt idx="1329">10325.206</cx:pt>
          <cx:pt idx="1330">12629.1656</cx:pt>
          <cx:pt idx="1331">10795.937330000001</cx:pt>
          <cx:pt idx="1332">11411.684999999999</cx:pt>
          <cx:pt idx="1333">10600.5483</cx:pt>
          <cx:pt idx="1334">2205.9807999999998</cx:pt>
          <cx:pt idx="1335">1629.8335</cx:pt>
          <cx:pt idx="1336">2007.9449999999999</cx:pt>
          <cx:pt idx="1337">29141.3603</cx:pt>
        </cx:lvl>
      </cx:numDim>
    </cx:data>
  </cx:chartData>
  <cx:chart>
    <cx:title pos="t" align="ctr" overlay="0">
      <cx:tx>
        <cx:txData>
          <cx:v>Histogram</cx:v>
        </cx:txData>
      </cx:tx>
      <cx:txPr>
        <a:bodyPr spcFirstLastPara="1" vertOverflow="ellipsis" horzOverflow="overflow" wrap="square" lIns="0" tIns="0" rIns="0" bIns="0" anchor="ctr" anchorCtr="1"/>
        <a:lstStyle/>
        <a:p>
          <a:pPr algn="ctr" rtl="0">
            <a:defRPr/>
          </a:pPr>
          <a:r>
            <a:rPr lang="en-US" sz="2400" b="0" i="0" u="none" strike="noStrike" baseline="0" dirty="0">
              <a:solidFill>
                <a:sysClr val="windowText" lastClr="000000">
                  <a:lumMod val="65000"/>
                  <a:lumOff val="35000"/>
                </a:sysClr>
              </a:solidFill>
              <a:latin typeface="Calibri" panose="020F0502020204030204"/>
            </a:rPr>
            <a:t>Histogram</a:t>
          </a:r>
        </a:p>
      </cx:txPr>
    </cx:title>
    <cx:plotArea>
      <cx:plotAreaRegion>
        <cx:series layoutId="clusteredColumn" uniqueId="{1E48BF1E-9790-4435-B96D-4C493D74E6A1}" formatIdx="0">
          <cx:tx>
            <cx:txData>
              <cx:f>'Q1.2'!$A$1</cx:f>
              <cx:v> </cx:v>
            </cx:txData>
          </cx:tx>
          <cx:dataLabels pos="inEnd">
            <cx:visibility seriesName="0" categoryName="0" value="1"/>
          </cx:dataLabels>
          <cx:dataId val="0"/>
          <cx:layoutPr>
            <cx:binning intervalClosed="r">
              <cx:binCount val="50"/>
            </cx:binning>
          </cx:layoutPr>
        </cx:series>
        <cx:series layoutId="clusteredColumn" hidden="1" uniqueId="{52A5D793-47A9-407C-8AB1-FDED3FA81F32}" formatIdx="1">
          <cx:tx>
            <cx:txData>
              <cx:f>'Q1.2'!$B$1</cx:f>
              <cx:v>charges($)</cx:v>
            </cx:txData>
          </cx:tx>
          <cx:dataLabels pos="inEnd">
            <cx:visibility seriesName="0" categoryName="0" value="1"/>
          </cx:dataLabels>
          <cx:dataId val="1"/>
          <cx:layoutPr>
            <cx:binning intervalClosed="r"/>
          </cx:layoutPr>
        </cx:series>
      </cx:plotAreaRegion>
      <cx:axis id="0">
        <cx:catScaling gapWidth="0.00999999978"/>
        <cx:title>
          <cx:tx>
            <cx:txData>
              <cx:v>Charges</cx:v>
            </cx:txData>
          </cx:tx>
          <cx:txPr>
            <a:bodyPr spcFirstLastPara="1" vertOverflow="ellipsis" horzOverflow="overflow" wrap="square" lIns="0" tIns="0" rIns="0" bIns="0" anchor="ctr" anchorCtr="1"/>
            <a:lstStyle/>
            <a:p>
              <a:pPr algn="ctr" rtl="0">
                <a:defRPr sz="1400"/>
              </a:pPr>
              <a:r>
                <a:rPr lang="en-US" sz="1400" b="0" i="0" u="none" strike="noStrike" baseline="0">
                  <a:solidFill>
                    <a:sysClr val="windowText" lastClr="000000">
                      <a:lumMod val="75000"/>
                      <a:lumOff val="25000"/>
                    </a:sysClr>
                  </a:solidFill>
                  <a:latin typeface="Calibri" panose="020F0502020204030204"/>
                </a:rPr>
                <a:t>Charges</a:t>
              </a:r>
            </a:p>
          </cx:txPr>
        </cx:title>
        <cx:tickLabels/>
        <cx:txPr>
          <a:bodyPr spcFirstLastPara="1" vertOverflow="ellipsis" horzOverflow="overflow" wrap="square" lIns="0" tIns="0" rIns="0" bIns="0" anchor="ctr" anchorCtr="1"/>
          <a:lstStyle/>
          <a:p>
            <a:pPr algn="ctr" rtl="0">
              <a:defRPr/>
            </a:pPr>
            <a:endParaRPr lang="en-US" sz="900" b="0" i="0" u="none" strike="noStrike" baseline="0">
              <a:solidFill>
                <a:sysClr val="windowText" lastClr="000000">
                  <a:lumMod val="75000"/>
                  <a:lumOff val="25000"/>
                </a:sysClr>
              </a:solidFill>
              <a:latin typeface="Calibri" panose="020F0502020204030204"/>
            </a:endParaRPr>
          </a:p>
        </cx:txPr>
      </cx:axis>
      <cx:axis id="1" hidden="1">
        <cx:valScaling/>
        <cx:title>
          <cx:tx>
            <cx:txData>
              <cx:v>BMI</cx:v>
            </cx:txData>
          </cx:tx>
          <cx:txPr>
            <a:bodyPr spcFirstLastPara="1" vertOverflow="ellipsis" horzOverflow="overflow" wrap="square" lIns="0" tIns="0" rIns="0" bIns="0" anchor="ctr" anchorCtr="1"/>
            <a:lstStyle/>
            <a:p>
              <a:pPr algn="ctr" rtl="0">
                <a:defRPr sz="1400"/>
              </a:pPr>
              <a:r>
                <a:rPr lang="en-US" sz="1400" b="0" i="0" u="none" strike="noStrike" baseline="0">
                  <a:solidFill>
                    <a:sysClr val="windowText" lastClr="000000">
                      <a:lumMod val="75000"/>
                      <a:lumOff val="25000"/>
                    </a:sysClr>
                  </a:solidFill>
                  <a:latin typeface="Calibri" panose="020F0502020204030204"/>
                </a:rPr>
                <a:t>BMI</a:t>
              </a:r>
            </a:p>
          </cx:txPr>
        </cx:title>
        <cx:majorGridlines/>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'Q1.2'!$A$2:$A$1339</cx:f>
        <cx:lvl ptCount="1338" formatCode="General">
          <cx:pt idx="0">27.899999999999999</cx:pt>
          <cx:pt idx="1">33.770000000000003</cx:pt>
          <cx:pt idx="2">33</cx:pt>
          <cx:pt idx="3">22.704999999999998</cx:pt>
          <cx:pt idx="4">28.879999999999999</cx:pt>
          <cx:pt idx="5">25.739999999999998</cx:pt>
          <cx:pt idx="6">33.439999999999998</cx:pt>
          <cx:pt idx="7">27.739999999999998</cx:pt>
          <cx:pt idx="8">29.829999999999998</cx:pt>
          <cx:pt idx="9">25.84</cx:pt>
          <cx:pt idx="10">26.219999999999999</cx:pt>
          <cx:pt idx="11">26.289999999999999</cx:pt>
          <cx:pt idx="12">34.399999999999999</cx:pt>
          <cx:pt idx="13">39.82</cx:pt>
          <cx:pt idx="14">42.130000000000003</cx:pt>
          <cx:pt idx="15">24.600000000000001</cx:pt>
          <cx:pt idx="16">30.780000000000001</cx:pt>
          <cx:pt idx="17">23.844999999999999</cx:pt>
          <cx:pt idx="18">40.299999999999997</cx:pt>
          <cx:pt idx="19">35.299999999999997</cx:pt>
          <cx:pt idx="20">36.005000000000003</cx:pt>
          <cx:pt idx="21">32.399999999999999</cx:pt>
          <cx:pt idx="22">34.100000000000001</cx:pt>
          <cx:pt idx="23">31.920000000000002</cx:pt>
          <cx:pt idx="24">28.024999999999999</cx:pt>
          <cx:pt idx="25">27.719999999999999</cx:pt>
          <cx:pt idx="26">23.085000000000001</cx:pt>
          <cx:pt idx="27">32.774999999999999</cx:pt>
          <cx:pt idx="28">17.385000000000002</cx:pt>
          <cx:pt idx="29">36.299999999999997</cx:pt>
          <cx:pt idx="30">35.600000000000001</cx:pt>
          <cx:pt idx="31">26.315000000000001</cx:pt>
          <cx:pt idx="32">28.600000000000001</cx:pt>
          <cx:pt idx="33">28.309999999999999</cx:pt>
          <cx:pt idx="34">36.399999999999999</cx:pt>
          <cx:pt idx="35">20.425000000000001</cx:pt>
          <cx:pt idx="36">32.965000000000003</cx:pt>
          <cx:pt idx="37">20.800000000000001</cx:pt>
          <cx:pt idx="38">36.670000000000002</cx:pt>
          <cx:pt idx="39">39.899999999999999</cx:pt>
          <cx:pt idx="40">26.600000000000001</cx:pt>
          <cx:pt idx="41">36.630000000000003</cx:pt>
          <cx:pt idx="42">21.780000000000001</cx:pt>
          <cx:pt idx="43">30.800000000000001</cx:pt>
          <cx:pt idx="44">37.049999999999997</cx:pt>
          <cx:pt idx="45">37.299999999999997</cx:pt>
          <cx:pt idx="46">38.664999999999999</cx:pt>
          <cx:pt idx="47">34.770000000000003</cx:pt>
          <cx:pt idx="48">24.530000000000001</cx:pt>
          <cx:pt idx="49">35.200000000000003</cx:pt>
          <cx:pt idx="50">35.625</cx:pt>
          <cx:pt idx="51">33.630000000000003</cx:pt>
          <cx:pt idx="52">28</cx:pt>
          <cx:pt idx="53">34.43</cx:pt>
          <cx:pt idx="54">28.690000000000001</cx:pt>
          <cx:pt idx="55">36.954999999999998</cx:pt>
          <cx:pt idx="56">31.824999999999999</cx:pt>
          <cx:pt idx="57">31.68</cx:pt>
          <cx:pt idx="58">22.879999999999999</cx:pt>
          <cx:pt idx="59">37.335000000000001</cx:pt>
          <cx:pt idx="60">27.359999999999999</cx:pt>
          <cx:pt idx="61">33.659999999999997</cx:pt>
          <cx:pt idx="62">24.699999999999999</cx:pt>
          <cx:pt idx="63">25.934999999999999</cx:pt>
          <cx:pt idx="64">22.420000000000002</cx:pt>
          <cx:pt idx="65">28.899999999999999</cx:pt>
          <cx:pt idx="66">39.100000000000001</cx:pt>
          <cx:pt idx="67">26.315000000000001</cx:pt>
          <cx:pt idx="68">36.189999999999998</cx:pt>
          <cx:pt idx="69">23.98</cx:pt>
          <cx:pt idx="70">24.75</cx:pt>
          <cx:pt idx="71">28.5</cx:pt>
          <cx:pt idx="72">28.100000000000001</cx:pt>
          <cx:pt idx="73">32.009999999999998</cx:pt>
          <cx:pt idx="74">27.399999999999999</cx:pt>
          <cx:pt idx="75">34.009999999999998</cx:pt>
          <cx:pt idx="76">29.59</cx:pt>
          <cx:pt idx="77">35.530000000000001</cx:pt>
          <cx:pt idx="78">39.805</cx:pt>
          <cx:pt idx="79">32.965000000000003</cx:pt>
          <cx:pt idx="80">26.885000000000002</cx:pt>
          <cx:pt idx="81">38.284999999999997</cx:pt>
          <cx:pt idx="82">37.619999999999997</cx:pt>
          <cx:pt idx="83">41.229999999999997</cx:pt>
          <cx:pt idx="84">34.799999999999997</cx:pt>
          <cx:pt idx="85">22.895</cx:pt>
          <cx:pt idx="86">31.16</cx:pt>
          <cx:pt idx="87">27.199999999999999</cx:pt>
          <cx:pt idx="88">27.739999999999998</cx:pt>
          <cx:pt idx="89">26.98</cx:pt>
          <cx:pt idx="90">39.490000000000002</cx:pt>
          <cx:pt idx="91">24.795000000000002</cx:pt>
          <cx:pt idx="92">29.829999999999998</cx:pt>
          <cx:pt idx="93">34.770000000000003</cx:pt>
          <cx:pt idx="94">31.300000000000001</cx:pt>
          <cx:pt idx="95">37.619999999999997</cx:pt>
          <cx:pt idx="96">30.800000000000001</cx:pt>
          <cx:pt idx="97">38.280000000000001</cx:pt>
          <cx:pt idx="98">19.949999999999999</cx:pt>
          <cx:pt idx="99">19.300000000000001</cx:pt>
          <cx:pt idx="100">31.600000000000001</cx:pt>
          <cx:pt idx="101">25.460000000000001</cx:pt>
          <cx:pt idx="102">30.114999999999998</cx:pt>
          <cx:pt idx="103">29.920000000000002</cx:pt>
          <cx:pt idx="104">27.5</cx:pt>
          <cx:pt idx="105">28.024999999999999</cx:pt>
          <cx:pt idx="106">28.399999999999999</cx:pt>
          <cx:pt idx="107">30.875</cx:pt>
          <cx:pt idx="108">27.940000000000001</cx:pt>
          <cx:pt idx="109">35.090000000000003</cx:pt>
          <cx:pt idx="110">33.630000000000003</cx:pt>
          <cx:pt idx="111">29.699999999999999</cx:pt>
          <cx:pt idx="112">30.800000000000001</cx:pt>
          <cx:pt idx="113">35.719999999999999</cx:pt>
          <cx:pt idx="114">32.204999999999998</cx:pt>
          <cx:pt idx="115">28.594999999999999</cx:pt>
          <cx:pt idx="116">49.060000000000002</cx:pt>
          <cx:pt idx="117">27.940000000000001</cx:pt>
          <cx:pt idx="118">27.170000000000002</cx:pt>
          <cx:pt idx="119">23.370000000000001</cx:pt>
          <cx:pt idx="120">37.100000000000001</cx:pt>
          <cx:pt idx="121">23.75</cx:pt>
          <cx:pt idx="122">28.975000000000001</cx:pt>
          <cx:pt idx="123">31.350000000000001</cx:pt>
          <cx:pt idx="124">33.914999999999999</cx:pt>
          <cx:pt idx="125">28.785</cx:pt>
          <cx:pt idx="126">28.300000000000001</cx:pt>
          <cx:pt idx="127">37.399999999999999</cx:pt>
          <cx:pt idx="128">17.765000000000001</cx:pt>
          <cx:pt idx="129">34.700000000000003</cx:pt>
          <cx:pt idx="130">26.504999999999999</cx:pt>
          <cx:pt idx="131">22.039999999999999</cx:pt>
          <cx:pt idx="132">35.899999999999999</cx:pt>
          <cx:pt idx="133">25.555</cx:pt>
          <cx:pt idx="134">28.785</cx:pt>
          <cx:pt idx="135">28.050000000000001</cx:pt>
          <cx:pt idx="136">34.100000000000001</cx:pt>
          <cx:pt idx="137">25.175000000000001</cx:pt>
          <cx:pt idx="138">31.899999999999999</cx:pt>
          <cx:pt idx="139">36</cx:pt>
          <cx:pt idx="140">22.420000000000002</cx:pt>
          <cx:pt idx="141">32.490000000000002</cx:pt>
          <cx:pt idx="142">25.300000000000001</cx:pt>
          <cx:pt idx="143">29.734999999999999</cx:pt>
          <cx:pt idx="144">28.690000000000001</cx:pt>
          <cx:pt idx="145">38.829999999999998</cx:pt>
          <cx:pt idx="146">30.495000000000001</cx:pt>
          <cx:pt idx="147">37.729999999999997</cx:pt>
          <cx:pt idx="148">37.43</cx:pt>
          <cx:pt idx="149">28.399999999999999</cx:pt>
          <cx:pt idx="150">24.129999999999999</cx:pt>
          <cx:pt idx="151">29.699999999999999</cx:pt>
          <cx:pt idx="152">37.145000000000003</cx:pt>
          <cx:pt idx="153">23.370000000000001</cx:pt>
          <cx:pt idx="154">25.460000000000001</cx:pt>
          <cx:pt idx="155">39.520000000000003</cx:pt>
          <cx:pt idx="156">24.420000000000002</cx:pt>
          <cx:pt idx="157">25.175000000000001</cx:pt>
          <cx:pt idx="158">35.530000000000001</cx:pt>
          <cx:pt idx="159">27.829999999999998</cx:pt>
          <cx:pt idx="160">26.600000000000001</cx:pt>
          <cx:pt idx="161">36.850000000000001</cx:pt>
          <cx:pt idx="162">39.600000000000001</cx:pt>
          <cx:pt idx="163">29.800000000000001</cx:pt>
          <cx:pt idx="164">29.640000000000001</cx:pt>
          <cx:pt idx="165">28.215</cx:pt>
          <cx:pt idx="166">37</cx:pt>
          <cx:pt idx="167">33.155000000000001</cx:pt>
          <cx:pt idx="168">31.824999999999999</cx:pt>
          <cx:pt idx="169">18.905000000000001</cx:pt>
          <cx:pt idx="170">41.469999999999999</cx:pt>
          <cx:pt idx="171">30.300000000000001</cx:pt>
          <cx:pt idx="172">15.960000000000001</cx:pt>
          <cx:pt idx="173">34.799999999999997</cx:pt>
          <cx:pt idx="174">33.344999999999999</cx:pt>
          <cx:pt idx="175">37.700000000000003</cx:pt>
          <cx:pt idx="176">27.835000000000001</cx:pt>
          <cx:pt idx="177">29.199999999999999</cx:pt>
          <cx:pt idx="178">28.899999999999999</cx:pt>
          <cx:pt idx="179">33.155000000000001</cx:pt>
          <cx:pt idx="180">28.594999999999999</cx:pt>
          <cx:pt idx="181">38.280000000000001</cx:pt>
          <cx:pt idx="182">19.949999999999999</cx:pt>
          <cx:pt idx="183">26.41</cx:pt>
          <cx:pt idx="184">30.690000000000001</cx:pt>
          <cx:pt idx="185">41.895000000000003</cx:pt>
          <cx:pt idx="186">29.920000000000002</cx:pt>
          <cx:pt idx="187">30.899999999999999</cx:pt>
          <cx:pt idx="188">32.200000000000003</cx:pt>
          <cx:pt idx="189">32.109999999999999</cx:pt>
          <cx:pt idx="190">31.57</cx:pt>
          <cx:pt idx="191">26.199999999999999</cx:pt>
          <cx:pt idx="192">25.739999999999998</cx:pt>
          <cx:pt idx="193">26.600000000000001</cx:pt>
          <cx:pt idx="194">34.43</cx:pt>
          <cx:pt idx="195">30.59</cx:pt>
          <cx:pt idx="196">32.799999999999997</cx:pt>
          <cx:pt idx="197">28.600000000000001</cx:pt>
          <cx:pt idx="198">18.050000000000001</cx:pt>
          <cx:pt idx="199">39.329999999999998</cx:pt>
          <cx:pt idx="200">32.109999999999999</cx:pt>
          <cx:pt idx="201">32.229999999999997</cx:pt>
          <cx:pt idx="202">24.035</cx:pt>
          <cx:pt idx="203">36.079999999999998</cx:pt>
          <cx:pt idx="204">22.300000000000001</cx:pt>
          <cx:pt idx="205">28.879999999999999</cx:pt>
          <cx:pt idx="206">26.399999999999999</cx:pt>
          <cx:pt idx="207">27.739999999999998</cx:pt>
          <cx:pt idx="208">31.800000000000001</cx:pt>
          <cx:pt idx="209">41.229999999999997</cx:pt>
          <cx:pt idx="210">33</cx:pt>
          <cx:pt idx="211">30.875</cx:pt>
          <cx:pt idx="212">28.5</cx:pt>
          <cx:pt idx="213">26.73</cx:pt>
          <cx:pt idx="214">30.899999999999999</cx:pt>
          <cx:pt idx="215">37.100000000000001</cx:pt>
          <cx:pt idx="216">26.600000000000001</cx:pt>
          <cx:pt idx="217">23.100000000000001</cx:pt>
          <cx:pt idx="218">29.920000000000002</cx:pt>
          <cx:pt idx="219">23.210000000000001</cx:pt>
          <cx:pt idx="220">33.700000000000003</cx:pt>
          <cx:pt idx="221">33.25</cx:pt>
          <cx:pt idx="222">30.800000000000001</cx:pt>
          <cx:pt idx="223">34.799999999999997</cx:pt>
          <cx:pt idx="224">24.640000000000001</cx:pt>
          <cx:pt idx="225">33.880000000000003</cx:pt>
          <cx:pt idx="226">38.060000000000002</cx:pt>
          <cx:pt idx="227">41.909999999999997</cx:pt>
          <cx:pt idx="228">31.635000000000002</cx:pt>
          <cx:pt idx="229">25.460000000000001</cx:pt>
          <cx:pt idx="230">36.195</cx:pt>
          <cx:pt idx="231">27.829999999999998</cx:pt>
          <cx:pt idx="232">17.800000000000001</cx:pt>
          <cx:pt idx="233">27.5</cx:pt>
          <cx:pt idx="234">24.510000000000002</cx:pt>
          <cx:pt idx="235">22.219999999999999</cx:pt>
          <cx:pt idx="236">26.73</cx:pt>
          <cx:pt idx="237">38.390000000000001</cx:pt>
          <cx:pt idx="238">29.07</cx:pt>
          <cx:pt idx="239">38.060000000000002</cx:pt>
          <cx:pt idx="240">36.670000000000002</cx:pt>
          <cx:pt idx="241">22.135000000000002</cx:pt>
          <cx:pt idx="242">26.800000000000001</cx:pt>
          <cx:pt idx="243">35.299999999999997</cx:pt>
          <cx:pt idx="244">27.739999999999998</cx:pt>
          <cx:pt idx="245">30.02</cx:pt>
          <cx:pt idx="246">38.060000000000002</cx:pt>
          <cx:pt idx="247">35.859999999999999</cx:pt>
          <cx:pt idx="248">20.899999999999999</cx:pt>
          <cx:pt idx="249">28.975000000000001</cx:pt>
          <cx:pt idx="250">17.289999999999999</cx:pt>
          <cx:pt idx="251">32.200000000000003</cx:pt>
          <cx:pt idx="252">34.210000000000001</cx:pt>
          <cx:pt idx="253">30.300000000000001</cx:pt>
          <cx:pt idx="254">31.824999999999999</cx:pt>
          <cx:pt idx="255">25.364999999999998</cx:pt>
          <cx:pt idx="256">33.630000000000003</cx:pt>
          <cx:pt idx="257">40.149999999999999</cx:pt>
          <cx:pt idx="258">24.414999999999999</cx:pt>
          <cx:pt idx="259">31.920000000000002</cx:pt>
          <cx:pt idx="260">25.199999999999999</cx:pt>
          <cx:pt idx="261">26.84</cx:pt>
          <cx:pt idx="262">24.32</cx:pt>
          <cx:pt idx="263">36.954999999999998</cx:pt>
          <cx:pt idx="264">38.060000000000002</cx:pt>
          <cx:pt idx="265">42.350000000000001</cx:pt>
          <cx:pt idx="266">19.800000000000001</cx:pt>
          <cx:pt idx="267">32.395000000000003</cx:pt>
          <cx:pt idx="268">30.199999999999999</cx:pt>
          <cx:pt idx="269">25.84</cx:pt>
          <cx:pt idx="270">29.370000000000001</cx:pt>
          <cx:pt idx="271">34.200000000000003</cx:pt>
          <cx:pt idx="272">37.049999999999997</cx:pt>
          <cx:pt idx="273">27.454999999999998</cx:pt>
          <cx:pt idx="274">27.550000000000001</cx:pt>
          <cx:pt idx="275">26.600000000000001</cx:pt>
          <cx:pt idx="276">20.614999999999998</cx:pt>
          <cx:pt idx="277">24.300000000000001</cx:pt>
          <cx:pt idx="278">31.789999999999999</cx:pt>
          <cx:pt idx="279">21.559999999999999</cx:pt>
          <cx:pt idx="280">28.120000000000001</cx:pt>
          <cx:pt idx="281">40.564999999999998</cx:pt>
          <cx:pt idx="282">27.645</cx:pt>
          <cx:pt idx="283">32.395000000000003</cx:pt>
          <cx:pt idx="284">31.199999999999999</cx:pt>
          <cx:pt idx="285">26.620000000000001</cx:pt>
          <cx:pt idx="286">48.07</cx:pt>
          <cx:pt idx="287">26.219999999999999</cx:pt>
          <cx:pt idx="288">36.765000000000001</cx:pt>
          <cx:pt idx="289">26.399999999999999</cx:pt>
          <cx:pt idx="290">33.399999999999999</cx:pt>
          <cx:pt idx="291">29.640000000000001</cx:pt>
          <cx:pt idx="292">45.539999999999999</cx:pt>
          <cx:pt idx="293">28.82</cx:pt>
          <cx:pt idx="294">26.800000000000001</cx:pt>
          <cx:pt idx="295">22.989999999999998</cx:pt>
          <cx:pt idx="296">27.699999999999999</cx:pt>
          <cx:pt idx="297">25.41</cx:pt>
          <cx:pt idx="298">34.390000000000001</cx:pt>
          <cx:pt idx="299">28.879999999999999</cx:pt>
          <cx:pt idx="300">27.550000000000001</cx:pt>
          <cx:pt idx="301">22.609999999999999</cx:pt>
          <cx:pt idx="302">37.509999999999998</cx:pt>
          <cx:pt idx="303">33</cx:pt>
          <cx:pt idx="304">38</cx:pt>
          <cx:pt idx="305">33.344999999999999</cx:pt>
          <cx:pt idx="306">27.5</cx:pt>
          <cx:pt idx="307">33.329999999999998</cx:pt>
          <cx:pt idx="308">34.865000000000002</cx:pt>
          <cx:pt idx="309">33.060000000000002</cx:pt>
          <cx:pt idx="310">26.600000000000001</cx:pt>
          <cx:pt idx="311">24.699999999999999</cx:pt>
          <cx:pt idx="312">35.969999999999999</cx:pt>
          <cx:pt idx="313">35.859999999999999</cx:pt>
          <cx:pt idx="314">31.399999999999999</cx:pt>
          <cx:pt idx="315">33.25</cx:pt>
          <cx:pt idx="316">32.204999999999998</cx:pt>
          <cx:pt idx="317">32.774999999999999</cx:pt>
          <cx:pt idx="318">27.645</cx:pt>
          <cx:pt idx="319">37.335000000000001</cx:pt>
          <cx:pt idx="320">25.27</cx:pt>
          <cx:pt idx="321">29.640000000000001</cx:pt>
          <cx:pt idx="322">30.800000000000001</cx:pt>
          <cx:pt idx="323">40.945</cx:pt>
          <cx:pt idx="324">27.199999999999999</cx:pt>
          <cx:pt idx="325">34.104999999999997</cx:pt>
          <cx:pt idx="326">23.210000000000001</cx:pt>
          <cx:pt idx="327">36.479999999999997</cx:pt>
          <cx:pt idx="328">33.799999999999997</cx:pt>
          <cx:pt idx="329">36.700000000000003</cx:pt>
          <cx:pt idx="330">36.384999999999998</cx:pt>
          <cx:pt idx="331">27.359999999999999</cx:pt>
          <cx:pt idx="332">31.16</cx:pt>
          <cx:pt idx="333">28.785</cx:pt>
          <cx:pt idx="334">35.719999999999999</cx:pt>
          <cx:pt idx="335">34.5</cx:pt>
          <cx:pt idx="336">25.739999999999998</cx:pt>
          <cx:pt idx="337">27.550000000000001</cx:pt>
          <cx:pt idx="338">32.299999999999997</cx:pt>
          <cx:pt idx="339">27.719999999999999</cx:pt>
          <cx:pt idx="340">27.600000000000001</cx:pt>
          <cx:pt idx="341">30.02</cx:pt>
          <cx:pt idx="342">27.550000000000001</cx:pt>
          <cx:pt idx="343">36.765000000000001</cx:pt>
          <cx:pt idx="344">41.469999999999999</cx:pt>
          <cx:pt idx="345">29.260000000000002</cx:pt>
          <cx:pt idx="346">35.75</cx:pt>
          <cx:pt idx="347">33.344999999999999</cx:pt>
          <cx:pt idx="348">29.920000000000002</cx:pt>
          <cx:pt idx="349">27.835000000000001</cx:pt>
          <cx:pt idx="350">23.18</cx:pt>
          <cx:pt idx="351">25.600000000000001</cx:pt>
          <cx:pt idx="352">27.699999999999999</cx:pt>
          <cx:pt idx="353">35.244999999999997</cx:pt>
          <cx:pt idx="354">38.280000000000001</cx:pt>
          <cx:pt idx="355">27.600000000000001</cx:pt>
          <cx:pt idx="356">43.890000000000001</cx:pt>
          <cx:pt idx="357">29.829999999999998</cx:pt>
          <cx:pt idx="358">41.909999999999997</cx:pt>
          <cx:pt idx="359">20.789999999999999</cx:pt>
          <cx:pt idx="360">32.299999999999997</cx:pt>
          <cx:pt idx="361">30.5</cx:pt>
          <cx:pt idx="362">21.699999999999999</cx:pt>
          <cx:pt idx="363">26.399999999999999</cx:pt>
          <cx:pt idx="364">21.890000000000001</cx:pt>
          <cx:pt idx="365">30.780000000000001</cx:pt>
          <cx:pt idx="366">32.299999999999997</cx:pt>
          <cx:pt idx="367">24.984999999999999</cx:pt>
          <cx:pt idx="368">32.015000000000001</cx:pt>
          <cx:pt idx="369">30.399999999999999</cx:pt>
          <cx:pt idx="370">21.09</cx:pt>
          <cx:pt idx="371">22.23</cx:pt>
          <cx:pt idx="372">33.155000000000001</cx:pt>
          <cx:pt idx="373">32.899999999999999</cx:pt>
          <cx:pt idx="374">33.329999999999998</cx:pt>
          <cx:pt idx="375">28.309999999999999</cx:pt>
          <cx:pt idx="376">24.890000000000001</cx:pt>
          <cx:pt idx="377">40.149999999999999</cx:pt>
          <cx:pt idx="378">30.114999999999998</cx:pt>
          <cx:pt idx="379">31.460000000000001</cx:pt>
          <cx:pt idx="380">17.954999999999998</cx:pt>
          <cx:pt idx="381">30.684999999999999</cx:pt>
          <cx:pt idx="382">33</cx:pt>
          <cx:pt idx="383">43.340000000000003</cx:pt>
          <cx:pt idx="384">22.135000000000002</cx:pt>
          <cx:pt idx="385">34.399999999999999</cx:pt>
          <cx:pt idx="386">39.049999999999997</cx:pt>
          <cx:pt idx="387">25.364999999999998</cx:pt>
          <cx:pt idx="388">22.609999999999999</cx:pt>
          <cx:pt idx="389">30.210000000000001</cx:pt>
          <cx:pt idx="390">35.625</cx:pt>
          <cx:pt idx="391">37.43</cx:pt>
          <cx:pt idx="392">31.445</cx:pt>
          <cx:pt idx="393">31.350000000000001</cx:pt>
          <cx:pt idx="394">32.299999999999997</cx:pt>
          <cx:pt idx="395">19.855</cx:pt>
          <cx:pt idx="396">34.399999999999999</cx:pt>
          <cx:pt idx="397">31.02</cx:pt>
          <cx:pt idx="398">25.600000000000001</cx:pt>
          <cx:pt idx="399">38.170000000000002</cx:pt>
          <cx:pt idx="400">20.600000000000001</cx:pt>
          <cx:pt idx="401">47.520000000000003</cx:pt>
          <cx:pt idx="402">32.965000000000003</cx:pt>
          <cx:pt idx="403">32.299999999999997</cx:pt>
          <cx:pt idx="404">20.399999999999999</cx:pt>
          <cx:pt idx="405">38.380000000000003</cx:pt>
          <cx:pt idx="406">24.309999999999999</cx:pt>
          <cx:pt idx="407">23.600000000000001</cx:pt>
          <cx:pt idx="408">21.120000000000001</cx:pt>
          <cx:pt idx="409">30.030000000000001</cx:pt>
          <cx:pt idx="410">17.48</cx:pt>
          <cx:pt idx="411">20.234999999999999</cx:pt>
          <cx:pt idx="412">17.195</cx:pt>
          <cx:pt idx="413">23.899999999999999</cx:pt>
          <cx:pt idx="414">35.149999999999999</cx:pt>
          <cx:pt idx="415">35.640000000000001</cx:pt>
          <cx:pt idx="416">34.100000000000001</cx:pt>
          <cx:pt idx="417">22.600000000000001</cx:pt>
          <cx:pt idx="418">39.159999999999997</cx:pt>
          <cx:pt idx="419">26.98</cx:pt>
          <cx:pt idx="420">33.880000000000003</cx:pt>
          <cx:pt idx="421">35.859999999999999</cx:pt>
          <cx:pt idx="422">32.774999999999999</cx:pt>
          <cx:pt idx="423">30.59</cx:pt>
          <cx:pt idx="424">30.199999999999999</cx:pt>
          <cx:pt idx="425">24.309999999999999</cx:pt>
          <cx:pt idx="426">27.265000000000001</cx:pt>
          <cx:pt idx="427">29.164999999999999</cx:pt>
          <cx:pt idx="428">16.815000000000001</cx:pt>
          <cx:pt idx="429">30.399999999999999</cx:pt>
          <cx:pt idx="430">33.100000000000001</cx:pt>
          <cx:pt idx="431">20.234999999999999</cx:pt>
          <cx:pt idx="432">26.899999999999999</cx:pt>
          <cx:pt idx="433">30.5</cx:pt>
          <cx:pt idx="434">28.594999999999999</cx:pt>
          <cx:pt idx="435">33.109999999999999</cx:pt>
          <cx:pt idx="436">31.73</cx:pt>
          <cx:pt idx="437">28.899999999999999</cx:pt>
          <cx:pt idx="438">46.75</cx:pt>
          <cx:pt idx="439">29.449999999999999</cx:pt>
          <cx:pt idx="440">32.68</cx:pt>
          <cx:pt idx="441">33.5</cx:pt>
          <cx:pt idx="442">43.009999999999998</cx:pt>
          <cx:pt idx="443">36.520000000000003</cx:pt>
          <cx:pt idx="444">26.695</cx:pt>
          <cx:pt idx="445">33.100000000000001</cx:pt>
          <cx:pt idx="446">29.640000000000001</cx:pt>
          <cx:pt idx="447">25.649999999999999</cx:pt>
          <cx:pt idx="448">29.600000000000001</cx:pt>
          <cx:pt idx="449">38.600000000000001</cx:pt>
          <cx:pt idx="450">29.600000000000001</cx:pt>
          <cx:pt idx="451">24.129999999999999</cx:pt>
          <cx:pt idx="452">23.399999999999999</cx:pt>
          <cx:pt idx="453">29.734999999999999</cx:pt>
          <cx:pt idx="454">46.530000000000001</cx:pt>
          <cx:pt idx="455">37.399999999999999</cx:pt>
          <cx:pt idx="456">30.140000000000001</cx:pt>
          <cx:pt idx="457">30.495000000000001</cx:pt>
          <cx:pt idx="458">39.600000000000001</cx:pt>
          <cx:pt idx="459">33</cx:pt>
          <cx:pt idx="460">36.630000000000003</cx:pt>
          <cx:pt idx="461">30</cx:pt>
          <cx:pt idx="462">38.094999999999999</cx:pt>
          <cx:pt idx="463">25.934999999999999</cx:pt>
          <cx:pt idx="464">25.175000000000001</cx:pt>
          <cx:pt idx="465">28.379999999999999</cx:pt>
          <cx:pt idx="466">28.699999999999999</cx:pt>
          <cx:pt idx="467">33.82</cx:pt>
          <cx:pt idx="468">24.32</cx:pt>
          <cx:pt idx="469">24.09</cx:pt>
          <cx:pt idx="470">32.670000000000002</cx:pt>
          <cx:pt idx="471">30.114999999999998</cx:pt>
          <cx:pt idx="472">29.800000000000001</cx:pt>
          <cx:pt idx="473">33.344999999999999</cx:pt>
          <cx:pt idx="474">25.100000000000001</cx:pt>
          <cx:pt idx="475">28.309999999999999</cx:pt>
          <cx:pt idx="476">28.5</cx:pt>
          <cx:pt idx="477">35.625</cx:pt>
          <cx:pt idx="478">36.850000000000001</cx:pt>
          <cx:pt idx="479">32.560000000000002</cx:pt>
          <cx:pt idx="480">41.325000000000003</cx:pt>
          <cx:pt idx="481">37.509999999999998</cx:pt>
          <cx:pt idx="482">31.350000000000001</cx:pt>
          <cx:pt idx="483">39.5</cx:pt>
          <cx:pt idx="484">34.299999999999997</cx:pt>
          <cx:pt idx="485">31.065000000000001</cx:pt>
          <cx:pt idx="486">21.469999999999999</cx:pt>
          <cx:pt idx="487">28.699999999999999</cx:pt>
          <cx:pt idx="488">38.060000000000002</cx:pt>
          <cx:pt idx="489">31.16</cx:pt>
          <cx:pt idx="490">32.899999999999999</cx:pt>
          <cx:pt idx="491">25.079999999999998</cx:pt>
          <cx:pt idx="492">25.079999999999998</cx:pt>
          <cx:pt idx="493">43.399999999999999</cx:pt>
          <cx:pt idx="494">25.699999999999999</cx:pt>
          <cx:pt idx="495">27.93</cx:pt>
          <cx:pt idx="496">23.600000000000001</cx:pt>
          <cx:pt idx="497">28.699999999999999</cx:pt>
          <cx:pt idx="498">23.98</cx:pt>
          <cx:pt idx="499">39.200000000000003</cx:pt>
          <cx:pt idx="500">34.399999999999999</cx:pt>
          <cx:pt idx="501">26.030000000000001</cx:pt>
          <cx:pt idx="502">23.210000000000001</cx:pt>
          <cx:pt idx="503">30.25</cx:pt>
          <cx:pt idx="504">28.93</cx:pt>
          <cx:pt idx="505">30.875</cx:pt>
          <cx:pt idx="506">31.350000000000001</cx:pt>
          <cx:pt idx="507">23.75</cx:pt>
          <cx:pt idx="508">25.27</cx:pt>
          <cx:pt idx="509">28.699999999999999</cx:pt>
          <cx:pt idx="510">32.109999999999999</cx:pt>
          <cx:pt idx="511">33.659999999999997</cx:pt>
          <cx:pt idx="512">22.420000000000002</cx:pt>
          <cx:pt idx="513">30.399999999999999</cx:pt>
          <cx:pt idx="514">28.300000000000001</cx:pt>
          <cx:pt idx="515">35.700000000000003</cx:pt>
          <cx:pt idx="516">35.310000000000002</cx:pt>
          <cx:pt idx="517">30.495000000000001</cx:pt>
          <cx:pt idx="518">31</cx:pt>
          <cx:pt idx="519">30.875</cx:pt>
          <cx:pt idx="520">27.359999999999999</cx:pt>
          <cx:pt idx="521">44.219999999999999</cx:pt>
          <cx:pt idx="522">33.914999999999999</cx:pt>
          <cx:pt idx="523">37.729999999999997</cx:pt>
          <cx:pt idx="524">26.07</cx:pt>
          <cx:pt idx="525">33.880000000000003</cx:pt>
          <cx:pt idx="526">30.59</cx:pt>
          <cx:pt idx="527">25.800000000000001</cx:pt>
          <cx:pt idx="528">39.424999999999997</cx:pt>
          <cx:pt idx="529">25.460000000000001</cx:pt>
          <cx:pt idx="530">42.130000000000003</cx:pt>
          <cx:pt idx="531">31.73</cx:pt>
          <cx:pt idx="532">29.699999999999999</cx:pt>
          <cx:pt idx="533">36.189999999999998</cx:pt>
          <cx:pt idx="534">40.479999999999997</cx:pt>
          <cx:pt idx="535">28.024999999999999</cx:pt>
          <cx:pt idx="536">38.899999999999999</cx:pt>
          <cx:pt idx="537">30.199999999999999</cx:pt>
          <cx:pt idx="538">28.050000000000001</cx:pt>
          <cx:pt idx="539">31.350000000000001</cx:pt>
          <cx:pt idx="540">38</cx:pt>
          <cx:pt idx="541">31.789999999999999</cx:pt>
          <cx:pt idx="542">36.299999999999997</cx:pt>
          <cx:pt idx="543">47.409999999999997</cx:pt>
          <cx:pt idx="544">30.210000000000001</cx:pt>
          <cx:pt idx="545">25.84</cx:pt>
          <cx:pt idx="546">35.435000000000002</cx:pt>
          <cx:pt idx="547">46.700000000000003</cx:pt>
          <cx:pt idx="548">28.594999999999999</cx:pt>
          <cx:pt idx="549">46.200000000000003</cx:pt>
          <cx:pt idx="550">30.800000000000001</cx:pt>
          <cx:pt idx="551">28.93</cx:pt>
          <cx:pt idx="552">21.399999999999999</cx:pt>
          <cx:pt idx="553">31.73</cx:pt>
          <cx:pt idx="554">41.325000000000003</cx:pt>
          <cx:pt idx="555">23.800000000000001</cx:pt>
          <cx:pt idx="556">33.439999999999998</cx:pt>
          <cx:pt idx="557">34.210000000000001</cx:pt>
          <cx:pt idx="558">34.104999999999997</cx:pt>
          <cx:pt idx="559">35.530000000000001</cx:pt>
          <cx:pt idx="560">19.949999999999999</cx:pt>
          <cx:pt idx="561">32.68</cx:pt>
          <cx:pt idx="562">30.5</cx:pt>
          <cx:pt idx="563">44.770000000000003</cx:pt>
          <cx:pt idx="564">32.119999999999997</cx:pt>
          <cx:pt idx="565">30.495000000000001</cx:pt>
          <cx:pt idx="566">40.564999999999998</cx:pt>
          <cx:pt idx="567">30.59</cx:pt>
          <cx:pt idx="568">31.899999999999999</cx:pt>
          <cx:pt idx="569">40.564999999999998</cx:pt>
          <cx:pt idx="570">29.100000000000001</cx:pt>
          <cx:pt idx="571">37.289999999999999</cx:pt>
          <cx:pt idx="572">43.119999999999997</cx:pt>
          <cx:pt idx="573">36.859999999999999</cx:pt>
          <cx:pt idx="574">34.295000000000002</cx:pt>
          <cx:pt idx="575">27.170000000000002</cx:pt>
          <cx:pt idx="576">26.84</cx:pt>
          <cx:pt idx="577">38.094999999999999</cx:pt>
          <cx:pt idx="578">30.199999999999999</cx:pt>
          <cx:pt idx="579">23.465</cx:pt>
          <cx:pt idx="580">25.460000000000001</cx:pt>
          <cx:pt idx="581">30.59</cx:pt>
          <cx:pt idx="582">45.43</cx:pt>
          <cx:pt idx="583">23.649999999999999</cx:pt>
          <cx:pt idx="584">20.699999999999999</cx:pt>
          <cx:pt idx="585">28.27</cx:pt>
          <cx:pt idx="586">20.234999999999999</cx:pt>
          <cx:pt idx="587">30.210000000000001</cx:pt>
          <cx:pt idx="588">35.909999999999997</cx:pt>
          <cx:pt idx="589">30.690000000000001</cx:pt>
          <cx:pt idx="590">29</cx:pt>
          <cx:pt idx="591">19.57</cx:pt>
          <cx:pt idx="592">31.129999999999999</cx:pt>
          <cx:pt idx="593">21.850000000000001</cx:pt>
          <cx:pt idx="594">40.259999999999998</cx:pt>
          <cx:pt idx="595">33.725000000000001</cx:pt>
          <cx:pt idx="596">29.48</cx:pt>
          <cx:pt idx="597">33.25</cx:pt>
          <cx:pt idx="598">32.600000000000001</cx:pt>
          <cx:pt idx="599">37.524999999999999</cx:pt>
          <cx:pt idx="600">39.159999999999997</cx:pt>
          <cx:pt idx="601">31.635000000000002</cx:pt>
          <cx:pt idx="602">25.300000000000001</cx:pt>
          <cx:pt idx="603">39.049999999999997</cx:pt>
          <cx:pt idx="604">28.309999999999999</cx:pt>
          <cx:pt idx="605">34.100000000000001</cx:pt>
          <cx:pt idx="606">25.175000000000001</cx:pt>
          <cx:pt idx="607">23.655000000000001</cx:pt>
          <cx:pt idx="608">26.98</cx:pt>
          <cx:pt idx="609">37.799999999999997</cx:pt>
          <cx:pt idx="610">29.370000000000001</cx:pt>
          <cx:pt idx="611">34.799999999999997</cx:pt>
          <cx:pt idx="612">33.155000000000001</cx:pt>
          <cx:pt idx="613">19</cx:pt>
          <cx:pt idx="614">33</cx:pt>
          <cx:pt idx="615">36.630000000000003</cx:pt>
          <cx:pt idx="616">28.594999999999999</cx:pt>
          <cx:pt idx="617">25.600000000000001</cx:pt>
          <cx:pt idx="618">33.109999999999999</cx:pt>
          <cx:pt idx="619">37.100000000000001</cx:pt>
          <cx:pt idx="620">31.399999999999999</cx:pt>
          <cx:pt idx="621">34.100000000000001</cx:pt>
          <cx:pt idx="622">21.300000000000001</cx:pt>
          <cx:pt idx="623">33.534999999999997</cx:pt>
          <cx:pt idx="624">28.785</cx:pt>
          <cx:pt idx="625">26.030000000000001</cx:pt>
          <cx:pt idx="626">28.879999999999999</cx:pt>
          <cx:pt idx="627">42.460000000000001</cx:pt>
          <cx:pt idx="628">38</cx:pt>
          <cx:pt idx="629">38.950000000000003</cx:pt>
          <cx:pt idx="630">36.100000000000001</cx:pt>
          <cx:pt idx="631">29.300000000000001</cx:pt>
          <cx:pt idx="632">35.530000000000001</cx:pt>
          <cx:pt idx="633">22.704999999999998</cx:pt>
          <cx:pt idx="634">39.700000000000003</cx:pt>
          <cx:pt idx="635">38.189999999999998</cx:pt>
          <cx:pt idx="636">24.510000000000002</cx:pt>
          <cx:pt idx="637">38.094999999999999</cx:pt>
          <cx:pt idx="638">26.41</cx:pt>
          <cx:pt idx="639">33.659999999999997</cx:pt>
          <cx:pt idx="640">42.399999999999999</cx:pt>
          <cx:pt idx="641">28.309999999999999</cx:pt>
          <cx:pt idx="642">33.914999999999999</cx:pt>
          <cx:pt idx="643">34.960000000000001</cx:pt>
          <cx:pt idx="644">35.310000000000002</cx:pt>
          <cx:pt idx="645">30.780000000000001</cx:pt>
          <cx:pt idx="646">26.219999999999999</cx:pt>
          <cx:pt idx="647">23.370000000000001</cx:pt>
          <cx:pt idx="648">28.5</cx:pt>
          <cx:pt idx="649">32.965000000000003</cx:pt>
          <cx:pt idx="650">42.68</cx:pt>
          <cx:pt idx="651">39.600000000000001</cx:pt>
          <cx:pt idx="652">31.129999999999999</cx:pt>
          <cx:pt idx="653">36.299999999999997</cx:pt>
          <cx:pt idx="654">35.200000000000003</cx:pt>
          <cx:pt idx="655">25.300000000000001</cx:pt>
          <cx:pt idx="656">42.399999999999999</cx:pt>
          <cx:pt idx="657">33.155000000000001</cx:pt>
          <cx:pt idx="658">35.909999999999997</cx:pt>
          <cx:pt idx="659">28.785</cx:pt>
          <cx:pt idx="660">46.530000000000001</cx:pt>
          <cx:pt idx="661">23.98</cx:pt>
          <cx:pt idx="662">31.539999999999999</cx:pt>
          <cx:pt idx="663">33.659999999999997</cx:pt>
          <cx:pt idx="664">22.989999999999998</cx:pt>
          <cx:pt idx="665">38.060000000000002</cx:pt>
          <cx:pt idx="666">28.699999999999999</cx:pt>
          <cx:pt idx="667">32.774999999999999</cx:pt>
          <cx:pt idx="668">32.015000000000001</cx:pt>
          <cx:pt idx="669">29.809999999999999</cx:pt>
          <cx:pt idx="670">31.57</cx:pt>
          <cx:pt idx="671">31.16</cx:pt>
          <cx:pt idx="672">29.699999999999999</cx:pt>
          <cx:pt idx="673">31.02</cx:pt>
          <cx:pt idx="674">43.890000000000001</cx:pt>
          <cx:pt idx="675">21.375</cx:pt>
          <cx:pt idx="676">40.810000000000002</cx:pt>
          <cx:pt idx="677">31.350000000000001</cx:pt>
          <cx:pt idx="678">36.100000000000001</cx:pt>
          <cx:pt idx="679">23.18</cx:pt>
          <cx:pt idx="680">17.399999999999999</cx:pt>
          <cx:pt idx="681">20.300000000000001</cx:pt>
          <cx:pt idx="682">35.299999999999997</cx:pt>
          <cx:pt idx="683">24.32</cx:pt>
          <cx:pt idx="684">18.5</cx:pt>
          <cx:pt idx="685">26.41</cx:pt>
          <cx:pt idx="686">26.125</cx:pt>
          <cx:pt idx="687">41.689999999999998</cx:pt>
          <cx:pt idx="688">24.100000000000001</cx:pt>
          <cx:pt idx="689">31.129999999999999</cx:pt>
          <cx:pt idx="690">27.359999999999999</cx:pt>
          <cx:pt idx="691">36.200000000000003</cx:pt>
          <cx:pt idx="692">32.395000000000003</cx:pt>
          <cx:pt idx="693">23.655000000000001</cx:pt>
          <cx:pt idx="694">34.799999999999997</cx:pt>
          <cx:pt idx="695">40.185000000000002</cx:pt>
          <cx:pt idx="696">32.299999999999997</cx:pt>
          <cx:pt idx="697">35.75</cx:pt>
          <cx:pt idx="698">33.725000000000001</cx:pt>
          <cx:pt idx="699">39.270000000000003</cx:pt>
          <cx:pt idx="700">34.869999999999997</cx:pt>
          <cx:pt idx="701">44.744999999999997</cx:pt>
          <cx:pt idx="702">41.469999999999999</cx:pt>
          <cx:pt idx="703">26.41</cx:pt>
          <cx:pt idx="704">29.545000000000002</cx:pt>
          <cx:pt idx="705">32.899999999999999</cx:pt>
          <cx:pt idx="706">38.060000000000002</cx:pt>
          <cx:pt idx="707">28.690000000000001</cx:pt>
          <cx:pt idx="708">30.495000000000001</cx:pt>
          <cx:pt idx="709">27.739999999999998</cx:pt>
          <cx:pt idx="710">35.200000000000003</cx:pt>
          <cx:pt idx="711">23.539999999999999</cx:pt>
          <cx:pt idx="712">30.684999999999999</cx:pt>
          <cx:pt idx="713">40.469999999999999</cx:pt>
          <cx:pt idx="714">22.600000000000001</cx:pt>
          <cx:pt idx="715">28.899999999999999</cx:pt>
          <cx:pt idx="716">22.609999999999999</cx:pt>
          <cx:pt idx="717">24.32</cx:pt>
          <cx:pt idx="718">36.670000000000002</cx:pt>
          <cx:pt idx="719">33.439999999999998</cx:pt>
          <cx:pt idx="720">40.659999999999997</cx:pt>
          <cx:pt idx="721">36.600000000000001</cx:pt>
          <cx:pt idx="722">37.399999999999999</cx:pt>
          <cx:pt idx="723">35.399999999999999</cx:pt>
          <cx:pt idx="724">27.074999999999999</cx:pt>
          <cx:pt idx="725">39.049999999999997</cx:pt>
          <cx:pt idx="726">28.405000000000001</cx:pt>
          <cx:pt idx="727">21.754999999999999</cx:pt>
          <cx:pt idx="728">40.280000000000001</cx:pt>
          <cx:pt idx="729">36.079999999999998</cx:pt>
          <cx:pt idx="730">24.420000000000002</cx:pt>
          <cx:pt idx="731">21.399999999999999</cx:pt>
          <cx:pt idx="732">30.100000000000001</cx:pt>
          <cx:pt idx="733">27.265000000000001</cx:pt>
          <cx:pt idx="734">32.100000000000001</cx:pt>
          <cx:pt idx="735">34.770000000000003</cx:pt>
          <cx:pt idx="736">38.390000000000001</cx:pt>
          <cx:pt idx="737">23.699999999999999</cx:pt>
          <cx:pt idx="738">31.73</cx:pt>
          <cx:pt idx="739">35.5</cx:pt>
          <cx:pt idx="740">24.035</cx:pt>
          <cx:pt idx="741">29.149999999999999</cx:pt>
          <cx:pt idx="742">34.104999999999997</cx:pt>
          <cx:pt idx="743">26.620000000000001</cx:pt>
          <cx:pt idx="744">26.41</cx:pt>
          <cx:pt idx="745">30.114999999999998</cx:pt>
          <cx:pt idx="746">27</cx:pt>
          <cx:pt idx="747">21.754999999999999</cx:pt>
          <cx:pt idx="748">36</cx:pt>
          <cx:pt idx="749">30.875</cx:pt>
          <cx:pt idx="750">26.399999999999999</cx:pt>
          <cx:pt idx="751">28.975000000000001</cx:pt>
          <cx:pt idx="752">37.905000000000001</cx:pt>
          <cx:pt idx="753">22.77</cx:pt>
          <cx:pt idx="754">33.630000000000003</cx:pt>
          <cx:pt idx="755">27.645</cx:pt>
          <cx:pt idx="756">22.800000000000001</cx:pt>
          <cx:pt idx="757">27.829999999999998</cx:pt>
          <cx:pt idx="758">37.43</cx:pt>
          <cx:pt idx="759">38.170000000000002</cx:pt>
          <cx:pt idx="760">34.579999999999998</cx:pt>
          <cx:pt idx="761">35.200000000000003</cx:pt>
          <cx:pt idx="762">27.100000000000001</cx:pt>
          <cx:pt idx="763">26.030000000000001</cx:pt>
          <cx:pt idx="764">25.175000000000001</cx:pt>
          <cx:pt idx="765">31.824999999999999</cx:pt>
          <cx:pt idx="766">32.299999999999997</cx:pt>
          <cx:pt idx="767">29</cx:pt>
          <cx:pt idx="768">39.700000000000003</cx:pt>
          <cx:pt idx="769">19.475000000000001</cx:pt>
          <cx:pt idx="770">36.100000000000001</cx:pt>
          <cx:pt idx="771">26.699999999999999</cx:pt>
          <cx:pt idx="772">36.479999999999997</cx:pt>
          <cx:pt idx="773">28.879999999999999</cx:pt>
          <cx:pt idx="774">34.200000000000003</cx:pt>
          <cx:pt idx="775">33.329999999999998</cx:pt>
          <cx:pt idx="776">32.299999999999997</cx:pt>
          <cx:pt idx="777">39.805</cx:pt>
          <cx:pt idx="778">34.32</cx:pt>
          <cx:pt idx="779">28.879999999999999</cx:pt>
          <cx:pt idx="780">24.399999999999999</cx:pt>
          <cx:pt idx="781">41.140000000000001</cx:pt>
          <cx:pt idx="782">35.969999999999999</cx:pt>
          <cx:pt idx="783">27.600000000000001</cx:pt>
          <cx:pt idx="784">29.260000000000002</cx:pt>
          <cx:pt idx="785">27.699999999999999</cx:pt>
          <cx:pt idx="786">36.954999999999998</cx:pt>
          <cx:pt idx="787">36.859999999999999</cx:pt>
          <cx:pt idx="788">22.515000000000001</cx:pt>
          <cx:pt idx="789">29.920000000000002</cx:pt>
          <cx:pt idx="790">41.799999999999997</cx:pt>
          <cx:pt idx="791">27.600000000000001</cx:pt>
          <cx:pt idx="792">23.18</cx:pt>
          <cx:pt idx="793">20.899999999999999</cx:pt>
          <cx:pt idx="794">31.920000000000002</cx:pt>
          <cx:pt idx="795">28.5</cx:pt>
          <cx:pt idx="796">44.219999999999999</cx:pt>
          <cx:pt idx="797">22.895</cx:pt>
          <cx:pt idx="798">33.100000000000001</cx:pt>
          <cx:pt idx="799">24.795000000000002</cx:pt>
          <cx:pt idx="800">26.18</cx:pt>
          <cx:pt idx="801">35.969999999999999</cx:pt>
          <cx:pt idx="802">22.300000000000001</cx:pt>
          <cx:pt idx="803">42.240000000000002</cx:pt>
          <cx:pt idx="804">26.510000000000002</cx:pt>
          <cx:pt idx="805">35.814999999999998</cx:pt>
          <cx:pt idx="806">41.420000000000002</cx:pt>
          <cx:pt idx="807">36.575000000000003</cx:pt>
          <cx:pt idx="808">30.140000000000001</cx:pt>
          <cx:pt idx="809">25.84</cx:pt>
          <cx:pt idx="810">30.800000000000001</cx:pt>
          <cx:pt idx="811">42.939999999999998</cx:pt>
          <cx:pt idx="812">21.010000000000002</cx:pt>
          <cx:pt idx="813">22.515000000000001</cx:pt>
          <cx:pt idx="814">34.43</cx:pt>
          <cx:pt idx="815">31.460000000000001</cx:pt>
          <cx:pt idx="816">24.225000000000001</cx:pt>
          <cx:pt idx="817">37.100000000000001</cx:pt>
          <cx:pt idx="818">26.125</cx:pt>
          <cx:pt idx="819">35.530000000000001</cx:pt>
          <cx:pt idx="820">33.700000000000003</cx:pt>
          <cx:pt idx="821">17.670000000000002</cx:pt>
          <cx:pt idx="822">31.129999999999999</cx:pt>
          <cx:pt idx="823">29.809999999999999</cx:pt>
          <cx:pt idx="824">24.32</cx:pt>
          <cx:pt idx="825">31.824999999999999</cx:pt>
          <cx:pt idx="826">31.789999999999999</cx:pt>
          <cx:pt idx="827">28.024999999999999</cx:pt>
          <cx:pt idx="828">30.780000000000001</cx:pt>
          <cx:pt idx="829">21.850000000000001</cx:pt>
          <cx:pt idx="830">33.100000000000001</cx:pt>
          <cx:pt idx="831">25.84</cx:pt>
          <cx:pt idx="832">23.844999999999999</cx:pt>
          <cx:pt idx="833">34.390000000000001</cx:pt>
          <cx:pt idx="834">33.82</cx:pt>
          <cx:pt idx="835">35.969999999999999</cx:pt>
          <cx:pt idx="836">31.5</cx:pt>
          <cx:pt idx="837">28.309999999999999</cx:pt>
          <cx:pt idx="838">23.465</cx:pt>
          <cx:pt idx="839">31.350000000000001</cx:pt>
          <cx:pt idx="840">31.100000000000001</cx:pt>
          <cx:pt idx="841">24.699999999999999</cx:pt>
          <cx:pt idx="842">32.780000000000001</cx:pt>
          <cx:pt idx="843">29.809999999999999</cx:pt>
          <cx:pt idx="844">30.495000000000001</cx:pt>
          <cx:pt idx="845">32.450000000000003</cx:pt>
          <cx:pt idx="846">34.200000000000003</cx:pt>
          <cx:pt idx="847">50.380000000000003</cx:pt>
          <cx:pt idx="848">24.100000000000001</cx:pt>
          <cx:pt idx="849">32.774999999999999</cx:pt>
          <cx:pt idx="850">30.780000000000001</cx:pt>
          <cx:pt idx="851">32.299999999999997</cx:pt>
          <cx:pt idx="852">35.530000000000001</cx:pt>
          <cx:pt idx="853">23.75</cx:pt>
          <cx:pt idx="854">23.844999999999999</cx:pt>
          <cx:pt idx="855">29.600000000000001</cx:pt>
          <cx:pt idx="856">33.109999999999999</cx:pt>
          <cx:pt idx="857">24.129999999999999</cx:pt>
          <cx:pt idx="858">32.229999999999997</cx:pt>
          <cx:pt idx="859">28.100000000000001</cx:pt>
          <cx:pt idx="860">47.600000000000001</cx:pt>
          <cx:pt idx="861">28</cx:pt>
          <cx:pt idx="862">33.534999999999997</cx:pt>
          <cx:pt idx="863">19.855</cx:pt>
          <cx:pt idx="864">25.399999999999999</cx:pt>
          <cx:pt idx="865">29.899999999999999</cx:pt>
          <cx:pt idx="866">37.289999999999999</cx:pt>
          <cx:pt idx="867">43.700000000000003</cx:pt>
          <cx:pt idx="868">23.655000000000001</cx:pt>
          <cx:pt idx="869">24.300000000000001</cx:pt>
          <cx:pt idx="870">36.200000000000003</cx:pt>
          <cx:pt idx="871">29.48</cx:pt>
          <cx:pt idx="872">24.859999999999999</cx:pt>
          <cx:pt idx="873">30.100000000000001</cx:pt>
          <cx:pt idx="874">21.850000000000001</cx:pt>
          <cx:pt idx="875">28.120000000000001</cx:pt>
          <cx:pt idx="876">27.100000000000001</cx:pt>
          <cx:pt idx="877">33.439999999999998</cx:pt>
          <cx:pt idx="878">28.800000000000001</cx:pt>
          <cx:pt idx="879">29.5</cx:pt>
          <cx:pt idx="880">34.799999999999997</cx:pt>
          <cx:pt idx="881">27.359999999999999</cx:pt>
          <cx:pt idx="882">22.135000000000002</cx:pt>
          <cx:pt idx="883">37.049999999999997</cx:pt>
          <cx:pt idx="884">26.695</cx:pt>
          <cx:pt idx="885">28.93</cx:pt>
          <cx:pt idx="886">28.975000000000001</cx:pt>
          <cx:pt idx="887">30.02</cx:pt>
          <cx:pt idx="888">39.5</cx:pt>
          <cx:pt idx="889">33.630000000000003</cx:pt>
          <cx:pt idx="890">26.885000000000002</cx:pt>
          <cx:pt idx="891">29.039999999999999</cx:pt>
          <cx:pt idx="892">24.035</cx:pt>
          <cx:pt idx="893">38.939999999999998</cx:pt>
          <cx:pt idx="894">32.109999999999999</cx:pt>
          <cx:pt idx="895">44</cx:pt>
          <cx:pt idx="896">20.045000000000002</cx:pt>
          <cx:pt idx="897">25.555</cx:pt>
          <cx:pt idx="898">40.259999999999998</cx:pt>
          <cx:pt idx="899">22.515000000000001</cx:pt>
          <cx:pt idx="900">22.515000000000001</cx:pt>
          <cx:pt idx="901">40.920000000000002</cx:pt>
          <cx:pt idx="902">27.265000000000001</cx:pt>
          <cx:pt idx="903">36.850000000000001</cx:pt>
          <cx:pt idx="904">35.100000000000001</cx:pt>
          <cx:pt idx="905">29.355</cx:pt>
          <cx:pt idx="906">32.585000000000001</cx:pt>
          <cx:pt idx="907">32.340000000000003</cx:pt>
          <cx:pt idx="908">39.799999999999997</cx:pt>
          <cx:pt idx="909">24.600000000000001</cx:pt>
          <cx:pt idx="910">28.309999999999999</cx:pt>
          <cx:pt idx="911">31.73</cx:pt>
          <cx:pt idx="912">26.695</cx:pt>
          <cx:pt idx="913">27.5</cx:pt>
          <cx:pt idx="914">24.605</cx:pt>
          <cx:pt idx="915">33.990000000000002</cx:pt>
          <cx:pt idx="916">26.885000000000002</cx:pt>
          <cx:pt idx="917">22.895</cx:pt>
          <cx:pt idx="918">28.199999999999999</cx:pt>
          <cx:pt idx="919">34.210000000000001</cx:pt>
          <cx:pt idx="920">25</cx:pt>
          <cx:pt idx="921">33.200000000000003</cx:pt>
          <cx:pt idx="922">31</cx:pt>
          <cx:pt idx="923">35.814999999999998</cx:pt>
          <cx:pt idx="924">23.199999999999999</cx:pt>
          <cx:pt idx="925">32.109999999999999</cx:pt>
          <cx:pt idx="926">23.399999999999999</cx:pt>
          <cx:pt idx="927">20.100000000000001</cx:pt>
          <cx:pt idx="928">39.159999999999997</cx:pt>
          <cx:pt idx="929">34.210000000000001</cx:pt>
          <cx:pt idx="930">46.530000000000001</cx:pt>
          <cx:pt idx="931">32.5</cx:pt>
          <cx:pt idx="932">25.800000000000001</cx:pt>
          <cx:pt idx="933">35.299999999999997</cx:pt>
          <cx:pt idx="934">37.18</cx:pt>
          <cx:pt idx="935">27.5</cx:pt>
          <cx:pt idx="936">29.734999999999999</cx:pt>
          <cx:pt idx="937">24.225000000000001</cx:pt>
          <cx:pt idx="938">26.18</cx:pt>
          <cx:pt idx="939">29.48</cx:pt>
          <cx:pt idx="940">23.210000000000001</cx:pt>
          <cx:pt idx="941">46.090000000000003</cx:pt>
          <cx:pt idx="942">40.185000000000002</cx:pt>
          <cx:pt idx="943">22.609999999999999</cx:pt>
          <cx:pt idx="944">39.93</cx:pt>
          <cx:pt idx="945">35.799999999999997</cx:pt>
          <cx:pt idx="946">35.799999999999997</cx:pt>
          <cx:pt idx="947">34.200000000000003</cx:pt>
          <cx:pt idx="948">31.254999999999999</cx:pt>
          <cx:pt idx="949">29.699999999999999</cx:pt>
          <cx:pt idx="950">18.335000000000001</cx:pt>
          <cx:pt idx="951">42.899999999999999</cx:pt>
          <cx:pt idx="952">28.405000000000001</cx:pt>
          <cx:pt idx="953">30.199999999999999</cx:pt>
          <cx:pt idx="954">27.835000000000001</cx:pt>
          <cx:pt idx="955">39.490000000000002</cx:pt>
          <cx:pt idx="956">30.800000000000001</cx:pt>
          <cx:pt idx="957">26.789999999999999</cx:pt>
          <cx:pt idx="958">34.960000000000001</cx:pt>
          <cx:pt idx="959">36.670000000000002</cx:pt>
          <cx:pt idx="960">39.615000000000002</cx:pt>
          <cx:pt idx="961">25.899999999999999</cx:pt>
          <cx:pt idx="962">35.200000000000003</cx:pt>
          <cx:pt idx="963">24.795000000000002</cx:pt>
          <cx:pt idx="964">36.765000000000001</cx:pt>
          <cx:pt idx="965">27.100000000000001</cx:pt>
          <cx:pt idx="966">24.795000000000002</cx:pt>
          <cx:pt idx="967">25.364999999999998</cx:pt>
          <cx:pt idx="968">25.745000000000001</cx:pt>
          <cx:pt idx="969">34.32</cx:pt>
          <cx:pt idx="970">28.16</cx:pt>
          <cx:pt idx="971">23.559999999999999</cx:pt>
          <cx:pt idx="972">20.234999999999999</cx:pt>
          <cx:pt idx="973">40.5</cx:pt>
          <cx:pt idx="974">35.420000000000002</cx:pt>
          <cx:pt idx="975">22.895</cx:pt>
          <cx:pt idx="976">40.149999999999999</cx:pt>
          <cx:pt idx="977">29.149999999999999</cx:pt>
          <cx:pt idx="978">39.994999999999997</cx:pt>
          <cx:pt idx="979">29.920000000000002</cx:pt>
          <cx:pt idx="980">25.460000000000001</cx:pt>
          <cx:pt idx="981">21.375</cx:pt>
          <cx:pt idx="982">25.899999999999999</cx:pt>
          <cx:pt idx="983">30.59</cx:pt>
          <cx:pt idx="984">30.114999999999998</cx:pt>
          <cx:pt idx="985">25.800000000000001</cx:pt>
          <cx:pt idx="986">30.114999999999998</cx:pt>
          <cx:pt idx="987">27.645</cx:pt>
          <cx:pt idx="988">34.674999999999997</cx:pt>
          <cx:pt idx="989">20.52</cx:pt>
          <cx:pt idx="990">19.800000000000001</cx:pt>
          <cx:pt idx="991">27.835000000000001</cx:pt>
          <cx:pt idx="992">31.600000000000001</cx:pt>
          <cx:pt idx="993">28.27</cx:pt>
          <cx:pt idx="994">20.045000000000002</cx:pt>
          <cx:pt idx="995">23.274999999999999</cx:pt>
          <cx:pt idx="996">34.100000000000001</cx:pt>
          <cx:pt idx="997">36.850000000000001</cx:pt>
          <cx:pt idx="998">36.289999999999999</cx:pt>
          <cx:pt idx="999">26.885000000000002</cx:pt>
          <cx:pt idx="1000">22.989999999999998</cx:pt>
          <cx:pt idx="1001">32.700000000000003</cx:pt>
          <cx:pt idx="1002">25.800000000000001</cx:pt>
          <cx:pt idx="1003">29.600000000000001</cx:pt>
          <cx:pt idx="1004">19.190000000000001</cx:pt>
          <cx:pt idx="1005">31.73</cx:pt>
          <cx:pt idx="1006">29.260000000000002</cx:pt>
          <cx:pt idx="1007">28.215</cx:pt>
          <cx:pt idx="1008">24.984999999999999</cx:pt>
          <cx:pt idx="1009">27.739999999999998</cx:pt>
          <cx:pt idx="1010">22.800000000000001</cx:pt>
          <cx:pt idx="1011">20.129999999999999</cx:pt>
          <cx:pt idx="1012">33.329999999999998</cx:pt>
          <cx:pt idx="1013">32.299999999999997</cx:pt>
          <cx:pt idx="1014">27.600000000000001</cx:pt>
          <cx:pt idx="1015">25.460000000000001</cx:pt>
          <cx:pt idx="1016">24.605</cx:pt>
          <cx:pt idx="1017">34.200000000000003</cx:pt>
          <cx:pt idx="1018">35.814999999999998</cx:pt>
          <cx:pt idx="1019">32.68</cx:pt>
          <cx:pt idx="1020">37</cx:pt>
          <cx:pt idx="1021">31.02</cx:pt>
          <cx:pt idx="1022">36.079999999999998</cx:pt>
          <cx:pt idx="1023">23.32</cx:pt>
          <cx:pt idx="1024">45.32</cx:pt>
          <cx:pt idx="1025">34.600000000000001</cx:pt>
          <cx:pt idx="1026">26.030000000000001</cx:pt>
          <cx:pt idx="1027">18.715</cx:pt>
          <cx:pt idx="1028">31.600000000000001</cx:pt>
          <cx:pt idx="1029">17.289999999999999</cx:pt>
          <cx:pt idx="1030">23.655000000000001</cx:pt>
          <cx:pt idx="1031">35.200000000000003</cx:pt>
          <cx:pt idx="1032">27.93</cx:pt>
          <cx:pt idx="1033">21.565000000000001</cx:pt>
          <cx:pt idx="1034">38.380000000000003</cx:pt>
          <cx:pt idx="1035">23</cx:pt>
          <cx:pt idx="1036">37.07</cx:pt>
          <cx:pt idx="1037">30.495000000000001</cx:pt>
          <cx:pt idx="1038">28.879999999999999</cx:pt>
          <cx:pt idx="1039">27.265000000000001</cx:pt>
          <cx:pt idx="1040">28.024999999999999</cx:pt>
          <cx:pt idx="1041">23.085000000000001</cx:pt>
          <cx:pt idx="1042">30.684999999999999</cx:pt>
          <cx:pt idx="1043">25.800000000000001</cx:pt>
          <cx:pt idx="1044">35.244999999999997</cx:pt>
          <cx:pt idx="1045">24.699999999999999</cx:pt>
          <cx:pt idx="1046">25.079999999999998</cx:pt>
          <cx:pt idx="1047">52.579999999999998</cx:pt>
          <cx:pt idx="1048">22.515000000000001</cx:pt>
          <cx:pt idx="1049">30.899999999999999</cx:pt>
          <cx:pt idx="1050">36.954999999999998</cx:pt>
          <cx:pt idx="1051">26.41</cx:pt>
          <cx:pt idx="1052">29.829999999999998</cx:pt>
          <cx:pt idx="1053">29.800000000000001</cx:pt>
          <cx:pt idx="1054">21.469999999999999</cx:pt>
          <cx:pt idx="1055">27.645</cx:pt>
          <cx:pt idx="1056">28.899999999999999</cx:pt>
          <cx:pt idx="1057">31.789999999999999</cx:pt>
          <cx:pt idx="1058">39.490000000000002</cx:pt>
          <cx:pt idx="1059">33.82</cx:pt>
          <cx:pt idx="1060">32.009999999999998</cx:pt>
          <cx:pt idx="1061">27.940000000000001</cx:pt>
          <cx:pt idx="1062">41.140000000000001</cx:pt>
          <cx:pt idx="1063">28.594999999999999</cx:pt>
          <cx:pt idx="1064">25.600000000000001</cx:pt>
          <cx:pt idx="1065">25.300000000000001</cx:pt>
          <cx:pt idx="1066">37.289999999999999</cx:pt>
          <cx:pt idx="1067">42.655000000000001</cx:pt>
          <cx:pt idx="1068">21.66</cx:pt>
          <cx:pt idx="1069">31.899999999999999</cx:pt>
          <cx:pt idx="1070">37.07</cx:pt>
          <cx:pt idx="1071">31.445</cx:pt>
          <cx:pt idx="1072">31.254999999999999</cx:pt>
          <cx:pt idx="1073">28.879999999999999</cx:pt>
          <cx:pt idx="1074">18.335000000000001</cx:pt>
          <cx:pt idx="1075">29.59</cx:pt>
          <cx:pt idx="1076">32</cx:pt>
          <cx:pt idx="1077">26.030000000000001</cx:pt>
          <cx:pt idx="1078">31.68</cx:pt>
          <cx:pt idx="1079">33.659999999999997</cx:pt>
          <cx:pt idx="1080">21.780000000000001</cx:pt>
          <cx:pt idx="1081">27.835000000000001</cx:pt>
          <cx:pt idx="1082">19.949999999999999</cx:pt>
          <cx:pt idx="1083">31.5</cx:pt>
          <cx:pt idx="1084">30.495000000000001</cx:pt>
          <cx:pt idx="1085">18.300000000000001</cx:pt>
          <cx:pt idx="1086">28.975000000000001</cx:pt>
          <cx:pt idx="1087">31.539999999999999</cx:pt>
          <cx:pt idx="1088">47.740000000000002</cx:pt>
          <cx:pt idx="1089">22.100000000000001</cx:pt>
          <cx:pt idx="1090">36.189999999999998</cx:pt>
          <cx:pt idx="1091">29.829999999999998</cx:pt>
          <cx:pt idx="1092">32.700000000000003</cx:pt>
          <cx:pt idx="1093">30.399999999999999</cx:pt>
          <cx:pt idx="1094">33.700000000000003</cx:pt>
          <cx:pt idx="1095">31.350000000000001</cx:pt>
          <cx:pt idx="1096">34.960000000000001</cx:pt>
          <cx:pt idx="1097">33.770000000000003</cx:pt>
          <cx:pt idx="1098">30.875</cx:pt>
          <cx:pt idx="1099">33.990000000000002</cx:pt>
          <cx:pt idx="1100">19.094999999999999</cx:pt>
          <cx:pt idx="1101">28.600000000000001</cx:pt>
          <cx:pt idx="1102">38.939999999999998</cx:pt>
          <cx:pt idx="1103">36.079999999999998</cx:pt>
          <cx:pt idx="1104">29.800000000000001</cx:pt>
          <cx:pt idx="1105">31.239999999999998</cx:pt>
          <cx:pt idx="1106">29.925000000000001</cx:pt>
          <cx:pt idx="1107">26.219999999999999</cx:pt>
          <cx:pt idx="1108">30</cx:pt>
          <cx:pt idx="1109">20.350000000000001</cx:pt>
          <cx:pt idx="1110">32.299999999999997</cx:pt>
          <cx:pt idx="1111">38.390000000000001</cx:pt>
          <cx:pt idx="1112">25.850000000000001</cx:pt>
          <cx:pt idx="1113">26.315000000000001</cx:pt>
          <cx:pt idx="1114">24.510000000000002</cx:pt>
          <cx:pt idx="1115">32.670000000000002</cx:pt>
          <cx:pt idx="1116">29.640000000000001</cx:pt>
          <cx:pt idx="1117">33.329999999999998</cx:pt>
          <cx:pt idx="1118">35.75</cx:pt>
          <cx:pt idx="1119">19.949999999999999</cx:pt>
          <cx:pt idx="1120">31.399999999999999</cx:pt>
          <cx:pt idx="1121">38.170000000000002</cx:pt>
          <cx:pt idx="1122">36.859999999999999</cx:pt>
          <cx:pt idx="1123">32.395000000000003</cx:pt>
          <cx:pt idx="1124">42.75</cx:pt>
          <cx:pt idx="1125">25.079999999999998</cx:pt>
          <cx:pt idx="1126">29.899999999999999</cx:pt>
          <cx:pt idx="1127">35.859999999999999</cx:pt>
          <cx:pt idx="1128">32.799999999999997</cx:pt>
          <cx:pt idx="1129">18.600000000000001</cx:pt>
          <cx:pt idx="1130">23.870000000000001</cx:pt>
          <cx:pt idx="1131">45.899999999999999</cx:pt>
          <cx:pt idx="1132">40.280000000000001</cx:pt>
          <cx:pt idx="1133">18.335000000000001</cx:pt>
          <cx:pt idx="1134">33.82</cx:pt>
          <cx:pt idx="1135">28.120000000000001</cx:pt>
          <cx:pt idx="1136">25</cx:pt>
          <cx:pt idx="1137">22.23</cx:pt>
          <cx:pt idx="1138">30.25</cx:pt>
          <cx:pt idx="1139">32.490000000000002</cx:pt>
          <cx:pt idx="1140">37.07</cx:pt>
          <cx:pt idx="1141">32.600000000000001</cx:pt>
          <cx:pt idx="1142">24.859999999999999</cx:pt>
          <cx:pt idx="1143">32.340000000000003</cx:pt>
          <cx:pt idx="1144">32.299999999999997</cx:pt>
          <cx:pt idx="1145">32.774999999999999</cx:pt>
          <cx:pt idx="1146">32.799999999999997</cx:pt>
          <cx:pt idx="1147">31.920000000000002</cx:pt>
          <cx:pt idx="1148">21.5</cx:pt>
          <cx:pt idx="1149">34.100000000000001</cx:pt>
          <cx:pt idx="1150">30.305</cx:pt>
          <cx:pt idx="1151">36.479999999999997</cx:pt>
          <cx:pt idx="1152">32.560000000000002</cx:pt>
          <cx:pt idx="1153">35.814999999999998</cx:pt>
          <cx:pt idx="1154">27.93</cx:pt>
          <cx:pt idx="1155">22.135000000000002</cx:pt>
          <cx:pt idx="1156">44.880000000000003</cx:pt>
          <cx:pt idx="1157">23.18</cx:pt>
          <cx:pt idx="1158">30.59</cx:pt>
          <cx:pt idx="1159">41.100000000000001</cx:pt>
          <cx:pt idx="1160">34.579999999999998</cx:pt>
          <cx:pt idx="1161">42.130000000000003</cx:pt>
          <cx:pt idx="1162">38.829999999999998</cx:pt>
          <cx:pt idx="1163">28.215</cx:pt>
          <cx:pt idx="1164">28.309999999999999</cx:pt>
          <cx:pt idx="1165">26.125</cx:pt>
          <cx:pt idx="1166">40.369999999999997</cx:pt>
          <cx:pt idx="1167">24.600000000000001</cx:pt>
          <cx:pt idx="1168">35.200000000000003</cx:pt>
          <cx:pt idx="1169">34.104999999999997</cx:pt>
          <cx:pt idx="1170">27.359999999999999</cx:pt>
          <cx:pt idx="1171">26.699999999999999</cx:pt>
          <cx:pt idx="1172">41.909999999999997</cx:pt>
          <cx:pt idx="1173">29.260000000000002</cx:pt>
          <cx:pt idx="1174">32.109999999999999</cx:pt>
          <cx:pt idx="1175">27.100000000000001</cx:pt>
          <cx:pt idx="1176">24.129999999999999</cx:pt>
          <cx:pt idx="1177">27.399999999999999</cx:pt>
          <cx:pt idx="1178">34.865000000000002</cx:pt>
          <cx:pt idx="1179">29.809999999999999</cx:pt>
          <cx:pt idx="1180">41.325000000000003</cx:pt>
          <cx:pt idx="1181">29.925000000000001</cx:pt>
          <cx:pt idx="1182">30.300000000000001</cx:pt>
          <cx:pt idx="1183">27.359999999999999</cx:pt>
          <cx:pt idx="1184">28.489999999999998</cx:pt>
          <cx:pt idx="1185">23.559999999999999</cx:pt>
          <cx:pt idx="1186">35.625</cx:pt>
          <cx:pt idx="1187">32.68</cx:pt>
          <cx:pt idx="1188">25.27</cx:pt>
          <cx:pt idx="1189">28</cx:pt>
          <cx:pt idx="1190">32.774999999999999</cx:pt>
          <cx:pt idx="1191">21.754999999999999</cx:pt>
          <cx:pt idx="1192">32.395000000000003</cx:pt>
          <cx:pt idx="1193">36.575000000000003</cx:pt>
          <cx:pt idx="1194">21.754999999999999</cx:pt>
          <cx:pt idx="1195">27.93</cx:pt>
          <cx:pt idx="1196">30.02</cx:pt>
          <cx:pt idx="1197">33.549999999999997</cx:pt>
          <cx:pt idx="1198">29.355</cx:pt>
          <cx:pt idx="1199">25.800000000000001</cx:pt>
          <cx:pt idx="1200">24.32</cx:pt>
          <cx:pt idx="1201">40.375</cx:pt>
          <cx:pt idx="1202">32.109999999999999</cx:pt>
          <cx:pt idx="1203">32.299999999999997</cx:pt>
          <cx:pt idx="1204">27.280000000000001</cx:pt>
          <cx:pt idx="1205">17.859999999999999</cx:pt>
          <cx:pt idx="1206">34.799999999999997</cx:pt>
          <cx:pt idx="1207">33.399999999999999</cx:pt>
          <cx:pt idx="1208">25.555</cx:pt>
          <cx:pt idx="1209">37.100000000000001</cx:pt>
          <cx:pt idx="1210">30.875</cx:pt>
          <cx:pt idx="1211">34.100000000000001</cx:pt>
          <cx:pt idx="1212">21.469999999999999</cx:pt>
          <cx:pt idx="1213">33.299999999999997</cx:pt>
          <cx:pt idx="1214">31.254999999999999</cx:pt>
          <cx:pt idx="1215">39.140000000000001</cx:pt>
          <cx:pt idx="1216">25.079999999999998</cx:pt>
          <cx:pt idx="1217">37.289999999999999</cx:pt>
          <cx:pt idx="1218">34.600000000000001</cx:pt>
          <cx:pt idx="1219">30.210000000000001</cx:pt>
          <cx:pt idx="1220">21.945</cx:pt>
          <cx:pt idx="1221">24.969999999999999</cx:pt>
          <cx:pt idx="1222">25.300000000000001</cx:pt>
          <cx:pt idx="1223">24.420000000000002</cx:pt>
          <cx:pt idx="1224">23.940000000000001</cx:pt>
          <cx:pt idx="1225">39.82</cx:pt>
          <cx:pt idx="1226">16.815000000000001</cx:pt>
          <cx:pt idx="1227">37.18</cx:pt>
          <cx:pt idx="1228">34.43</cx:pt>
          <cx:pt idx="1229">30.305</cx:pt>
          <cx:pt idx="1230">34.484999999999999</cx:pt>
          <cx:pt idx="1231">21.800000000000001</cx:pt>
          <cx:pt idx="1232">24.605</cx:pt>
          <cx:pt idx="1233">23.300000000000001</cx:pt>
          <cx:pt idx="1234">27.829999999999998</cx:pt>
          <cx:pt idx="1235">31.065000000000001</cx:pt>
          <cx:pt idx="1236">21.66</cx:pt>
          <cx:pt idx="1237">28.215</cx:pt>
          <cx:pt idx="1238">22.704999999999998</cx:pt>
          <cx:pt idx="1239">42.130000000000003</cx:pt>
          <cx:pt idx="1240">41.799999999999997</cx:pt>
          <cx:pt idx="1241">36.960000000000001</cx:pt>
          <cx:pt idx="1242">21.280000000000001</cx:pt>
          <cx:pt idx="1243">33.109999999999999</cx:pt>
          <cx:pt idx="1244">33.329999999999998</cx:pt>
          <cx:pt idx="1245">24.300000000000001</cx:pt>
          <cx:pt idx="1246">25.699999999999999</cx:pt>
          <cx:pt idx="1247">29.399999999999999</cx:pt>
          <cx:pt idx="1248">39.82</cx:pt>
          <cx:pt idx="1249">33.630000000000003</cx:pt>
          <cx:pt idx="1250">29.829999999999998</cx:pt>
          <cx:pt idx="1251">19.800000000000001</cx:pt>
          <cx:pt idx="1252">27.300000000000001</cx:pt>
          <cx:pt idx="1253">29.300000000000001</cx:pt>
          <cx:pt idx="1254">27.719999999999999</cx:pt>
          <cx:pt idx="1255">37.899999999999999</cx:pt>
          <cx:pt idx="1256">36.384999999999998</cx:pt>
          <cx:pt idx="1257">27.645</cx:pt>
          <cx:pt idx="1258">37.715000000000003</cx:pt>
          <cx:pt idx="1259">23.18</cx:pt>
          <cx:pt idx="1260">20.52</cx:pt>
          <cx:pt idx="1261">37.100000000000001</cx:pt>
          <cx:pt idx="1262">28.050000000000001</cx:pt>
          <cx:pt idx="1263">29.899999999999999</cx:pt>
          <cx:pt idx="1264">33.344999999999999</cx:pt>
          <cx:pt idx="1265">23.760000000000002</cx:pt>
          <cx:pt idx="1266">30.5</cx:pt>
          <cx:pt idx="1267">31.065000000000001</cx:pt>
          <cx:pt idx="1268">33.299999999999997</cx:pt>
          <cx:pt idx="1269">27.5</cx:pt>
          <cx:pt idx="1270">33.914999999999999</cx:pt>
          <cx:pt idx="1271">34.484999999999999</cx:pt>
          <cx:pt idx="1272">25.52</cx:pt>
          <cx:pt idx="1273">27.609999999999999</cx:pt>
          <cx:pt idx="1274">27.059999999999999</cx:pt>
          <cx:pt idx="1275">23.699999999999999</cx:pt>
          <cx:pt idx="1276">30.399999999999999</cx:pt>
          <cx:pt idx="1277">29.734999999999999</cx:pt>
          <cx:pt idx="1278">29.925000000000001</cx:pt>
          <cx:pt idx="1279">26.789999999999999</cx:pt>
          <cx:pt idx="1280">33.329999999999998</cx:pt>
          <cx:pt idx="1281">27.645</cx:pt>
          <cx:pt idx="1282">21.66</cx:pt>
          <cx:pt idx="1283">30.030000000000001</cx:pt>
          <cx:pt idx="1284">36.299999999999997</cx:pt>
          <cx:pt idx="1285">24.32</cx:pt>
          <cx:pt idx="1286">17.289999999999999</cx:pt>
          <cx:pt idx="1287">25.899999999999999</cx:pt>
          <cx:pt idx="1288">39.399999999999999</cx:pt>
          <cx:pt idx="1289">34.32</cx:pt>
          <cx:pt idx="1290">19.949999999999999</cx:pt>
          <cx:pt idx="1291">34.899999999999999</cx:pt>
          <cx:pt idx="1292">23.210000000000001</cx:pt>
          <cx:pt idx="1293">25.745000000000001</cx:pt>
          <cx:pt idx="1294">25.175000000000001</cx:pt>
          <cx:pt idx="1295">22</cx:pt>
          <cx:pt idx="1296">26.125</cx:pt>
          <cx:pt idx="1297">26.510000000000002</cx:pt>
          <cx:pt idx="1298">27.454999999999998</cx:pt>
          <cx:pt idx="1299">25.745000000000001</cx:pt>
          <cx:pt idx="1300">30.359999999999999</cx:pt>
          <cx:pt idx="1301">30.875</cx:pt>
          <cx:pt idx="1302">20.800000000000001</cx:pt>
          <cx:pt idx="1303">27.800000000000001</cx:pt>
          <cx:pt idx="1304">24.605</cx:pt>
          <cx:pt idx="1305">27.719999999999999</cx:pt>
          <cx:pt idx="1306">21.850000000000001</cx:pt>
          <cx:pt idx="1307">28.120000000000001</cx:pt>
          <cx:pt idx="1308">30.199999999999999</cx:pt>
          <cx:pt idx="1309">32.200000000000003</cx:pt>
          <cx:pt idx="1310">26.315000000000001</cx:pt>
          <cx:pt idx="1311">26.695</cx:pt>
          <cx:pt idx="1312">42.899999999999999</cx:pt>
          <cx:pt idx="1313">34.700000000000003</cx:pt>
          <cx:pt idx="1314">23.655000000000001</cx:pt>
          <cx:pt idx="1315">28.309999999999999</cx:pt>
          <cx:pt idx="1316">20.600000000000001</cx:pt>
          <cx:pt idx="1317">53.130000000000003</cx:pt>
          <cx:pt idx="1318">39.710000000000001</cx:pt>
          <cx:pt idx="1319">26.315000000000001</cx:pt>
          <cx:pt idx="1320">31.065000000000001</cx:pt>
          <cx:pt idx="1321">26.695</cx:pt>
          <cx:pt idx="1322">38.829999999999998</cx:pt>
          <cx:pt idx="1323">40.369999999999997</cx:pt>
          <cx:pt idx="1324">25.934999999999999</cx:pt>
          <cx:pt idx="1325">33.534999999999997</cx:pt>
          <cx:pt idx="1326">32.869999999999997</cx:pt>
          <cx:pt idx="1327">30.030000000000001</cx:pt>
          <cx:pt idx="1328">24.225000000000001</cx:pt>
          <cx:pt idx="1329">38.600000000000001</cx:pt>
          <cx:pt idx="1330">25.739999999999998</cx:pt>
          <cx:pt idx="1331">33.399999999999999</cx:pt>
          <cx:pt idx="1332">44.700000000000003</cx:pt>
          <cx:pt idx="1333">30.969999999999999</cx:pt>
          <cx:pt idx="1334">31.920000000000002</cx:pt>
          <cx:pt idx="1335">36.850000000000001</cx:pt>
          <cx:pt idx="1336">25.800000000000001</cx:pt>
          <cx:pt idx="1337">29.07</cx:pt>
        </cx:lvl>
      </cx:numDim>
    </cx:data>
  </cx:chartData>
  <cx:chart>
    <cx:title pos="t" align="ctr" overlay="0">
      <cx:tx>
        <cx:txData>
          <cx:v>BMI</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BMI</a:t>
          </a:r>
        </a:p>
      </cx:txPr>
    </cx:title>
    <cx:plotArea>
      <cx:plotAreaRegion>
        <cx:series layoutId="boxWhisker" uniqueId="{1FD06691-3C44-4D79-8DC3-826FF0DDAD1C}">
          <cx:tx>
            <cx:txData>
              <cx:f>'Q1.2'!$A$1</cx:f>
              <cx:v> </cx:v>
            </cx:txData>
          </cx:tx>
          <cx:dataId val="0"/>
          <cx:layoutPr>
            <cx:visibility meanLine="1" meanMarker="0" nonoutliers="0" outliers="1"/>
            <cx:statistics quartileMethod="exclusive"/>
          </cx:layoutPr>
        </cx:series>
      </cx:plotAreaRegion>
      <cx:axis id="0">
        <cx:catScaling gapWidth="1.5"/>
        <cx:tickLabels/>
      </cx:axis>
      <cx:axis id="1">
        <cx:valScaling/>
        <cx:majorGridlines/>
        <cx:tickLabels/>
      </cx:axis>
    </cx:plotArea>
    <cx:legend pos="b" align="ctr" overlay="0">
      <cx:txPr>
        <a:bodyPr spcFirstLastPara="1" vertOverflow="ellipsis" horzOverflow="overflow" wrap="square" lIns="0" tIns="0" rIns="0" bIns="0" anchor="ctr" anchorCtr="1"/>
        <a:lstStyle/>
        <a:p>
          <a:pPr algn="ctr" rtl="0">
            <a:defRPr/>
          </a:pPr>
          <a:endParaRPr lang="en-US" sz="1197" b="0" i="0" u="none" strike="noStrike" baseline="0">
            <a:solidFill>
              <a:prstClr val="black">
                <a:lumMod val="75000"/>
                <a:lumOff val="25000"/>
              </a:prstClr>
            </a:solidFill>
            <a:latin typeface="Trebuchet MS" panose="020B0603020202020204"/>
          </a:endParaRPr>
        </a:p>
      </cx:txPr>
    </cx:legend>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'Q1.2'!$B$2:$B$1339</cx:f>
        <cx:lvl ptCount="1338" formatCode="General">
          <cx:pt idx="0">16884.923999999999</cx:pt>
          <cx:pt idx="1">1725.5523000000001</cx:pt>
          <cx:pt idx="2">4449.4620000000004</cx:pt>
          <cx:pt idx="3">21984.47061</cx:pt>
          <cx:pt idx="4">3866.8552</cx:pt>
          <cx:pt idx="5">3756.6215999999999</cx:pt>
          <cx:pt idx="6">8240.5895999999993</cx:pt>
          <cx:pt idx="7">7281.5056000000004</cx:pt>
          <cx:pt idx="8">6406.4107000000004</cx:pt>
          <cx:pt idx="9">28923.136920000001</cx:pt>
          <cx:pt idx="10">2721.3208</cx:pt>
          <cx:pt idx="11">27808.7251</cx:pt>
          <cx:pt idx="12">1826.8430000000001</cx:pt>
          <cx:pt idx="13">11090.7178</cx:pt>
          <cx:pt idx="14">39611.757700000002</cx:pt>
          <cx:pt idx="15">1837.2370000000001</cx:pt>
          <cx:pt idx="16">10797.3362</cx:pt>
          <cx:pt idx="17">2395.17155</cx:pt>
          <cx:pt idx="18">10602.385</cx:pt>
          <cx:pt idx="19">36837.466999999997</cx:pt>
          <cx:pt idx="20">13228.846949999999</cx:pt>
          <cx:pt idx="21">4149.7359999999999</cx:pt>
          <cx:pt idx="22">1137.011</cx:pt>
          <cx:pt idx="23">37701.876799999998</cx:pt>
          <cx:pt idx="24">6203.90175</cx:pt>
          <cx:pt idx="25">14001.1338</cx:pt>
          <cx:pt idx="26">14451.835150000001</cx:pt>
          <cx:pt idx="27">12268.632250000001</cx:pt>
          <cx:pt idx="28">2775.1921499999999</cx:pt>
          <cx:pt idx="29">38711</cx:pt>
          <cx:pt idx="30">35585.576000000001</cx:pt>
          <cx:pt idx="31">2198.1898500000002</cx:pt>
          <cx:pt idx="32">4687.7969999999996</cx:pt>
          <cx:pt idx="33">13770.097900000001</cx:pt>
          <cx:pt idx="34">51194.559139999998</cx:pt>
          <cx:pt idx="35">1625.4337499999999</cx:pt>
          <cx:pt idx="36">15612.19335</cx:pt>
          <cx:pt idx="37">2302.3000000000002</cx:pt>
          <cx:pt idx="38">39774.276299999998</cx:pt>
          <cx:pt idx="39">48173.360999999997</cx:pt>
          <cx:pt idx="40">3046.0619999999999</cx:pt>
          <cx:pt idx="41">4949.7587000000003</cx:pt>
          <cx:pt idx="42">6272.4772000000003</cx:pt>
          <cx:pt idx="43">6313.759</cx:pt>
          <cx:pt idx="44">6079.6715000000004</cx:pt>
          <cx:pt idx="45">20630.283510000001</cx:pt>
          <cx:pt idx="46">3393.35635</cx:pt>
          <cx:pt idx="47">3556.9223000000002</cx:pt>
          <cx:pt idx="48">12629.896699999999</cx:pt>
          <cx:pt idx="49">38709.175999999999</cx:pt>
          <cx:pt idx="50">2211.1307499999998</cx:pt>
          <cx:pt idx="51">3579.8287</cx:pt>
          <cx:pt idx="52">23568.272000000001</cx:pt>
          <cx:pt idx="53">37742.575700000001</cx:pt>
          <cx:pt idx="54">8059.6791000000003</cx:pt>
          <cx:pt idx="55">47496.494449999998</cx:pt>
          <cx:pt idx="56">13607.36875</cx:pt>
          <cx:pt idx="57">34303.167200000004</cx:pt>
          <cx:pt idx="58">23244.790199999999</cx:pt>
          <cx:pt idx="59">5989.5236500000001</cx:pt>
          <cx:pt idx="60">8606.2173999999995</cx:pt>
          <cx:pt idx="61">4504.6624000000002</cx:pt>
          <cx:pt idx="62">30166.618170000002</cx:pt>
          <cx:pt idx="63">4133.6416499999996</cx:pt>
          <cx:pt idx="64">14711.7438</cx:pt>
          <cx:pt idx="65">1743.2139999999999</cx:pt>
          <cx:pt idx="66">14235.072</cx:pt>
          <cx:pt idx="67">6389.3778499999999</cx:pt>
          <cx:pt idx="68">5920.1040999999996</cx:pt>
          <cx:pt idx="69">17663.144199999999</cx:pt>
          <cx:pt idx="70">16577.779500000001</cx:pt>
          <cx:pt idx="71">6799.4579999999996</cx:pt>
          <cx:pt idx="72">11741.726000000001</cx:pt>
          <cx:pt idx="73">11946.625899999999</cx:pt>
          <cx:pt idx="74">7726.8540000000003</cx:pt>
          <cx:pt idx="75">11356.660900000001</cx:pt>
          <cx:pt idx="76">3947.4131000000002</cx:pt>
          <cx:pt idx="77">1532.4697000000001</cx:pt>
          <cx:pt idx="78">2755.0209500000001</cx:pt>
          <cx:pt idx="79">6571.0243499999997</cx:pt>
          <cx:pt idx="80">4441.2131499999996</cx:pt>
          <cx:pt idx="81">7935.29115</cx:pt>
          <cx:pt idx="82">37165.163800000002</cx:pt>
          <cx:pt idx="83">11033.661700000001</cx:pt>
          <cx:pt idx="84">39836.519</cx:pt>
          <cx:pt idx="85">21098.554049999999</cx:pt>
          <cx:pt idx="86">43578.939400000003</cx:pt>
          <cx:pt idx="87">11073.175999999999</cx:pt>
          <cx:pt idx="88">8026.6665999999996</cx:pt>
          <cx:pt idx="89">11082.5772</cx:pt>
          <cx:pt idx="90">2026.9740999999999</cx:pt>
          <cx:pt idx="91">10942.13205</cx:pt>
          <cx:pt idx="92">30184.936699999998</cx:pt>
          <cx:pt idx="93">5729.0052999999998</cx:pt>
          <cx:pt idx="94">47291.055</cx:pt>
          <cx:pt idx="95">3766.8838000000001</cx:pt>
          <cx:pt idx="96">12105.32</cx:pt>
          <cx:pt idx="97">10226.2842</cx:pt>
          <cx:pt idx="98">22412.648499999999</cx:pt>
          <cx:pt idx="99">15820.699000000001</cx:pt>
          <cx:pt idx="100">6186.1270000000004</cx:pt>
          <cx:pt idx="101">3645.0893999999998</cx:pt>
          <cx:pt idx="102">21344.846699999998</cx:pt>
          <cx:pt idx="103">30942.191800000001</cx:pt>
          <cx:pt idx="104">5003.8530000000001</cx:pt>
          <cx:pt idx="105">17560.37975</cx:pt>
          <cx:pt idx="106">2331.5189999999998</cx:pt>
          <cx:pt idx="107">3877.3042500000001</cx:pt>
          <cx:pt idx="108">2867.1196</cx:pt>
          <cx:pt idx="109">47055.532099999997</cx:pt>
          <cx:pt idx="110">10825.253699999999</cx:pt>
          <cx:pt idx="111">11881.358</cx:pt>
          <cx:pt idx="112">4646.759</cx:pt>
          <cx:pt idx="113">2404.7338</cx:pt>
          <cx:pt idx="114">11488.31695</cx:pt>
          <cx:pt idx="115">30259.995559999999</cx:pt>
          <cx:pt idx="116">11381.3254</cx:pt>
          <cx:pt idx="117">19107.779600000002</cx:pt>
          <cx:pt idx="118">8601.3292999999994</cx:pt>
          <cx:pt idx="119">6686.4313000000002</cx:pt>
          <cx:pt idx="120">7740.3370000000004</cx:pt>
          <cx:pt idx="121">1705.6244999999999</cx:pt>
          <cx:pt idx="122">2257.47525</cx:pt>
          <cx:pt idx="123">39556.494500000001</cx:pt>
          <cx:pt idx="124">10115.00885</cx:pt>
          <cx:pt idx="125">3385.3991500000002</cx:pt>
          <cx:pt idx="126">17081.080000000002</cx:pt>
          <cx:pt idx="127">9634.5380000000005</cx:pt>
          <cx:pt idx="128">32734.186300000001</cx:pt>
          <cx:pt idx="129">6082.4049999999997</cx:pt>
          <cx:pt idx="130">12815.444949999999</cx:pt>
          <cx:pt idx="131">13616.3586</cx:pt>
          <cx:pt idx="132">11163.567999999999</cx:pt>
          <cx:pt idx="133">1632.5644500000001</cx:pt>
          <cx:pt idx="134">2457.2111500000001</cx:pt>
          <cx:pt idx="135">2155.6815000000001</cx:pt>
          <cx:pt idx="136">1261.442</cx:pt>
          <cx:pt idx="137">2045.68525</cx:pt>
          <cx:pt idx="138">27322.73386</cx:pt>
          <cx:pt idx="139">2166.732</cx:pt>
          <cx:pt idx="140">27375.904780000001</cx:pt>
          <cx:pt idx="141">3490.5491000000002</cx:pt>
          <cx:pt idx="142">18972.494999999999</cx:pt>
          <cx:pt idx="143">18157.876</cx:pt>
          <cx:pt idx="144">20745.989099999999</cx:pt>
          <cx:pt idx="145">5138.2566999999999</cx:pt>
          <cx:pt idx="146">40720.551050000002</cx:pt>
          <cx:pt idx="147">9877.6077000000005</cx:pt>
          <cx:pt idx="148">10959.6947</cx:pt>
          <cx:pt idx="149">1842.519</cx:pt>
          <cx:pt idx="150">5125.2156999999997</cx:pt>
          <cx:pt idx="151">7789.6350000000002</cx:pt>
          <cx:pt idx="152">6334.3435499999996</cx:pt>
          <cx:pt idx="153">19964.746299999999</cx:pt>
          <cx:pt idx="154">7077.1894000000002</cx:pt>
          <cx:pt idx="155">6948.7007999999996</cx:pt>
          <cx:pt idx="156">21223.675800000001</cx:pt>
          <cx:pt idx="157">15518.180249999999</cx:pt>
          <cx:pt idx="158">36950.256699999998</cx:pt>
          <cx:pt idx="159">19749.383379999999</cx:pt>
          <cx:pt idx="160">21348.705999999998</cx:pt>
          <cx:pt idx="161">36149.483500000002</cx:pt>
          <cx:pt idx="162">10450.552</cx:pt>
          <cx:pt idx="163">5152.134</cx:pt>
          <cx:pt idx="164">5028.1466</cx:pt>
          <cx:pt idx="165">10407.085849999999</cx:pt>
          <cx:pt idx="166">4830.6300000000001</cx:pt>
          <cx:pt idx="167">6128.79745</cx:pt>
          <cx:pt idx="168">2719.2797500000001</cx:pt>
          <cx:pt idx="169">4827.9049500000001</cx:pt>
          <cx:pt idx="170">13405.390299999999</cx:pt>
          <cx:pt idx="171">8116.6800000000003</cx:pt>
          <cx:pt idx="172">1694.7963999999999</cx:pt>
          <cx:pt idx="173">5246.0469999999996</cx:pt>
          <cx:pt idx="174">2855.4375500000001</cx:pt>
          <cx:pt idx="175">48824.449999999997</cx:pt>
          <cx:pt idx="176">6455.86265</cx:pt>
          <cx:pt idx="177">10436.096</cx:pt>
          <cx:pt idx="178">8823.2790000000005</cx:pt>
          <cx:pt idx="179">8538.28845</cx:pt>
          <cx:pt idx="180">11735.87905</cx:pt>
          <cx:pt idx="181">1631.8212000000001</cx:pt>
          <cx:pt idx="182">4005.4225000000001</cx:pt>
          <cx:pt idx="183">7419.4778999999999</cx:pt>
          <cx:pt idx="184">7731.4270999999999</cx:pt>
          <cx:pt idx="185">43753.337050000002</cx:pt>
          <cx:pt idx="186">3981.9767999999999</cx:pt>
          <cx:pt idx="187">5325.6509999999998</cx:pt>
          <cx:pt idx="188">6775.9610000000002</cx:pt>
          <cx:pt idx="189">4922.9159</cx:pt>
          <cx:pt idx="190">12557.605299999999</cx:pt>
          <cx:pt idx="191">4883.866</cx:pt>
          <cx:pt idx="192">2137.6536000000001</cx:pt>
          <cx:pt idx="193">12044.342000000001</cx:pt>
          <cx:pt idx="194">1137.4697000000001</cx:pt>
          <cx:pt idx="195">1639.5631000000001</cx:pt>
          <cx:pt idx="196">5649.7150000000001</cx:pt>
          <cx:pt idx="197">8516.8289999999997</cx:pt>
          <cx:pt idx="198">9644.2525000000005</cx:pt>
          <cx:pt idx="199">14901.5167</cx:pt>
          <cx:pt idx="200">2130.6759000000002</cx:pt>
          <cx:pt idx="201">8871.1517000000003</cx:pt>
          <cx:pt idx="202">13012.20865</cx:pt>
          <cx:pt idx="203">37133.898200000003</cx:pt>
          <cx:pt idx="204">7147.1049999999996</cx:pt>
          <cx:pt idx="205">4337.7352000000001</cx:pt>
          <cx:pt idx="206">11743.299000000001</cx:pt>
          <cx:pt idx="207">20984.0936</cx:pt>
          <cx:pt idx="208">13880.949000000001</cx:pt>
          <cx:pt idx="209">6610.1097</cx:pt>
          <cx:pt idx="210">1980.0699999999999</cx:pt>
          <cx:pt idx="211">8162.7162500000004</cx:pt>
          <cx:pt idx="212">3537.703</cx:pt>
          <cx:pt idx="213">5002.7826999999997</cx:pt>
          <cx:pt idx="214">8520.0259999999998</cx:pt>
          <cx:pt idx="215">7371.7719999999999</cx:pt>
          <cx:pt idx="216">10355.641</cx:pt>
          <cx:pt idx="217">2483.7359999999999</cx:pt>
          <cx:pt idx="218">3392.9767999999999</cx:pt>
          <cx:pt idx="219">25081.76784</cx:pt>
          <cx:pt idx="220">5012.4709999999995</cx:pt>
          <cx:pt idx="221">10564.8845</cx:pt>
          <cx:pt idx="222">5253.5240000000003</cx:pt>
          <cx:pt idx="223">34779.614999999998</cx:pt>
          <cx:pt idx="224">19515.5416</cx:pt>
          <cx:pt idx="225">11987.1682</cx:pt>
          <cx:pt idx="226">2689.4953999999998</cx:pt>
          <cx:pt idx="227">24227.337240000001</cx:pt>
          <cx:pt idx="228">7358.1756500000001</cx:pt>
          <cx:pt idx="229">9225.2564000000002</cx:pt>
          <cx:pt idx="230">7443.6430499999997</cx:pt>
          <cx:pt idx="231">14001.286700000001</cx:pt>
          <cx:pt idx="232">1727.7850000000001</cx:pt>
          <cx:pt idx="233">12333.828</cx:pt>
          <cx:pt idx="234">6710.1918999999998</cx:pt>
          <cx:pt idx="235">19444.265800000001</cx:pt>
          <cx:pt idx="236">1615.7666999999999</cx:pt>
          <cx:pt idx="237">4463.2051000000001</cx:pt>
          <cx:pt idx="238">17352.6803</cx:pt>
          <cx:pt idx="239">7152.6714000000002</cx:pt>
          <cx:pt idx="240">38511.628299999997</cx:pt>
          <cx:pt idx="241">5354.0746499999996</cx:pt>
          <cx:pt idx="242">35160.134570000002</cx:pt>
          <cx:pt idx="243">7196.8670000000002</cx:pt>
          <cx:pt idx="244">29523.1656</cx:pt>
          <cx:pt idx="245">24476.478510000001</cx:pt>
          <cx:pt idx="246">12648.7034</cx:pt>
          <cx:pt idx="247">1986.9333999999999</cx:pt>
          <cx:pt idx="248">1832.0940000000001</cx:pt>
          <cx:pt idx="249">4040.55825</cx:pt>
          <cx:pt idx="250">12829.455099999999</cx:pt>
          <cx:pt idx="251">47305.305</cx:pt>
          <cx:pt idx="252">44260.749900000003</cx:pt>
          <cx:pt idx="253">4260.7439999999997</cx:pt>
          <cx:pt idx="254">41097.161749999999</cx:pt>
          <cx:pt idx="255">13047.332350000001</cx:pt>
          <cx:pt idx="256">43921.183700000001</cx:pt>
          <cx:pt idx="257">5400.9804999999997</cx:pt>
          <cx:pt idx="258">11520.099850000001</cx:pt>
          <cx:pt idx="259">33750.291799999999</cx:pt>
          <cx:pt idx="260">11837.16</cx:pt>
          <cx:pt idx="261">17085.267599999999</cx:pt>
          <cx:pt idx="262">24869.836800000001</cx:pt>
          <cx:pt idx="263">36219.405449999998</cx:pt>
          <cx:pt idx="264">20462.997660000001</cx:pt>
          <cx:pt idx="265">46151.124499999998</cx:pt>
          <cx:pt idx="266">17179.522000000001</cx:pt>
          <cx:pt idx="267">14590.63205</cx:pt>
          <cx:pt idx="268">7441.0529999999999</cx:pt>
          <cx:pt idx="269">9282.4806000000008</cx:pt>
          <cx:pt idx="270">1719.4363000000001</cx:pt>
          <cx:pt idx="271">42856.838000000003</cx:pt>
          <cx:pt idx="272">7265.7025000000003</cx:pt>
          <cx:pt idx="273">9617.6624499999998</cx:pt>
          <cx:pt idx="274">2523.1695</cx:pt>
          <cx:pt idx="275">9715.8410000000003</cx:pt>
          <cx:pt idx="276">2803.69785</cx:pt>
          <cx:pt idx="277">2150.4690000000001</cx:pt>
          <cx:pt idx="278">12928.7911</cx:pt>
          <cx:pt idx="279">9855.1314000000002</cx:pt>
          <cx:pt idx="280">22331.566800000001</cx:pt>
          <cx:pt idx="281">48549.178350000002</cx:pt>
          <cx:pt idx="282">4237.12655</cx:pt>
          <cx:pt idx="283">11879.10405</cx:pt>
          <cx:pt idx="284">9625.9200000000001</cx:pt>
          <cx:pt idx="285">7742.1098000000002</cx:pt>
          <cx:pt idx="286">9432.9253000000008</cx:pt>
          <cx:pt idx="287">14256.192800000001</cx:pt>
          <cx:pt idx="288">47896.79135</cx:pt>
          <cx:pt idx="289">25992.821039999999</cx:pt>
          <cx:pt idx="290">3172.018</cx:pt>
          <cx:pt idx="291">20277.807509999999</cx:pt>
          <cx:pt idx="292">42112.2356</cx:pt>
          <cx:pt idx="293">2156.7518</cx:pt>
          <cx:pt idx="294">3906.127</cx:pt>
          <cx:pt idx="295">1704.5681</cx:pt>
          <cx:pt idx="296">16297.846</cx:pt>
          <cx:pt idx="297">21978.676899999999</cx:pt>
          <cx:pt idx="298">38746.355100000001</cx:pt>
          <cx:pt idx="299">9249.4951999999994</cx:pt>
          <cx:pt idx="300">6746.7425000000003</cx:pt>
          <cx:pt idx="301">24873.384900000001</cx:pt>
          <cx:pt idx="302">12265.5069</cx:pt>
          <cx:pt idx="303">4349.4620000000004</cx:pt>
          <cx:pt idx="304">12646.207</cx:pt>
          <cx:pt idx="305">19442.353500000001</cx:pt>
          <cx:pt idx="306">20177.671129999999</cx:pt>
          <cx:pt idx="307">4151.0286999999998</cx:pt>
          <cx:pt idx="308">11944.594349999999</cx:pt>
          <cx:pt idx="309">7749.1563999999998</cx:pt>
          <cx:pt idx="310">8444.4740000000002</cx:pt>
          <cx:pt idx="311">1737.376</cx:pt>
          <cx:pt idx="312">42124.515299999999</cx:pt>
          <cx:pt idx="313">8124.4084000000003</cx:pt>
          <cx:pt idx="314">34838.873</cx:pt>
          <cx:pt idx="315">9722.7695000000003</cx:pt>
          <cx:pt idx="316">8835.2649500000007</cx:pt>
          <cx:pt idx="317">10435.06525</cx:pt>
          <cx:pt idx="318">7421.1945500000002</cx:pt>
          <cx:pt idx="319">4667.6076499999999</cx:pt>
          <cx:pt idx="320">4894.7533000000003</cx:pt>
          <cx:pt idx="321">24671.663339999999</cx:pt>
          <cx:pt idx="322">35491.639999999999</cx:pt>
          <cx:pt idx="323">11566.30055</cx:pt>
          <cx:pt idx="324">2866.0909999999999</cx:pt>
          <cx:pt idx="325">6600.2059499999996</cx:pt>
          <cx:pt idx="326">3561.8888999999999</cx:pt>
          <cx:pt idx="327">42760.502200000003</cx:pt>
          <cx:pt idx="328">47928.029999999999</cx:pt>
          <cx:pt idx="329">9144.5650000000005</cx:pt>
          <cx:pt idx="330">48517.563150000002</cx:pt>
          <cx:pt idx="331">24393.6224</cx:pt>
          <cx:pt idx="332">13429.035400000001</cx:pt>
          <cx:pt idx="333">11658.379150000001</cx:pt>
          <cx:pt idx="334">19144.576519999999</cx:pt>
          <cx:pt idx="335">13822.803</cx:pt>
          <cx:pt idx="336">12142.578600000001</cx:pt>
          <cx:pt idx="337">13937.666499999999</cx:pt>
          <cx:pt idx="338">41919.097000000002</cx:pt>
          <cx:pt idx="339">8232.6388000000006</cx:pt>
          <cx:pt idx="340">18955.220170000001</cx:pt>
          <cx:pt idx="341">13352.0998</cx:pt>
          <cx:pt idx="342">13217.094499999999</cx:pt>
          <cx:pt idx="343">13981.850350000001</cx:pt>
          <cx:pt idx="344">10977.2063</cx:pt>
          <cx:pt idx="345">6184.2993999999999</cx:pt>
          <cx:pt idx="346">4889.9994999999999</cx:pt>
          <cx:pt idx="347">8334.4575499999992</cx:pt>
          <cx:pt idx="348">5478.0367999999999</cx:pt>
          <cx:pt idx="349">1635.7336499999999</cx:pt>
          <cx:pt idx="350">11830.6072</cx:pt>
          <cx:pt idx="351">8932.0840000000007</cx:pt>
          <cx:pt idx="352">3554.203</cx:pt>
          <cx:pt idx="353">12404.8791</cx:pt>
          <cx:pt idx="354">14133.03775</cx:pt>
          <cx:pt idx="355">24603.04837</cx:pt>
          <cx:pt idx="356">8944.1151000000009</cx:pt>
          <cx:pt idx="357">9620.3307000000004</cx:pt>
          <cx:pt idx="358">1837.2819</cx:pt>
          <cx:pt idx="359">1607.5101</cx:pt>
          <cx:pt idx="360">10043.249</cx:pt>
          <cx:pt idx="361">4751.0699999999997</cx:pt>
          <cx:pt idx="362">13844.505999999999</cx:pt>
          <cx:pt idx="363">2597.779</cx:pt>
          <cx:pt idx="364">3180.5101</cx:pt>
          <cx:pt idx="365">9778.3472000000002</cx:pt>
          <cx:pt idx="366">13430.264999999999</cx:pt>
          <cx:pt idx="367">8017.0611500000005</cx:pt>
          <cx:pt idx="368">8116.2688500000004</cx:pt>
          <cx:pt idx="369">3481.8679999999999</cx:pt>
          <cx:pt idx="370">13415.0381</cx:pt>
          <cx:pt idx="371">12029.286700000001</cx:pt>
          <cx:pt idx="372">7639.4174499999999</cx:pt>
          <cx:pt idx="373">36085.218999999997</cx:pt>
          <cx:pt idx="374">1391.5287000000001</cx:pt>
          <cx:pt idx="375">18033.9679</cx:pt>
          <cx:pt idx="376">21659.930100000001</cx:pt>
          <cx:pt idx="377">38126.246500000001</cx:pt>
          <cx:pt idx="378">16455.707849999999</cx:pt>
          <cx:pt idx="379">27000.98473</cx:pt>
          <cx:pt idx="380">15006.579449999999</cx:pt>
          <cx:pt idx="381">42303.692150000003</cx:pt>
          <cx:pt idx="382">20781.48892</cx:pt>
          <cx:pt idx="383">5846.9175999999998</cx:pt>
          <cx:pt idx="384">8302.5356499999998</cx:pt>
          <cx:pt idx="385">1261.8589999999999</cx:pt>
          <cx:pt idx="386">11856.4115</cx:pt>
          <cx:pt idx="387">30284.642940000002</cx:pt>
          <cx:pt idx="388">3176.8159000000001</cx:pt>
          <cx:pt idx="389">4618.0798999999997</cx:pt>
          <cx:pt idx="390">10736.87075</cx:pt>
          <cx:pt idx="391">2138.0707000000002</cx:pt>
          <cx:pt idx="392">8964.0605500000001</cx:pt>
          <cx:pt idx="393">9290.1394999999993</cx:pt>
          <cx:pt idx="394">9411.0049999999992</cx:pt>
          <cx:pt idx="395">7526.7064499999997</cx:pt>
          <cx:pt idx="396">8522.0030000000006</cx:pt>
          <cx:pt idx="397">16586.49771</cx:pt>
          <cx:pt idx="398">14988.432000000001</cx:pt>
          <cx:pt idx="399">1631.6683</cx:pt>
          <cx:pt idx="400">9264.7970000000005</cx:pt>
          <cx:pt idx="401">8083.9197999999997</cx:pt>
          <cx:pt idx="402">14692.66935</cx:pt>
          <cx:pt idx="403">10269.459999999999</cx:pt>
          <cx:pt idx="404">3260.1990000000001</cx:pt>
          <cx:pt idx="405">11396.9002</cx:pt>
          <cx:pt idx="406">4185.0978999999998</cx:pt>
          <cx:pt idx="407">8539.6710000000003</cx:pt>
          <cx:pt idx="408">6652.5288</cx:pt>
          <cx:pt idx="409">4074.4537</cx:pt>
          <cx:pt idx="410">1621.3402000000001</cx:pt>
          <cx:pt idx="411">19594.809649999999</cx:pt>
          <cx:pt idx="412">14455.644050000001</cx:pt>
          <cx:pt idx="413">5080.0959999999995</cx:pt>
          <cx:pt idx="414">2134.9014999999999</cx:pt>
          <cx:pt idx="415">7345.7266</cx:pt>
          <cx:pt idx="416">9140.9509999999991</cx:pt>
          <cx:pt idx="417">18608.261999999999</cx:pt>
          <cx:pt idx="418">14418.2804</cx:pt>
          <cx:pt idx="419">28950.4692</cx:pt>
          <cx:pt idx="420">46889.261200000001</cx:pt>
          <cx:pt idx="421">46599.108399999997</cx:pt>
          <cx:pt idx="422">39125.332249999999</cx:pt>
          <cx:pt idx="423">2727.3951000000002</cx:pt>
          <cx:pt idx="424">8968.3299999999999</cx:pt>
          <cx:pt idx="425">9788.8659000000007</cx:pt>
          <cx:pt idx="426">6555.07035</cx:pt>
          <cx:pt idx="427">7323.7348190000002</cx:pt>
          <cx:pt idx="428">3167.4558499999998</cx:pt>
          <cx:pt idx="429">18804.752400000001</cx:pt>
          <cx:pt idx="430">23082.955330000001</cx:pt>
          <cx:pt idx="431">4906.4096499999996</cx:pt>
          <cx:pt idx="432">5969.723</cx:pt>
          <cx:pt idx="433">12638.195</cx:pt>
          <cx:pt idx="434">4243.5900499999998</cx:pt>
          <cx:pt idx="435">13919.822899999999</cx:pt>
          <cx:pt idx="436">2254.7966999999999</cx:pt>
          <cx:pt idx="437">5926.8459999999995</cx:pt>
          <cx:pt idx="438">12592.5345</cx:pt>
          <cx:pt idx="439">2897.3235</cx:pt>
          <cx:pt idx="440">4738.2682000000004</cx:pt>
          <cx:pt idx="441">37079.372000000003</cx:pt>
          <cx:pt idx="442">1149.3959</cx:pt>
          <cx:pt idx="443">28287.897659999999</cx:pt>
          <cx:pt idx="444">26109.32905</cx:pt>
          <cx:pt idx="445">7345.0839999999998</cx:pt>
          <cx:pt idx="446">12730.999599999999</cx:pt>
          <cx:pt idx="447">11454.021500000001</cx:pt>
          <cx:pt idx="448">5910.9440000000004</cx:pt>
          <cx:pt idx="449">4762.3289999999997</cx:pt>
          <cx:pt idx="450">7512.2669999999998</cx:pt>
          <cx:pt idx="451">4032.2406999999998</cx:pt>
          <cx:pt idx="452">1969.614</cx:pt>
          <cx:pt idx="453">1769.5316499999999</cx:pt>
          <cx:pt idx="454">4686.3887000000004</cx:pt>
          <cx:pt idx="455">21797.000400000001</cx:pt>
          <cx:pt idx="456">11881.9696</cx:pt>
          <cx:pt idx="457">11840.77505</cx:pt>
          <cx:pt idx="458">10601.412</cx:pt>
          <cx:pt idx="459">7682.6700000000001</cx:pt>
          <cx:pt idx="460">10381.4787</cx:pt>
          <cx:pt idx="461">22144.031999999999</cx:pt>
          <cx:pt idx="462">15230.324049999999</cx:pt>
          <cx:pt idx="463">11165.417649999999</cx:pt>
          <cx:pt idx="464">1632.0362500000001</cx:pt>
          <cx:pt idx="465">19521.968199999999</cx:pt>
          <cx:pt idx="466">13224.692999999999</cx:pt>
          <cx:pt idx="467">12643.3778</cx:pt>
          <cx:pt idx="468">23288.928400000001</cx:pt>
          <cx:pt idx="469">2201.0971</cx:pt>
          <cx:pt idx="470">2497.0383000000002</cx:pt>
          <cx:pt idx="471">2203.4718499999999</cx:pt>
          <cx:pt idx="472">1744.4649999999999</cx:pt>
          <cx:pt idx="473">20878.78443</cx:pt>
          <cx:pt idx="474">25382.296999999999</cx:pt>
          <cx:pt idx="475">28868.6639</cx:pt>
          <cx:pt idx="476">35147.528480000001</cx:pt>
          <cx:pt idx="477">2534.3937500000002</cx:pt>
          <cx:pt idx="478">1534.3045</cx:pt>
          <cx:pt idx="479">1824.2854</cx:pt>
          <cx:pt idx="480">15555.188749999999</cx:pt>
          <cx:pt idx="481">9304.7019</cx:pt>
          <cx:pt idx="482">1622.1885</cx:pt>
          <cx:pt idx="483">9880.0679999999993</cx:pt>
          <cx:pt idx="484">9563.0290000000005</cx:pt>
          <cx:pt idx="485">4347.0233500000004</cx:pt>
          <cx:pt idx="486">12475.3513</cx:pt>
          <cx:pt idx="487">1253.9359999999999</cx:pt>
          <cx:pt idx="488">48885.135609999998</cx:pt>
          <cx:pt idx="489">10461.9794</cx:pt>
          <cx:pt idx="490">1748.7739999999999</cx:pt>
          <cx:pt idx="491">24513.091260000001</cx:pt>
          <cx:pt idx="492">2196.4731999999999</cx:pt>
          <cx:pt idx="493">12574.049000000001</cx:pt>
          <cx:pt idx="494">17942.106</cx:pt>
          <cx:pt idx="495">1967.0227</cx:pt>
          <cx:pt idx="496">4931.6469999999999</cx:pt>
          <cx:pt idx="497">8027.9679999999998</cx:pt>
          <cx:pt idx="498">8211.1002000000008</cx:pt>
          <cx:pt idx="499">13470.860000000001</cx:pt>
          <cx:pt idx="500">36197.699000000001</cx:pt>
          <cx:pt idx="501">6837.3687</cx:pt>
          <cx:pt idx="502">22218.1149</cx:pt>
          <cx:pt idx="503">32548.340499999998</cx:pt>
          <cx:pt idx="504">5974.3846999999996</cx:pt>
          <cx:pt idx="505">6796.8632500000003</cx:pt>
          <cx:pt idx="506">2643.2685000000001</cx:pt>
          <cx:pt idx="507">3077.0954999999999</cx:pt>
          <cx:pt idx="508">3044.2132999999999</cx:pt>
          <cx:pt idx="509">11455.280000000001</cx:pt>
          <cx:pt idx="510">11763.000899999999</cx:pt>
          <cx:pt idx="511">2498.4144000000001</cx:pt>
          <cx:pt idx="512">9361.3268000000007</cx:pt>
          <cx:pt idx="513">1256.299</cx:pt>
          <cx:pt idx="514">21082.16</cx:pt>
          <cx:pt idx="515">11362.754999999999</cx:pt>
          <cx:pt idx="516">27724.28875</cx:pt>
          <cx:pt idx="517">8413.4630500000003</cx:pt>
          <cx:pt idx="518">5240.7650000000003</cx:pt>
          <cx:pt idx="519">3857.7592500000001</cx:pt>
          <cx:pt idx="520">25656.575260000001</cx:pt>
          <cx:pt idx="521">3994.1777999999999</cx:pt>
          <cx:pt idx="522">9866.3048500000004</cx:pt>
          <cx:pt idx="523">5397.6166999999996</cx:pt>
          <cx:pt idx="524">38245.593269999998</cx:pt>
          <cx:pt idx="525">11482.63485</cx:pt>
          <cx:pt idx="526">24059.680189999999</cx:pt>
          <cx:pt idx="527">9861.0249999999996</cx:pt>
          <cx:pt idx="528">8342.9087500000005</cx:pt>
          <cx:pt idx="529">1708.0014000000001</cx:pt>
          <cx:pt idx="530">48675.517699999997</cx:pt>
          <cx:pt idx="531">14043.476699999999</cx:pt>
          <cx:pt idx="532">12925.886</cx:pt>
          <cx:pt idx="533">19214.705529999999</cx:pt>
          <cx:pt idx="534">13831.1152</cx:pt>
          <cx:pt idx="535">6067.1267500000004</cx:pt>
          <cx:pt idx="536">5972.3779999999997</cx:pt>
          <cx:pt idx="537">8825.0859999999993</cx:pt>
          <cx:pt idx="538">8233.0974999999999</cx:pt>
          <cx:pt idx="539">27346.04207</cx:pt>
          <cx:pt idx="540">6196.4480000000003</cx:pt>
          <cx:pt idx="541">3056.3881000000001</cx:pt>
          <cx:pt idx="542">13887.204</cx:pt>
          <cx:pt idx="543">63770.428010000003</cx:pt>
          <cx:pt idx="544">10231.499900000001</cx:pt>
          <cx:pt idx="545">23807.240600000001</cx:pt>
          <cx:pt idx="546">3268.84665</cx:pt>
          <cx:pt idx="547">11538.421</cx:pt>
          <cx:pt idx="548">3213.6220499999999</cx:pt>
          <cx:pt idx="549">45863.205000000002</cx:pt>
          <cx:pt idx="550">13390.558999999999</cx:pt>
          <cx:pt idx="551">3972.9247</cx:pt>
          <cx:pt idx="552">12957.118</cx:pt>
          <cx:pt idx="553">11187.6567</cx:pt>
          <cx:pt idx="554">17878.900679999999</cx:pt>
          <cx:pt idx="555">3847.674</cx:pt>
          <cx:pt idx="556">8334.5895999999993</cx:pt>
          <cx:pt idx="557">3935.1799000000001</cx:pt>
          <cx:pt idx="558">39983.425949999997</cx:pt>
          <cx:pt idx="559">1646.4296999999999</cx:pt>
          <cx:pt idx="560">9193.8384999999998</cx:pt>
          <cx:pt idx="561">10923.933199999999</cx:pt>
          <cx:pt idx="562">2494.0219999999999</cx:pt>
          <cx:pt idx="563">9058.7302999999993</cx:pt>
          <cx:pt idx="564">2801.2588000000001</cx:pt>
          <cx:pt idx="565">2128.4310500000001</cx:pt>
          <cx:pt idx="566">6373.55735</cx:pt>
          <cx:pt idx="567">7256.7231000000002</cx:pt>
          <cx:pt idx="568">11552.904</cx:pt>
          <cx:pt idx="569">45702.022349999999</cx:pt>
          <cx:pt idx="570">3761.2919999999999</cx:pt>
          <cx:pt idx="571">2219.4450999999999</cx:pt>
          <cx:pt idx="572">4753.6368000000002</cx:pt>
          <cx:pt idx="573">31620.001059999999</cx:pt>
          <cx:pt idx="574">13224.057049999999</cx:pt>
          <cx:pt idx="575">12222.898300000001</cx:pt>
          <cx:pt idx="576">1664.9996000000001</cx:pt>
          <cx:pt idx="577">58571.074480000003</cx:pt>
          <cx:pt idx="578">9724.5300000000007</cx:pt>
          <cx:pt idx="579">3206.4913499999998</cx:pt>
          <cx:pt idx="580">12913.992399999999</cx:pt>
          <cx:pt idx="581">1639.5631000000001</cx:pt>
          <cx:pt idx="582">6356.2707</cx:pt>
          <cx:pt idx="583">17626.239509999999</cx:pt>
          <cx:pt idx="584">1242.816</cx:pt>
          <cx:pt idx="585">4779.6022999999996</cx:pt>
          <cx:pt idx="586">3861.2096499999998</cx:pt>
          <cx:pt idx="587">43943.876100000001</cx:pt>
          <cx:pt idx="588">13635.6379</cx:pt>
          <cx:pt idx="589">5976.8311000000003</cx:pt>
          <cx:pt idx="590">11842.441999999999</cx:pt>
          <cx:pt idx="591">8428.0692999999992</cx:pt>
          <cx:pt idx="592">2566.4706999999999</cx:pt>
          <cx:pt idx="593">15359.104499999999</cx:pt>
          <cx:pt idx="594">5709.1643999999997</cx:pt>
          <cx:pt idx="595">8823.9857499999998</cx:pt>
          <cx:pt idx="596">7640.3091999999997</cx:pt>
          <cx:pt idx="597">5594.8455000000004</cx:pt>
          <cx:pt idx="598">7441.5010000000002</cx:pt>
          <cx:pt idx="599">33471.971890000001</cx:pt>
          <cx:pt idx="600">1633.0444</cx:pt>
          <cx:pt idx="601">9174.1356500000002</cx:pt>
          <cx:pt idx="602">11070.535</cx:pt>
          <cx:pt idx="603">16085.127500000001</cx:pt>
          <cx:pt idx="604">17468.983899999999</cx:pt>
          <cx:pt idx="605">9283.5619999999999</cx:pt>
          <cx:pt idx="606">3558.6202499999999</cx:pt>
          <cx:pt idx="607">25678.778450000002</cx:pt>
          <cx:pt idx="608">4435.0941999999995</cx:pt>
          <cx:pt idx="609">39241.442000000003</cx:pt>
          <cx:pt idx="610">8547.6913000000004</cx:pt>
          <cx:pt idx="611">6571.5439999999999</cx:pt>
          <cx:pt idx="612">2207.6974500000001</cx:pt>
          <cx:pt idx="613">6753.0379999999996</cx:pt>
          <cx:pt idx="614">1880.0699999999999</cx:pt>
          <cx:pt idx="615">42969.852700000003</cx:pt>
          <cx:pt idx="616">11658.11505</cx:pt>
          <cx:pt idx="617">23306.546999999999</cx:pt>
          <cx:pt idx="618">34439.855900000002</cx:pt>
          <cx:pt idx="619">10713.644</cx:pt>
          <cx:pt idx="620">3659.346</cx:pt>
          <cx:pt idx="621">40182.245999999999</cx:pt>
          <cx:pt idx="622">9182.1700000000001</cx:pt>
          <cx:pt idx="623">34617.840649999998</cx:pt>
          <cx:pt idx="624">12129.614149999999</cx:pt>
          <cx:pt idx="625">3736.4647</cx:pt>
          <cx:pt idx="626">6748.5911999999998</cx:pt>
          <cx:pt idx="627">11326.71487</cx:pt>
          <cx:pt idx="628">11365.951999999999</cx:pt>
          <cx:pt idx="629">42983.458500000001</cx:pt>
          <cx:pt idx="630">10085.846</cx:pt>
          <cx:pt idx="631">1977.8150000000001</cx:pt>
          <cx:pt idx="632">3366.6696999999999</cx:pt>
          <cx:pt idx="633">7173.35995</cx:pt>
          <cx:pt idx="634">9391.3459999999995</cx:pt>
          <cx:pt idx="635">14410.9321</cx:pt>
          <cx:pt idx="636">2709.1118999999999</cx:pt>
          <cx:pt idx="637">24915.046259999999</cx:pt>
          <cx:pt idx="638">20149.322899999999</cx:pt>
          <cx:pt idx="639">12949.1554</cx:pt>
          <cx:pt idx="640">6666.2430000000004</cx:pt>
          <cx:pt idx="641">32787.458590000002</cx:pt>
          <cx:pt idx="642">13143.86485</cx:pt>
          <cx:pt idx="643">4466.6214</cx:pt>
          <cx:pt idx="644">18806.145469999999</cx:pt>
          <cx:pt idx="645">10141.136200000001</cx:pt>
          <cx:pt idx="646">6123.5688</cx:pt>
          <cx:pt idx="647">8252.2842999999993</cx:pt>
          <cx:pt idx="648">1712.2270000000001</cx:pt>
          <cx:pt idx="649">12430.95335</cx:pt>
          <cx:pt idx="650">9800.8881999999994</cx:pt>
          <cx:pt idx="651">10579.710999999999</cx:pt>
          <cx:pt idx="652">8280.6226999999999</cx:pt>
          <cx:pt idx="653">8527.5319999999992</cx:pt>
          <cx:pt idx="654">12244.531000000001</cx:pt>
          <cx:pt idx="655">24667.419000000002</cx:pt>
          <cx:pt idx="656">3410.3240000000001</cx:pt>
          <cx:pt idx="657">4058.71245</cx:pt>
          <cx:pt idx="658">26392.260289999998</cx:pt>
          <cx:pt idx="659">14394.398150000001</cx:pt>
          <cx:pt idx="660">6435.6237000000001</cx:pt>
          <cx:pt idx="661">22192.437109999999</cx:pt>
          <cx:pt idx="662">5148.5526</cx:pt>
          <cx:pt idx="663">1136.3994</cx:pt>
          <cx:pt idx="664">27037.914100000002</cx:pt>
          <cx:pt idx="665">42560.430399999997</cx:pt>
          <cx:pt idx="666">8703.4560000000001</cx:pt>
          <cx:pt idx="667">40003.332249999999</cx:pt>
          <cx:pt idx="668">45710.207849999999</cx:pt>
          <cx:pt idx="669">6500.2358999999997</cx:pt>
          <cx:pt idx="670">4837.5823</cx:pt>
          <cx:pt idx="671">3943.5954000000002</cx:pt>
          <cx:pt idx="672">4399.7309999999998</cx:pt>
          <cx:pt idx="673">6185.3208000000004</cx:pt>
          <cx:pt idx="674">46200.985099999998</cx:pt>
          <cx:pt idx="675">7222.7862500000001</cx:pt>
          <cx:pt idx="676">12485.8009</cx:pt>
          <cx:pt idx="677">46130.5265</cx:pt>
          <cx:pt idx="678">12363.547</cx:pt>
          <cx:pt idx="679">10156.7832</cx:pt>
          <cx:pt idx="680">2585.2689999999998</cx:pt>
          <cx:pt idx="681">1242.26</cx:pt>
          <cx:pt idx="682">40103.889999999999</cx:pt>
          <cx:pt idx="683">9863.4717999999993</cx:pt>
          <cx:pt idx="684">4766.0219999999999</cx:pt>
          <cx:pt idx="685">11244.376899999999</cx:pt>
          <cx:pt idx="686">7729.6457499999997</cx:pt>
          <cx:pt idx="687">5438.7491</cx:pt>
          <cx:pt idx="688">26236.579969999999</cx:pt>
          <cx:pt idx="689">34806.467700000001</cx:pt>
          <cx:pt idx="690">2104.1134000000002</cx:pt>
          <cx:pt idx="691">8068.1850000000004</cx:pt>
          <cx:pt idx="692">2362.2290499999999</cx:pt>
          <cx:pt idx="693">2352.9684499999998</cx:pt>
          <cx:pt idx="694">3577.9989999999998</cx:pt>
          <cx:pt idx="695">3201.2451500000002</cx:pt>
          <cx:pt idx="696">29186.482360000002</cx:pt>
          <cx:pt idx="697">40273.645499999999</cx:pt>
          <cx:pt idx="698">10976.24575</cx:pt>
          <cx:pt idx="699">3500.6122999999998</cx:pt>
          <cx:pt idx="700">2020.5523000000001</cx:pt>
          <cx:pt idx="701">9541.6955500000004</cx:pt>
          <cx:pt idx="702">9504.3102999999992</cx:pt>
          <cx:pt idx="703">5385.3379000000004</cx:pt>
          <cx:pt idx="704">8930.9345499999999</cx:pt>
          <cx:pt idx="705">5375.0379999999996</cx:pt>
          <cx:pt idx="706">44400.4064</cx:pt>
          <cx:pt idx="707">10264.4421</cx:pt>
          <cx:pt idx="708">6113.2310500000003</cx:pt>
          <cx:pt idx="709">5469.0065999999997</cx:pt>
          <cx:pt idx="710">1727.54</cx:pt>
          <cx:pt idx="711">10107.220600000001</cx:pt>
          <cx:pt idx="712">8310.8391499999998</cx:pt>
          <cx:pt idx="713">1984.4532999999999</cx:pt>
          <cx:pt idx="714">2457.502</cx:pt>
          <cx:pt idx="715">12146.971</cx:pt>
          <cx:pt idx="716">9566.9909000000007</cx:pt>
          <cx:pt idx="717">13112.604799999999</cx:pt>
          <cx:pt idx="718">10848.1343</cx:pt>
          <cx:pt idx="719">12231.613600000001</cx:pt>
          <cx:pt idx="720">9875.6803999999993</cx:pt>
          <cx:pt idx="721">11264.540999999999</cx:pt>
          <cx:pt idx="722">12979.358</cx:pt>
          <cx:pt idx="723">1263.249</cx:pt>
          <cx:pt idx="724">10106.134249999999</cx:pt>
          <cx:pt idx="725">40932.429499999998</cx:pt>
          <cx:pt idx="726">6664.68595</cx:pt>
          <cx:pt idx="727">16657.71745</cx:pt>
          <cx:pt idx="728">2217.6012000000001</cx:pt>
          <cx:pt idx="729">6781.3541999999998</cx:pt>
          <cx:pt idx="730">19361.998800000001</cx:pt>
          <cx:pt idx="731">10065.413</cx:pt>
          <cx:pt idx="732">4234.9269999999997</cx:pt>
          <cx:pt idx="733">9447.2503500000003</cx:pt>
          <cx:pt idx="734">14007.222</cx:pt>
          <cx:pt idx="735">9583.8932999999997</cx:pt>
          <cx:pt idx="736">40419.019099999998</cx:pt>
          <cx:pt idx="737">3484.3310000000001</cx:pt>
          <cx:pt idx="738">36189.101699999999</cx:pt>
          <cx:pt idx="739">44585.455869999998</cx:pt>
          <cx:pt idx="740">8604.4836500000001</cx:pt>
          <cx:pt idx="741">18246.495500000001</cx:pt>
          <cx:pt idx="742">43254.417950000003</cx:pt>
          <cx:pt idx="743">3757.8447999999999</cx:pt>
          <cx:pt idx="744">8827.2098999999998</cx:pt>
          <cx:pt idx="745">9910.3598500000007</cx:pt>
          <cx:pt idx="746">11737.848840000001</cx:pt>
          <cx:pt idx="747">1627.2824499999999</cx:pt>
          <cx:pt idx="748">8556.9069999999992</cx:pt>
          <cx:pt idx="749">3062.5082499999999</cx:pt>
          <cx:pt idx="750">19539.242999999999</cx:pt>
          <cx:pt idx="751">1906.35825</cx:pt>
          <cx:pt idx="752">14210.53595</cx:pt>
          <cx:pt idx="753">11833.782300000001</cx:pt>
          <cx:pt idx="754">17128.426080000001</cx:pt>
          <cx:pt idx="755">5031.26955</cx:pt>
          <cx:pt idx="756">7985.8149999999996</cx:pt>
          <cx:pt idx="757">23065.420699999999</cx:pt>
          <cx:pt idx="758">5428.7277000000004</cx:pt>
          <cx:pt idx="759">36307.798300000002</cx:pt>
          <cx:pt idx="760">3925.7582000000002</cx:pt>
          <cx:pt idx="761">2416.9549999999999</cx:pt>
          <cx:pt idx="762">19040.876</cx:pt>
          <cx:pt idx="763">3070.8087</cx:pt>
          <cx:pt idx="764">9095.0682500000003</cx:pt>
          <cx:pt idx="765">11842.623750000001</cx:pt>
          <cx:pt idx="766">8062.7640000000001</cx:pt>
          <cx:pt idx="767">7050.6419999999998</cx:pt>
          <cx:pt idx="768">14319.031000000001</cx:pt>
          <cx:pt idx="769">6933.2422500000002</cx:pt>
          <cx:pt idx="770">27941.28758</cx:pt>
          <cx:pt idx="771">11150.780000000001</cx:pt>
          <cx:pt idx="772">12797.20962</cx:pt>
          <cx:pt idx="773">17748.5062</cx:pt>
          <cx:pt idx="774">7261.741</cx:pt>
          <cx:pt idx="775">10560.4917</cx:pt>
          <cx:pt idx="776">6986.6970000000001</cx:pt>
          <cx:pt idx="777">7448.4039499999999</cx:pt>
          <cx:pt idx="778">5934.3797999999997</cx:pt>
          <cx:pt idx="779">9869.8101999999999</cx:pt>
          <cx:pt idx="780">18259.216</cx:pt>
          <cx:pt idx="781">1146.7965999999999</cx:pt>
          <cx:pt idx="782">9386.1612999999998</cx:pt>
          <cx:pt idx="783">24520.263999999999</cx:pt>
          <cx:pt idx="784">4350.5144</cx:pt>
          <cx:pt idx="785">6414.1779999999999</cx:pt>
          <cx:pt idx="786">12741.167450000001</cx:pt>
          <cx:pt idx="787">1917.3184000000001</cx:pt>
          <cx:pt idx="788">5209.5788499999999</cx:pt>
          <cx:pt idx="789">13457.960800000001</cx:pt>
          <cx:pt idx="790">5662.2250000000004</cx:pt>
          <cx:pt idx="791">1252.4069999999999</cx:pt>
          <cx:pt idx="792">2731.9122000000002</cx:pt>
          <cx:pt idx="793">21195.817999999999</cx:pt>
          <cx:pt idx="794">7209.4917999999998</cx:pt>
          <cx:pt idx="795">18310.741999999998</cx:pt>
          <cx:pt idx="796">4266.1657999999998</cx:pt>
          <cx:pt idx="797">4719.52405</cx:pt>
          <cx:pt idx="798">11848.141</cx:pt>
          <cx:pt idx="799">17904.527050000001</cx:pt>
          <cx:pt idx="800">7046.7222000000002</cx:pt>
          <cx:pt idx="801">14313.846299999999</cx:pt>
          <cx:pt idx="802">2103.0799999999999</cx:pt>
          <cx:pt idx="803">38792.685599999997</cx:pt>
          <cx:pt idx="804">1815.8759</cx:pt>
          <cx:pt idx="805">7731.8578500000003</cx:pt>
          <cx:pt idx="806">28476.734990000001</cx:pt>
          <cx:pt idx="807">2136.8822500000001</cx:pt>
          <cx:pt idx="808">1131.5065999999999</cx:pt>
          <cx:pt idx="809">3309.7926000000002</cx:pt>
          <cx:pt idx="810">9414.9200000000001</cx:pt>
          <cx:pt idx="811">6360.9935999999998</cx:pt>
          <cx:pt idx="812">11013.7119</cx:pt>
          <cx:pt idx="813">4428.8878500000001</cx:pt>
          <cx:pt idx="814">5584.3056999999999</cx:pt>
          <cx:pt idx="815">1877.9294</cx:pt>
          <cx:pt idx="816">2842.7607499999999</cx:pt>
          <cx:pt idx="817">3597.596</cx:pt>
          <cx:pt idx="818">23401.30575</cx:pt>
          <cx:pt idx="819">55135.402090000003</cx:pt>
          <cx:pt idx="820">7445.9179999999997</cx:pt>
          <cx:pt idx="821">2680.9493000000002</cx:pt>
          <cx:pt idx="822">1621.8827000000001</cx:pt>
          <cx:pt idx="823">8219.2039000000004</cx:pt>
          <cx:pt idx="824">12523.604799999999</cx:pt>
          <cx:pt idx="825">16069.08475</cx:pt>
          <cx:pt idx="826">43813.866099999999</cx:pt>
          <cx:pt idx="827">20773.62775</cx:pt>
          <cx:pt idx="828">39597.407200000001</cx:pt>
          <cx:pt idx="829">6117.4944999999998</cx:pt>
          <cx:pt idx="830">13393.755999999999</cx:pt>
          <cx:pt idx="831">5266.3656000000001</cx:pt>
          <cx:pt idx="832">4719.7365499999996</cx:pt>
          <cx:pt idx="833">11743.9341</cx:pt>
          <cx:pt idx="834">5377.4578000000001</cx:pt>
          <cx:pt idx="835">7160.3302999999996</cx:pt>
          <cx:pt idx="836">4402.2330000000002</cx:pt>
          <cx:pt idx="837">11657.7189</cx:pt>
          <cx:pt idx="838">6402.2913500000004</cx:pt>
          <cx:pt idx="839">12622.1795</cx:pt>
          <cx:pt idx="840">1526.3119999999999</cx:pt>
          <cx:pt idx="841">12323.936</cx:pt>
          <cx:pt idx="842">36021.011200000001</cx:pt>
          <cx:pt idx="843">27533.912899999999</cx:pt>
          <cx:pt idx="844">10072.055050000001</cx:pt>
          <cx:pt idx="845">45008.955499999996</cx:pt>
          <cx:pt idx="846">9872.7009999999991</cx:pt>
          <cx:pt idx="847">2438.0551999999998</cx:pt>
          <cx:pt idx="848">2974.1260000000002</cx:pt>
          <cx:pt idx="849">10601.632250000001</cx:pt>
          <cx:pt idx="850">37270.1512</cx:pt>
          <cx:pt idx="851">14119.620000000001</cx:pt>
          <cx:pt idx="852">42111.664700000001</cx:pt>
          <cx:pt idx="853">11729.6795</cx:pt>
          <cx:pt idx="854">24106.912550000001</cx:pt>
          <cx:pt idx="855">1875.3440000000001</cx:pt>
          <cx:pt idx="856">40974.164900000003</cx:pt>
          <cx:pt idx="857">15817.985699999999</cx:pt>
          <cx:pt idx="858">18218.161390000001</cx:pt>
          <cx:pt idx="859">10965.446</cx:pt>
          <cx:pt idx="860">46113.510999999999</cx:pt>
          <cx:pt idx="861">7151.0919999999996</cx:pt>
          <cx:pt idx="862">12269.68865</cx:pt>
          <cx:pt idx="863">5458.0464499999998</cx:pt>
          <cx:pt idx="864">8782.4689999999991</cx:pt>
          <cx:pt idx="865">6600.3609999999999</cx:pt>
          <cx:pt idx="866">1141.4450999999999</cx:pt>
          <cx:pt idx="867">11576.129999999999</cx:pt>
          <cx:pt idx="868">13129.603450000001</cx:pt>
          <cx:pt idx="869">4391.652</cx:pt>
          <cx:pt idx="870">8457.8179999999993</cx:pt>
          <cx:pt idx="871">3392.3652000000002</cx:pt>
          <cx:pt idx="872">5966.8873999999996</cx:pt>
          <cx:pt idx="873">6849.0259999999998</cx:pt>
          <cx:pt idx="874">8891.1394999999993</cx:pt>
          <cx:pt idx="875">2690.1138000000001</cx:pt>
          <cx:pt idx="876">26140.3603</cx:pt>
          <cx:pt idx="877">6653.7885999999999</cx:pt>
          <cx:pt idx="878">6282.2349999999997</cx:pt>
          <cx:pt idx="879">6311.9520000000002</cx:pt>
          <cx:pt idx="880">3443.0639999999999</cx:pt>
          <cx:pt idx="881">2789.0574000000001</cx:pt>
          <cx:pt idx="882">2585.8506499999999</cx:pt>
          <cx:pt idx="883">46255.112500000003</cx:pt>
          <cx:pt idx="884">4877.9810500000003</cx:pt>
          <cx:pt idx="885">19719.6947</cx:pt>
          <cx:pt idx="886">27218.437249999999</cx:pt>
          <cx:pt idx="887">5272.1758</cx:pt>
          <cx:pt idx="888">1682.597</cx:pt>
          <cx:pt idx="889">11945.1327</cx:pt>
          <cx:pt idx="890">29330.98315</cx:pt>
          <cx:pt idx="891">7243.8136000000004</cx:pt>
          <cx:pt idx="892">10422.916649999999</cx:pt>
          <cx:pt idx="893">44202.653599999998</cx:pt>
          <cx:pt idx="894">13555.0049</cx:pt>
          <cx:pt idx="895">13063.883</cx:pt>
          <cx:pt idx="896">19798.054550000001</cx:pt>
          <cx:pt idx="897">2221.5644499999999</cx:pt>
          <cx:pt idx="898">1634.5734</cx:pt>
          <cx:pt idx="899">2117.3388500000001</cx:pt>
          <cx:pt idx="900">8688.8588500000005</cx:pt>
          <cx:pt idx="901">48673.558799999999</cx:pt>
          <cx:pt idx="902">4661.2863500000003</cx:pt>
          <cx:pt idx="903">8125.7844999999998</cx:pt>
          <cx:pt idx="904">12644.589</cx:pt>
          <cx:pt idx="905">4564.1914500000003</cx:pt>
          <cx:pt idx="906">4846.9201499999999</cx:pt>
          <cx:pt idx="907">7633.7205999999996</cx:pt>
          <cx:pt idx="908">15170.069</cx:pt>
          <cx:pt idx="909">17496.306</cx:pt>
          <cx:pt idx="910">2639.0428999999999</cx:pt>
          <cx:pt idx="911">33732.686699999998</cx:pt>
          <cx:pt idx="912">14382.709049999999</cx:pt>
          <cx:pt idx="913">7626.9930000000004</cx:pt>
          <cx:pt idx="914">5257.5079500000002</cx:pt>
          <cx:pt idx="915">2473.3341</cx:pt>
          <cx:pt idx="916">21774.32215</cx:pt>
          <cx:pt idx="917">35069.374519999998</cx:pt>
          <cx:pt idx="918">13041.921</cx:pt>
          <cx:pt idx="919">5245.2268999999997</cx:pt>
          <cx:pt idx="920">13451.121999999999</cx:pt>
          <cx:pt idx="921">13462.52</cx:pt>
          <cx:pt idx="922">5488.2619999999997</cx:pt>
          <cx:pt idx="923">4320.4108500000002</cx:pt>
          <cx:pt idx="924">6250.4350000000004</cx:pt>
          <cx:pt idx="925">25333.332839999999</cx:pt>
          <cx:pt idx="926">2913.569</cx:pt>
          <cx:pt idx="927">12032.325999999999</cx:pt>
          <cx:pt idx="928">13470.804400000001</cx:pt>
          <cx:pt idx="929">6289.7548999999999</cx:pt>
          <cx:pt idx="930">2927.0646999999999</cx:pt>
          <cx:pt idx="931">6238.2979999999998</cx:pt>
          <cx:pt idx="932">10096.969999999999</cx:pt>
          <cx:pt idx="933">7348.1419999999998</cx:pt>
          <cx:pt idx="934">4673.3922000000002</cx:pt>
          <cx:pt idx="935">12233.828</cx:pt>
          <cx:pt idx="936">32108.662820000001</cx:pt>
          <cx:pt idx="937">8965.7957499999993</cx:pt>
          <cx:pt idx="938">2304.0021999999999</cx:pt>
          <cx:pt idx="939">9487.6442000000006</cx:pt>
          <cx:pt idx="940">1121.8739</cx:pt>
          <cx:pt idx="941">9549.5650999999998</cx:pt>
          <cx:pt idx="942">2217.4691499999999</cx:pt>
          <cx:pt idx="943">1628.4709</cx:pt>
          <cx:pt idx="944">12982.8747</cx:pt>
          <cx:pt idx="945">11674.129999999999</cx:pt>
          <cx:pt idx="946">7160.0940000000001</cx:pt>
          <cx:pt idx="947">39047.285000000003</cx:pt>
          <cx:pt idx="948">6358.7764500000003</cx:pt>
          <cx:pt idx="949">19933.457999999999</cx:pt>
          <cx:pt idx="950">11534.872649999999</cx:pt>
          <cx:pt idx="951">47462.894</cx:pt>
          <cx:pt idx="952">4527.1829500000003</cx:pt>
          <cx:pt idx="953">38998.546000000002</cx:pt>
          <cx:pt idx="954">20009.63365</cx:pt>
          <cx:pt idx="955">3875.7341000000001</cx:pt>
          <cx:pt idx="956">41999.519999999997</cx:pt>
          <cx:pt idx="957">12609.88702</cx:pt>
          <cx:pt idx="958">41034.221400000002</cx:pt>
          <cx:pt idx="959">28468.919010000001</cx:pt>
          <cx:pt idx="960">2730.1078499999999</cx:pt>
          <cx:pt idx="961">3353.2840000000001</cx:pt>
          <cx:pt idx="962">14474.674999999999</cx:pt>
          <cx:pt idx="963">9500.5730500000009</cx:pt>
          <cx:pt idx="964">26467.09737</cx:pt>
          <cx:pt idx="965">4746.3440000000001</cx:pt>
          <cx:pt idx="966">23967.38305</cx:pt>
          <cx:pt idx="967">7518.0253499999999</cx:pt>
          <cx:pt idx="968">3279.8685500000001</cx:pt>
          <cx:pt idx="969">8596.8277999999991</cx:pt>
          <cx:pt idx="970">10702.642400000001</cx:pt>
          <cx:pt idx="971">4992.3764000000001</cx:pt>
          <cx:pt idx="972">2527.8186500000002</cx:pt>
          <cx:pt idx="973">1759.338</cx:pt>
          <cx:pt idx="974">2322.6217999999999</cx:pt>
          <cx:pt idx="975">16138.762049999999</cx:pt>
          <cx:pt idx="976">7804.1605</cx:pt>
          <cx:pt idx="977">2902.9065000000001</cx:pt>
          <cx:pt idx="978">9704.6680500000002</cx:pt>
          <cx:pt idx="979">4889.0367999999999</cx:pt>
          <cx:pt idx="980">25517.11363</cx:pt>
          <cx:pt idx="981">4500.33925</cx:pt>
          <cx:pt idx="982">19199.944</cx:pt>
          <cx:pt idx="983">16796.411940000002</cx:pt>
          <cx:pt idx="984">4915.0598499999996</cx:pt>
          <cx:pt idx="985">7624.6300000000001</cx:pt>
          <cx:pt idx="986">8410.0468500000006</cx:pt>
          <cx:pt idx="987">28340.188849999999</cx:pt>
          <cx:pt idx="988">4518.8262500000001</cx:pt>
          <cx:pt idx="989">14571.890799999999</cx:pt>
          <cx:pt idx="990">3378.9099999999999</cx:pt>
          <cx:pt idx="991">7144.86265</cx:pt>
          <cx:pt idx="992">10118.424000000001</cx:pt>
          <cx:pt idx="993">5484.4673000000003</cx:pt>
          <cx:pt idx="994">16420.494549999999</cx:pt>
          <cx:pt idx="995">7986.4752500000004</cx:pt>
          <cx:pt idx="996">7418.5219999999999</cx:pt>
          <cx:pt idx="997">13887.968500000001</cx:pt>
          <cx:pt idx="998">6551.7501000000002</cx:pt>
          <cx:pt idx="999">5267.8181500000001</cx:pt>
          <cx:pt idx="1000">17361.766100000001</cx:pt>
          <cx:pt idx="1001">34472.841</cx:pt>
          <cx:pt idx="1002">1972.95</cx:pt>
          <cx:pt idx="1003">21232.182260000001</cx:pt>
          <cx:pt idx="1004">8627.5411000000004</cx:pt>
          <cx:pt idx="1005">4433.3877000000002</cx:pt>
          <cx:pt idx="1006">4438.2633999999998</cx:pt>
          <cx:pt idx="1007">24915.220850000002</cx:pt>
          <cx:pt idx="1008">23241.47453</cx:pt>
          <cx:pt idx="1009">9957.7216000000008</cx:pt>
          <cx:pt idx="1010">8269.0439999999999</cx:pt>
          <cx:pt idx="1011">18767.737700000001</cx:pt>
          <cx:pt idx="1012">36580.282160000002</cx:pt>
          <cx:pt idx="1013">8765.2489999999998</cx:pt>
          <cx:pt idx="1014">5383.5360000000001</cx:pt>
          <cx:pt idx="1015">12124.992399999999</cx:pt>
          <cx:pt idx="1016">2709.24395</cx:pt>
          <cx:pt idx="1017">3987.9259999999999</cx:pt>
          <cx:pt idx="1018">12495.290849999999</cx:pt>
          <cx:pt idx="1019">26018.950519999999</cx:pt>
          <cx:pt idx="1020">8798.5930000000008</cx:pt>
          <cx:pt idx="1021">35595.589800000002</cx:pt>
          <cx:pt idx="1022">42211.138200000001</cx:pt>
          <cx:pt idx="1023">1711.0268000000001</cx:pt>
          <cx:pt idx="1024">8569.8618000000006</cx:pt>
          <cx:pt idx="1025">2020.1769999999999</cx:pt>
          <cx:pt idx="1026">16450.894700000001</cx:pt>
          <cx:pt idx="1027">21595.382290000001</cx:pt>
          <cx:pt idx="1028">9850.4320000000007</cx:pt>
          <cx:pt idx="1029">6877.9800999999998</cx:pt>
          <cx:pt idx="1030">21677.283449999999</cx:pt>
          <cx:pt idx="1031">44423.803</cx:pt>
          <cx:pt idx="1032">4137.5227000000004</cx:pt>
          <cx:pt idx="1033">13747.87235</cx:pt>
          <cx:pt idx="1034">12950.0712</cx:pt>
          <cx:pt idx="1035">12094.477999999999</cx:pt>
          <cx:pt idx="1036">37484.4493</cx:pt>
          <cx:pt idx="1037">39725.518049999999</cx:pt>
          <cx:pt idx="1038">2250.8352</cx:pt>
          <cx:pt idx="1039">22493.659640000002</cx:pt>
          <cx:pt idx="1040">20234.854749999999</cx:pt>
          <cx:pt idx="1041">1704.7001499999999</cx:pt>
          <cx:pt idx="1042">33475.817150000003</cx:pt>
          <cx:pt idx="1043">3161.4540000000002</cx:pt>
          <cx:pt idx="1044">11394.065549999999</cx:pt>
          <cx:pt idx="1045">21880.82</cx:pt>
          <cx:pt idx="1046">7325.0482000000002</cx:pt>
          <cx:pt idx="1047">44501.398200000003</cx:pt>
          <cx:pt idx="1048">3594.17085</cx:pt>
          <cx:pt idx="1049">39727.614000000001</cx:pt>
          <cx:pt idx="1050">8023.1354499999998</cx:pt>
          <cx:pt idx="1051">14394.5579</cx:pt>
          <cx:pt idx="1052">9288.0267000000003</cx:pt>
          <cx:pt idx="1053">25309.489000000001</cx:pt>
          <cx:pt idx="1054">3353.4703</cx:pt>
          <cx:pt idx="1055">10594.501550000001</cx:pt>
          <cx:pt idx="1056">8277.5229999999992</cx:pt>
          <cx:pt idx="1057">17929.303370000001</cx:pt>
          <cx:pt idx="1058">2480.9791</cx:pt>
          <cx:pt idx="1059">4462.7218000000003</cx:pt>
          <cx:pt idx="1060">1981.5818999999999</cx:pt>
          <cx:pt idx="1061">11554.223599999999</cx:pt>
          <cx:pt idx="1062">48970.247600000002</cx:pt>
          <cx:pt idx="1063">6548.1950500000003</cx:pt>
          <cx:pt idx="1064">5708.8670000000002</cx:pt>
          <cx:pt idx="1065">7045.4989999999998</cx:pt>
          <cx:pt idx="1066">8978.1851000000006</cx:pt>
          <cx:pt idx="1067">5757.41345</cx:pt>
          <cx:pt idx="1068">14349.8544</cx:pt>
          <cx:pt idx="1069">10928.849</cx:pt>
          <cx:pt idx="1070">39871.704299999998</cx:pt>
          <cx:pt idx="1071">13974.455550000001</cx:pt>
          <cx:pt idx="1072">1909.52745</cx:pt>
          <cx:pt idx="1073">12096.6512</cx:pt>
          <cx:pt idx="1074">13204.28565</cx:pt>
          <cx:pt idx="1075">4562.8420999999998</cx:pt>
          <cx:pt idx="1076">8551.3469999999998</cx:pt>
          <cx:pt idx="1077">2102.2647000000002</cx:pt>
          <cx:pt idx="1078">34672.147199999999</cx:pt>
          <cx:pt idx="1079">15161.5344</cx:pt>
          <cx:pt idx="1080">11884.048580000001</cx:pt>
          <cx:pt idx="1081">4454.40265</cx:pt>
          <cx:pt idx="1082">5855.9025000000001</cx:pt>
          <cx:pt idx="1083">4076.4969999999998</cx:pt>
          <cx:pt idx="1084">15019.760050000001</cx:pt>
          <cx:pt idx="1085">19023.259999999998</cx:pt>
          <cx:pt idx="1086">10796.35025</cx:pt>
          <cx:pt idx="1087">11353.2276</cx:pt>
          <cx:pt idx="1088">9748.9105999999992</cx:pt>
          <cx:pt idx="1089">10577.087</cx:pt>
          <cx:pt idx="1090">41676.081100000003</cx:pt>
          <cx:pt idx="1091">11286.538699999999</cx:pt>
          <cx:pt idx="1092">3591.48</cx:pt>
          <cx:pt idx="1093">33907.548000000003</cx:pt>
          <cx:pt idx="1094">11299.343000000001</cx:pt>
          <cx:pt idx="1095">4561.1885000000002</cx:pt>
          <cx:pt idx="1096">44641.197399999997</cx:pt>
          <cx:pt idx="1097">1674.6323</cx:pt>
          <cx:pt idx="1098">23045.566159999998</cx:pt>
          <cx:pt idx="1099">3227.1210999999998</cx:pt>
          <cx:pt idx="1100">16776.304049999999</cx:pt>
          <cx:pt idx="1101">11253.421</cx:pt>
          <cx:pt idx="1102">3471.4096</cx:pt>
          <cx:pt idx="1103">11363.2832</cx:pt>
          <cx:pt idx="1104">20420.604650000001</cx:pt>
          <cx:pt idx="1105">10338.9316</cx:pt>
          <cx:pt idx="1106">8988.1587500000005</cx:pt>
          <cx:pt idx="1107">10493.9458</cx:pt>
          <cx:pt idx="1108">2904.0880000000002</cx:pt>
          <cx:pt idx="1109">8605.3615000000009</cx:pt>
          <cx:pt idx="1110">11512.405000000001</cx:pt>
          <cx:pt idx="1111">41949.244100000004</cx:pt>
          <cx:pt idx="1112">24180.933499999999</cx:pt>
          <cx:pt idx="1113">5312.1698500000002</cx:pt>
          <cx:pt idx="1114">2396.0958999999998</cx:pt>
          <cx:pt idx="1115">10807.4863</cx:pt>
          <cx:pt idx="1116">9222.4025999999994</cx:pt>
          <cx:pt idx="1117">36124.573700000001</cx:pt>
          <cx:pt idx="1118">38282.749499999998</cx:pt>
          <cx:pt idx="1119">5693.4305000000004</cx:pt>
          <cx:pt idx="1120">34166.273000000001</cx:pt>
          <cx:pt idx="1121">8347.1643000000004</cx:pt>
          <cx:pt idx="1122">46661.4424</cx:pt>
          <cx:pt idx="1123">18903.491409999999</cx:pt>
          <cx:pt idx="1124">40904.199500000002</cx:pt>
          <cx:pt idx="1125">14254.608200000001</cx:pt>
          <cx:pt idx="1126">10214.636</cx:pt>
          <cx:pt idx="1127">5836.5204000000003</cx:pt>
          <cx:pt idx="1128">14358.364369999999</cx:pt>
          <cx:pt idx="1129">1728.8969999999999</cx:pt>
          <cx:pt idx="1130">8582.3022999999994</cx:pt>
          <cx:pt idx="1131">3693.4279999999999</cx:pt>
          <cx:pt idx="1132">20709.020339999999</cx:pt>
          <cx:pt idx="1133">9991.0376500000002</cx:pt>
          <cx:pt idx="1134">19673.335729999999</cx:pt>
          <cx:pt idx="1135">11085.586799999999</cx:pt>
          <cx:pt idx="1136">7623.518</cx:pt>
          <cx:pt idx="1137">3176.2876999999999</cx:pt>
          <cx:pt idx="1138">3704.3544999999999</cx:pt>
          <cx:pt idx="1139">36898.733079999998</cx:pt>
          <cx:pt idx="1140">9048.0272999999997</cx:pt>
          <cx:pt idx="1141">7954.5169999999998</cx:pt>
          <cx:pt idx="1142">27117.993780000001</cx:pt>
          <cx:pt idx="1143">6338.0756000000001</cx:pt>
          <cx:pt idx="1144">9630.3970000000008</cx:pt>
          <cx:pt idx="1145">11289.10925</cx:pt>
          <cx:pt idx="1146">52590.829389999999</cx:pt>
          <cx:pt idx="1147">2261.5688</cx:pt>
          <cx:pt idx="1148">10791.959999999999</cx:pt>
          <cx:pt idx="1149">5979.7309999999998</cx:pt>
          <cx:pt idx="1150">2203.7359499999998</cx:pt>
          <cx:pt idx="1151">12235.8392</cx:pt>
          <cx:pt idx="1152">40941.285400000001</cx:pt>
          <cx:pt idx="1153">5630.4578499999998</cx:pt>
          <cx:pt idx="1154">11015.1747</cx:pt>
          <cx:pt idx="1155">7228.2156500000001</cx:pt>
          <cx:pt idx="1156">39722.746200000001</cx:pt>
          <cx:pt idx="1157">14426.073850000001</cx:pt>
          <cx:pt idx="1158">2459.7201</cx:pt>
          <cx:pt idx="1159">3989.8409999999999</cx:pt>
          <cx:pt idx="1160">7727.2532000000001</cx:pt>
          <cx:pt idx="1161">5124.1886999999997</cx:pt>
          <cx:pt idx="1162">18963.171920000001</cx:pt>
          <cx:pt idx="1163">2200.8308499999998</cx:pt>
          <cx:pt idx="1164">7153.5538999999999</cx:pt>
          <cx:pt idx="1165">5227.9887500000004</cx:pt>
          <cx:pt idx="1166">10982.5013</cx:pt>
          <cx:pt idx="1167">4529.4769999999999</cx:pt>
          <cx:pt idx="1168">4670.6400000000003</cx:pt>
          <cx:pt idx="1169">6112.3529500000004</cx:pt>
          <cx:pt idx="1170">17178.682400000002</cx:pt>
          <cx:pt idx="1171">22478.599999999999</cx:pt>
          <cx:pt idx="1172">11093.6229</cx:pt>
          <cx:pt idx="1173">6457.8433999999997</cx:pt>
          <cx:pt idx="1174">4433.9159</cx:pt>
          <cx:pt idx="1175">2154.3609999999999</cx:pt>
          <cx:pt idx="1176">23887.662700000001</cx:pt>
          <cx:pt idx="1177">6496.8860000000004</cx:pt>
          <cx:pt idx="1178">2899.4893499999998</cx:pt>
          <cx:pt idx="1179">19350.368900000001</cx:pt>
          <cx:pt idx="1180">7650.7737500000003</cx:pt>
          <cx:pt idx="1181">2850.6837500000001</cx:pt>
          <cx:pt idx="1182">2632.9920000000002</cx:pt>
          <cx:pt idx="1183">9447.3824000000004</cx:pt>
          <cx:pt idx="1184">18328.238099999999</cx:pt>
          <cx:pt idx="1185">8603.8233999999993</cx:pt>
          <cx:pt idx="1186">37465.34375</cx:pt>
          <cx:pt idx="1187">13844.797200000001</cx:pt>
          <cx:pt idx="1188">21771.3423</cx:pt>
          <cx:pt idx="1189">13126.677449999999</cx:pt>
          <cx:pt idx="1190">5327.4002499999997</cx:pt>
          <cx:pt idx="1191">13725.47184</cx:pt>
          <cx:pt idx="1192">13019.161050000001</cx:pt>
          <cx:pt idx="1193">8671.1912499999999</cx:pt>
          <cx:pt idx="1194">4134.0824499999999</cx:pt>
          <cx:pt idx="1195">18838.703659999999</cx:pt>
          <cx:pt idx="1196">33307.550799999997</cx:pt>
          <cx:pt idx="1197">5699.8374999999996</cx:pt>
          <cx:pt idx="1198">6393.6034499999996</cx:pt>
          <cx:pt idx="1199">4934.7049999999999</cx:pt>
          <cx:pt idx="1200">6198.7518</cx:pt>
          <cx:pt idx="1201">8733.2292500000003</cx:pt>
          <cx:pt idx="1202">2055.3249000000001</cx:pt>
          <cx:pt idx="1203">9964.0599999999995</cx:pt>
          <cx:pt idx="1204">18223.4512</cx:pt>
          <cx:pt idx="1205">5116.5003999999999</cx:pt>
          <cx:pt idx="1206">36910.608030000003</cx:pt>
          <cx:pt idx="1207">38415.474000000002</cx:pt>
          <cx:pt idx="1208">20296.863450000001</cx:pt>
          <cx:pt idx="1209">12347.172</cx:pt>
          <cx:pt idx="1210">5373.3642499999996</cx:pt>
          <cx:pt idx="1211">23563.016179999999</cx:pt>
          <cx:pt idx="1212">1702.4553000000001</cx:pt>
          <cx:pt idx="1213">10806.839</cx:pt>
          <cx:pt idx="1214">3956.0714499999999</cx:pt>
          <cx:pt idx="1215">12890.057650000001</cx:pt>
          <cx:pt idx="1216">5415.6611999999996</cx:pt>
          <cx:pt idx="1217">4058.1161000000002</cx:pt>
          <cx:pt idx="1218">41661.601999999999</cx:pt>
          <cx:pt idx="1219">7537.1638999999996</cx:pt>
          <cx:pt idx="1220">4718.2035500000002</cx:pt>
          <cx:pt idx="1221">6593.5083000000004</cx:pt>
          <cx:pt idx="1222">8442.6669999999995</cx:pt>
          <cx:pt idx="1223">26125.674770000001</cx:pt>
          <cx:pt idx="1224">6858.4795999999997</cx:pt>
          <cx:pt idx="1225">4795.6567999999997</cx:pt>
          <cx:pt idx="1226">6640.5448500000002</cx:pt>
          <cx:pt idx="1227">7162.0122000000001</cx:pt>
          <cx:pt idx="1228">10594.225700000001</cx:pt>
          <cx:pt idx="1229">11938.255950000001</cx:pt>
          <cx:pt idx="1230">60021.398970000002</cx:pt>
          <cx:pt idx="1231">20167.336029999999</cx:pt>
          <cx:pt idx="1232">12479.70895</cx:pt>
          <cx:pt idx="1233">11345.519</cx:pt>
          <cx:pt idx="1234">8515.7587000000003</cx:pt>
          <cx:pt idx="1235">2699.56835</cx:pt>
          <cx:pt idx="1236">14449.8544</cx:pt>
          <cx:pt idx="1237">12224.350850000001</cx:pt>
          <cx:pt idx="1238">6985.50695</cx:pt>
          <cx:pt idx="1239">3238.4357</cx:pt>
          <cx:pt idx="1240">47269.853999999999</cx:pt>
          <cx:pt idx="1241">49577.662400000001</cx:pt>
          <cx:pt idx="1242">4296.2712000000001</cx:pt>
          <cx:pt idx="1243">3171.6149</cx:pt>
          <cx:pt idx="1244">1135.9407000000001</cx:pt>
          <cx:pt idx="1245">5615.3689999999997</cx:pt>
          <cx:pt idx="1246">9101.7980000000007</cx:pt>
          <cx:pt idx="1247">6059.1729999999998</cx:pt>
          <cx:pt idx="1248">1633.9618</cx:pt>
          <cx:pt idx="1249">37607.527699999999</cx:pt>
          <cx:pt idx="1250">18648.421699999999</cx:pt>
          <cx:pt idx="1251">1241.5650000000001</cx:pt>
          <cx:pt idx="1252">16232.847</cx:pt>
          <cx:pt idx="1253">15828.82173</cx:pt>
          <cx:pt idx="1254">4415.1588000000002</cx:pt>
          <cx:pt idx="1255">6474.0129999999999</cx:pt>
          <cx:pt idx="1256">11436.738149999999</cx:pt>
          <cx:pt idx="1257">11305.93455</cx:pt>
          <cx:pt idx="1258">30063.580549999999</cx:pt>
          <cx:pt idx="1259">10197.772199999999</cx:pt>
          <cx:pt idx="1260">4544.2348000000002</cx:pt>
          <cx:pt idx="1261">3277.1610000000001</cx:pt>
          <cx:pt idx="1262">6770.1925000000001</cx:pt>
          <cx:pt idx="1263">7337.7479999999996</cx:pt>
          <cx:pt idx="1264">10370.912549999999</cx:pt>
          <cx:pt idx="1265">26926.5144</cx:pt>
          <cx:pt idx="1266">10704.469999999999</cx:pt>
          <cx:pt idx="1267">34254.053350000002</cx:pt>
          <cx:pt idx="1268">1880.4870000000001</cx:pt>
          <cx:pt idx="1269">8615.2999999999993</cx:pt>
          <cx:pt idx="1270">3292.5298499999999</cx:pt>
          <cx:pt idx="1271">3021.80915</cx:pt>
          <cx:pt idx="1272">14478.33015</cx:pt>
          <cx:pt idx="1273">4747.0528999999997</cx:pt>
          <cx:pt idx="1274">17043.341400000001</cx:pt>
          <cx:pt idx="1275">10959.33</cx:pt>
          <cx:pt idx="1276">2741.9479999999999</cx:pt>
          <cx:pt idx="1277">4357.0436499999996</cx:pt>
          <cx:pt idx="1278">22462.043750000001</cx:pt>
          <cx:pt idx="1279">4189.1130999999996</cx:pt>
          <cx:pt idx="1280">8283.6807000000008</cx:pt>
          <cx:pt idx="1281">24535.698550000001</cx:pt>
          <cx:pt idx="1282">14283.4594</cx:pt>
          <cx:pt idx="1283">1720.3536999999999</cx:pt>
          <cx:pt idx="1284">47403.879999999997</cx:pt>
          <cx:pt idx="1285">8534.6718000000001</cx:pt>
          <cx:pt idx="1286">3732.6251000000002</cx:pt>
          <cx:pt idx="1287">5472.4489999999996</cx:pt>
          <cx:pt idx="1288">38344.565999999999</cx:pt>
          <cx:pt idx="1289">7147.4727999999996</cx:pt>
          <cx:pt idx="1290">7133.9025000000001</cx:pt>
          <cx:pt idx="1291">34828.654000000002</cx:pt>
          <cx:pt idx="1292">1515.3449000000001</cx:pt>
          <cx:pt idx="1293">9301.8935500000007</cx:pt>
          <cx:pt idx="1294">11931.125249999999</cx:pt>
          <cx:pt idx="1295">1964.78</cx:pt>
          <cx:pt idx="1296">1708.9257500000001</cx:pt>
          <cx:pt idx="1297">4340.4408999999996</cx:pt>
          <cx:pt idx="1298">5261.4694499999996</cx:pt>
          <cx:pt idx="1299">2710.8285500000002</cx:pt>
          <cx:pt idx="1300">62592.873090000001</cx:pt>
          <cx:pt idx="1301">46718.163249999998</cx:pt>
          <cx:pt idx="1302">3208.7869999999998</cx:pt>
          <cx:pt idx="1303">37829.724199999997</cx:pt>
          <cx:pt idx="1304">21259.377949999998</cx:pt>
          <cx:pt idx="1305">2464.6188000000002</cx:pt>
          <cx:pt idx="1306">16115.3045</cx:pt>
          <cx:pt idx="1307">21472.478800000001</cx:pt>
          <cx:pt idx="1308">33900.652999999998</cx:pt>
          <cx:pt idx="1309">6875.9610000000002</cx:pt>
          <cx:pt idx="1310">6940.90985</cx:pt>
          <cx:pt idx="1311">4571.4130500000001</cx:pt>
          <cx:pt idx="1312">4536.259</cx:pt>
          <cx:pt idx="1313">36397.576000000001</cx:pt>
          <cx:pt idx="1314">18765.87545</cx:pt>
          <cx:pt idx="1315">11272.331389999999</cx:pt>
          <cx:pt idx="1316">1731.6769999999999</cx:pt>
          <cx:pt idx="1317">1163.4627</cx:pt>
          <cx:pt idx="1318">19496.71917</cx:pt>
          <cx:pt idx="1319">7201.7008500000002</cx:pt>
          <cx:pt idx="1320">5425.0233500000004</cx:pt>
          <cx:pt idx="1321">28101.333050000001</cx:pt>
          <cx:pt idx="1322">12981.3457</cx:pt>
          <cx:pt idx="1323">43896.376300000004</cx:pt>
          <cx:pt idx="1324">4239.8926499999998</cx:pt>
          <cx:pt idx="1325">13143.336649999999</cx:pt>
          <cx:pt idx="1326">7050.0213000000003</cx:pt>
          <cx:pt idx="1327">9377.9046999999991</cx:pt>
          <cx:pt idx="1328">22395.74424</cx:pt>
          <cx:pt idx="1329">10325.206</cx:pt>
          <cx:pt idx="1330">12629.1656</cx:pt>
          <cx:pt idx="1331">10795.937330000001</cx:pt>
          <cx:pt idx="1332">11411.684999999999</cx:pt>
          <cx:pt idx="1333">10600.5483</cx:pt>
          <cx:pt idx="1334">2205.9807999999998</cx:pt>
          <cx:pt idx="1335">1629.8335</cx:pt>
          <cx:pt idx="1336">2007.9449999999999</cx:pt>
          <cx:pt idx="1337">29141.3603</cx:pt>
        </cx:lvl>
      </cx:numDim>
    </cx:data>
  </cx:chartData>
  <cx:chart>
    <cx:title pos="t" align="ctr" overlay="0">
      <cx:tx>
        <cx:txData>
          <cx:v>Charges</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Charges</a:t>
          </a:r>
        </a:p>
      </cx:txPr>
    </cx:title>
    <cx:plotArea>
      <cx:plotAreaRegion>
        <cx:series layoutId="boxWhisker" uniqueId="{EEBF3FB6-7684-47C3-9DA5-DA2A1E23B2BB}">
          <cx:tx>
            <cx:txData>
              <cx:f>'Q1.2'!$B$1</cx:f>
              <cx:v>charges($)</cx:v>
            </cx:txData>
          </cx:tx>
          <cx:dataId val="0"/>
          <cx:layoutPr>
            <cx:visibility meanLine="0" meanMarker="1" nonoutliers="0" outliers="1"/>
            <cx:statistics quartileMethod="exclusive"/>
          </cx:layoutPr>
        </cx:series>
      </cx:plotAreaRegion>
      <cx:axis id="0">
        <cx:catScaling gapWidth="1.5"/>
        <cx:tickLabels/>
      </cx:axis>
      <cx:axis id="1">
        <cx:valScaling/>
        <cx:majorGridlines/>
        <cx:tickLabels/>
      </cx:axis>
    </cx:plotArea>
    <cx:legend pos="b"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8">
  <cs:axisTitle>
    <cs:lnRef idx="0"/>
    <cs:fillRef idx="0"/>
    <cs:effectRef idx="0"/>
    <cs:fontRef idx="minor">
      <a:schemeClr val="dk1">
        <a:lumMod val="75000"/>
        <a:lumOff val="25000"/>
      </a:schemeClr>
    </cs:fontRef>
    <cs:defRPr sz="9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cs:chartArea>
  <cs:dataLabel>
    <cs:lnRef idx="0"/>
    <cs:fillRef idx="0"/>
    <cs:effectRef idx="0"/>
    <cs:fontRef idx="minor">
      <a:schemeClr val="dk1"/>
    </cs:fontRef>
    <cs:defRPr sz="900"/>
  </cs:dataLabel>
  <cs:dataLabelCallout>
    <cs:lnRef idx="0"/>
    <cs:fillRef idx="0"/>
    <cs:effectRef idx="0"/>
    <cs:fontRef idx="minor">
      <a:schemeClr val="lt1"/>
    </cs:fontRef>
    <cs:spPr>
      <a:solidFill>
        <a:schemeClr val="dk1">
          <a:lumMod val="65000"/>
          <a:lumOff val="35000"/>
          <a:alpha val="75000"/>
        </a:schemeClr>
      </a:solidFill>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75000"/>
            <a:lumOff val="25000"/>
          </a:schemeClr>
        </a:solidFill>
      </a:ln>
    </cs:spPr>
    <cs:defRPr sz="9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lumOff val="10000"/>
              </a:schemeClr>
            </a:gs>
            <a:gs pos="0">
              <a:schemeClr val="lt1">
                <a:lumMod val="75000"/>
                <a:alpha val="36000"/>
                <a:lumOff val="10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inor">
      <a:schemeClr val="dk1">
        <a:lumMod val="75000"/>
        <a:lumOff val="25000"/>
      </a:schemeClr>
    </cs:fontRef>
    <cs:defRPr sz="1800" b="1"/>
  </cs:title>
  <cs:trendline>
    <cs:lnRef idx="0"/>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75000"/>
        <a:lumOff val="25000"/>
      </a:schemeClr>
    </cs:fontRef>
    <cs:defRPr sz="9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defRPr sz="9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408">
  <cs:axisTitle>
    <cs:lnRef idx="0"/>
    <cs:fillRef idx="0"/>
    <cs:effectRef idx="0"/>
    <cs:fontRef idx="minor">
      <a:schemeClr val="dk1">
        <a:lumMod val="75000"/>
        <a:lumOff val="25000"/>
      </a:schemeClr>
    </cs:fontRef>
    <cs:defRPr sz="1197"/>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cs:chartArea>
  <cs:dataLabel>
    <cs:lnRef idx="0"/>
    <cs:fillRef idx="0"/>
    <cs:effectRef idx="0"/>
    <cs:fontRef idx="minor">
      <a:schemeClr val="dk1"/>
    </cs:fontRef>
    <cs:defRPr sz="1197"/>
  </cs:dataLabel>
  <cs:dataLabelCallout>
    <cs:lnRef idx="0"/>
    <cs:fillRef idx="0"/>
    <cs:effectRef idx="0"/>
    <cs:fontRef idx="minor">
      <a:schemeClr val="lt1"/>
    </cs:fontRef>
    <cs:spPr>
      <a:solidFill>
        <a:schemeClr val="dk1">
          <a:lumMod val="65000"/>
          <a:lumOff val="35000"/>
          <a:alpha val="75000"/>
        </a:schemeClr>
      </a:solidFill>
    </cs:spPr>
    <cs:defRPr sz="1197"/>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solidFill>
      <a:ln>
        <a:solidFill>
          <a:schemeClr val="phClr"/>
        </a:solidFill>
      </a:ln>
    </cs:spPr>
  </cs:dataPoint>
  <cs:dataPoint3D>
    <cs:lnRef idx="0"/>
    <cs:fillRef idx="0">
      <cs:styleClr val="auto"/>
    </cs:fillRef>
    <cs:effectRef idx="0"/>
    <cs:fontRef idx="minor">
      <a:schemeClr val="dk1"/>
    </cs:fontRef>
    <cs:spPr>
      <a:solidFill>
        <a:schemeClr val="ph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75000"/>
            <a:lumOff val="25000"/>
          </a:schemeClr>
        </a:solidFill>
      </a:ln>
    </cs:spPr>
    <cs:defRPr sz="1197"/>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lumOff val="10000"/>
              </a:schemeClr>
            </a:gs>
            <a:gs pos="0">
              <a:schemeClr val="lt1">
                <a:lumMod val="75000"/>
                <a:alpha val="36000"/>
                <a:lumOff val="10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inor">
      <a:schemeClr val="dk1">
        <a:lumMod val="75000"/>
        <a:lumOff val="25000"/>
      </a:schemeClr>
    </cs:fontRef>
    <cs:defRPr sz="2200" b="1"/>
  </cs:title>
  <cs:trendline>
    <cs:lnRef idx="0"/>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75000"/>
        <a:lumOff val="25000"/>
      </a:schemeClr>
    </cs:fontRef>
    <cs:defRPr sz="1197"/>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defRPr sz="1197"/>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408">
  <cs:axisTitle>
    <cs:lnRef idx="0"/>
    <cs:fillRef idx="0"/>
    <cs:effectRef idx="0"/>
    <cs:fontRef idx="minor">
      <a:schemeClr val="dk1">
        <a:lumMod val="75000"/>
        <a:lumOff val="25000"/>
      </a:schemeClr>
    </cs:fontRef>
    <cs:defRPr sz="1197"/>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cs:chartArea>
  <cs:dataLabel>
    <cs:lnRef idx="0"/>
    <cs:fillRef idx="0"/>
    <cs:effectRef idx="0"/>
    <cs:fontRef idx="minor">
      <a:schemeClr val="dk1"/>
    </cs:fontRef>
    <cs:defRPr sz="1197"/>
  </cs:dataLabel>
  <cs:dataLabelCallout>
    <cs:lnRef idx="0"/>
    <cs:fillRef idx="0"/>
    <cs:effectRef idx="0"/>
    <cs:fontRef idx="minor">
      <a:schemeClr val="lt1"/>
    </cs:fontRef>
    <cs:spPr>
      <a:solidFill>
        <a:schemeClr val="dk1">
          <a:lumMod val="65000"/>
          <a:lumOff val="35000"/>
          <a:alpha val="75000"/>
        </a:schemeClr>
      </a:solidFill>
    </cs:spPr>
    <cs:defRPr sz="1197"/>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solidFill>
      <a:ln>
        <a:solidFill>
          <a:schemeClr val="phClr"/>
        </a:solidFill>
      </a:ln>
    </cs:spPr>
  </cs:dataPoint>
  <cs:dataPoint3D>
    <cs:lnRef idx="0"/>
    <cs:fillRef idx="0">
      <cs:styleClr val="auto"/>
    </cs:fillRef>
    <cs:effectRef idx="0"/>
    <cs:fontRef idx="minor">
      <a:schemeClr val="dk1"/>
    </cs:fontRef>
    <cs:spPr>
      <a:solidFill>
        <a:schemeClr val="ph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75000"/>
            <a:lumOff val="25000"/>
          </a:schemeClr>
        </a:solidFill>
      </a:ln>
    </cs:spPr>
    <cs:defRPr sz="1197"/>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lumOff val="10000"/>
              </a:schemeClr>
            </a:gs>
            <a:gs pos="0">
              <a:schemeClr val="lt1">
                <a:lumMod val="75000"/>
                <a:alpha val="36000"/>
                <a:lumOff val="10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inor">
      <a:schemeClr val="dk1">
        <a:lumMod val="75000"/>
        <a:lumOff val="25000"/>
      </a:schemeClr>
    </cs:fontRef>
    <cs:defRPr sz="2200" b="1"/>
  </cs:title>
  <cs:trendline>
    <cs:lnRef idx="0"/>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75000"/>
        <a:lumOff val="25000"/>
      </a:schemeClr>
    </cs:fontRef>
    <cs:defRPr sz="1197"/>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defRPr sz="1197"/>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1197"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1197"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1/31/2024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1/31/2024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4/relationships/chartEx" Target="../charts/chartEx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4/relationships/chartEx" Target="../charts/chartEx2.xml"/><Relationship Id="rId1" Type="http://schemas.openxmlformats.org/officeDocument/2006/relationships/slideLayout" Target="../slideLayouts/slideLayout7.xml"/><Relationship Id="rId5" Type="http://schemas.openxmlformats.org/officeDocument/2006/relationships/image" Target="../media/image6.png"/><Relationship Id="rId4" Type="http://schemas.microsoft.com/office/2014/relationships/chartEx" Target="../charts/chartEx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9A787-AEE1-AA8D-D1AF-F3D195F27504}"/>
              </a:ext>
            </a:extLst>
          </p:cNvPr>
          <p:cNvSpPr>
            <a:spLocks noGrp="1"/>
          </p:cNvSpPr>
          <p:nvPr>
            <p:ph type="ctrTitle"/>
          </p:nvPr>
        </p:nvSpPr>
        <p:spPr/>
        <p:txBody>
          <a:bodyPr/>
          <a:lstStyle/>
          <a:p>
            <a:r>
              <a:rPr lang="en-US" dirty="0"/>
              <a:t>Project Insurance Claim</a:t>
            </a:r>
            <a:endParaRPr lang="en-IN" dirty="0"/>
          </a:p>
        </p:txBody>
      </p:sp>
      <p:sp>
        <p:nvSpPr>
          <p:cNvPr id="3" name="Subtitle 2">
            <a:extLst>
              <a:ext uri="{FF2B5EF4-FFF2-40B4-BE49-F238E27FC236}">
                <a16:creationId xmlns:a16="http://schemas.microsoft.com/office/drawing/2014/main" id="{DB43CD16-CF30-5BF0-CDA3-DE24A713C36D}"/>
              </a:ext>
            </a:extLst>
          </p:cNvPr>
          <p:cNvSpPr>
            <a:spLocks noGrp="1"/>
          </p:cNvSpPr>
          <p:nvPr>
            <p:ph type="subTitle" idx="1"/>
          </p:nvPr>
        </p:nvSpPr>
        <p:spPr/>
        <p:txBody>
          <a:bodyPr/>
          <a:lstStyle/>
          <a:p>
            <a:r>
              <a:rPr lang="en-US" dirty="0"/>
              <a:t>Excel Project</a:t>
            </a:r>
            <a:endParaRPr lang="en-IN" dirty="0"/>
          </a:p>
        </p:txBody>
      </p:sp>
    </p:spTree>
    <p:extLst>
      <p:ext uri="{BB962C8B-B14F-4D97-AF65-F5344CB8AC3E}">
        <p14:creationId xmlns:p14="http://schemas.microsoft.com/office/powerpoint/2010/main" val="287423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2B0C4-9058-8DD7-BE28-34684D7A6D80}"/>
              </a:ext>
            </a:extLst>
          </p:cNvPr>
          <p:cNvSpPr>
            <a:spLocks noGrp="1"/>
          </p:cNvSpPr>
          <p:nvPr>
            <p:ph type="title"/>
          </p:nvPr>
        </p:nvSpPr>
        <p:spPr>
          <a:xfrm>
            <a:off x="680321" y="753227"/>
            <a:ext cx="9613861" cy="1027947"/>
          </a:xfrm>
        </p:spPr>
        <p:txBody>
          <a:bodyPr>
            <a:normAutofit/>
          </a:bodyPr>
          <a:lstStyle/>
          <a:p>
            <a:r>
              <a:rPr lang="en-IN" sz="3200" dirty="0"/>
              <a:t>3) Charges vs BMI</a:t>
            </a:r>
          </a:p>
        </p:txBody>
      </p:sp>
      <p:graphicFrame>
        <p:nvGraphicFramePr>
          <p:cNvPr id="6" name="Chart 5">
            <a:extLst>
              <a:ext uri="{FF2B5EF4-FFF2-40B4-BE49-F238E27FC236}">
                <a16:creationId xmlns:a16="http://schemas.microsoft.com/office/drawing/2014/main" id="{A89E789D-9A2B-4CEB-BB8D-682DBF38BF6E}"/>
              </a:ext>
            </a:extLst>
          </p:cNvPr>
          <p:cNvGraphicFramePr>
            <a:graphicFrameLocks/>
          </p:cNvGraphicFramePr>
          <p:nvPr>
            <p:extLst>
              <p:ext uri="{D42A27DB-BD31-4B8C-83A1-F6EECF244321}">
                <p14:modId xmlns:p14="http://schemas.microsoft.com/office/powerpoint/2010/main" val="523936915"/>
              </p:ext>
            </p:extLst>
          </p:nvPr>
        </p:nvGraphicFramePr>
        <p:xfrm>
          <a:off x="680321" y="2336873"/>
          <a:ext cx="8818242" cy="37679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03751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2EA33-11DE-8337-1F44-247383B430AF}"/>
              </a:ext>
            </a:extLst>
          </p:cNvPr>
          <p:cNvSpPr>
            <a:spLocks noGrp="1"/>
          </p:cNvSpPr>
          <p:nvPr>
            <p:ph type="title"/>
          </p:nvPr>
        </p:nvSpPr>
        <p:spPr>
          <a:xfrm>
            <a:off x="498494" y="772278"/>
            <a:ext cx="9613861" cy="1080938"/>
          </a:xfrm>
        </p:spPr>
        <p:txBody>
          <a:bodyPr>
            <a:normAutofit/>
          </a:bodyPr>
          <a:lstStyle/>
          <a:p>
            <a:r>
              <a:rPr lang="en-US" sz="3200" dirty="0"/>
              <a:t>4) Charges for Smokers vs Non-smokers</a:t>
            </a:r>
            <a:endParaRPr lang="en-IN" sz="3200" dirty="0"/>
          </a:p>
        </p:txBody>
      </p:sp>
      <p:graphicFrame>
        <p:nvGraphicFramePr>
          <p:cNvPr id="4" name="Content Placeholder 3">
            <a:extLst>
              <a:ext uri="{FF2B5EF4-FFF2-40B4-BE49-F238E27FC236}">
                <a16:creationId xmlns:a16="http://schemas.microsoft.com/office/drawing/2014/main" id="{84549CF9-E87E-2228-39AA-DF5183EC0C07}"/>
              </a:ext>
            </a:extLst>
          </p:cNvPr>
          <p:cNvGraphicFramePr>
            <a:graphicFrameLocks noGrp="1"/>
          </p:cNvGraphicFramePr>
          <p:nvPr>
            <p:ph idx="1"/>
            <p:extLst>
              <p:ext uri="{D42A27DB-BD31-4B8C-83A1-F6EECF244321}">
                <p14:modId xmlns:p14="http://schemas.microsoft.com/office/powerpoint/2010/main" val="3478293706"/>
              </p:ext>
            </p:extLst>
          </p:nvPr>
        </p:nvGraphicFramePr>
        <p:xfrm>
          <a:off x="0" y="2069347"/>
          <a:ext cx="10420350" cy="366470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F0D5EA06-D8B2-BAAA-C226-21DC0AF06411}"/>
              </a:ext>
            </a:extLst>
          </p:cNvPr>
          <p:cNvSpPr txBox="1"/>
          <p:nvPr/>
        </p:nvSpPr>
        <p:spPr>
          <a:xfrm>
            <a:off x="190500" y="5734050"/>
            <a:ext cx="10229850"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The average Charges for Smokers are more compared to Non-Smokers</a:t>
            </a:r>
          </a:p>
          <a:p>
            <a:pPr marL="285750" indent="-285750">
              <a:buFont typeface="Arial" panose="020B0604020202020204" pitchFamily="34" charset="0"/>
              <a:buChar char="•"/>
            </a:pPr>
            <a:r>
              <a:rPr lang="en-US" dirty="0"/>
              <a:t>79% of charges for Smokers </a:t>
            </a:r>
          </a:p>
          <a:p>
            <a:pPr marL="285750" indent="-285750">
              <a:buFont typeface="Arial" panose="020B0604020202020204" pitchFamily="34" charset="0"/>
              <a:buChar char="•"/>
            </a:pPr>
            <a:r>
              <a:rPr lang="en-US" dirty="0"/>
              <a:t>21% of Charges for Non-Smokers</a:t>
            </a:r>
            <a:endParaRPr lang="en-IN" dirty="0"/>
          </a:p>
        </p:txBody>
      </p:sp>
    </p:spTree>
    <p:extLst>
      <p:ext uri="{BB962C8B-B14F-4D97-AF65-F5344CB8AC3E}">
        <p14:creationId xmlns:p14="http://schemas.microsoft.com/office/powerpoint/2010/main" val="1810395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0C18-5413-0543-18EA-4D1B9ACE1EFB}"/>
              </a:ext>
            </a:extLst>
          </p:cNvPr>
          <p:cNvSpPr>
            <a:spLocks noGrp="1"/>
          </p:cNvSpPr>
          <p:nvPr>
            <p:ph type="title"/>
          </p:nvPr>
        </p:nvSpPr>
        <p:spPr/>
        <p:txBody>
          <a:bodyPr>
            <a:normAutofit/>
          </a:bodyPr>
          <a:lstStyle/>
          <a:p>
            <a:r>
              <a:rPr lang="en-US" sz="2800" dirty="0"/>
              <a:t>Q1.D</a:t>
            </a:r>
            <a:r>
              <a:rPr lang="en-US" sz="3100" dirty="0"/>
              <a:t>) Region-wise Smokers vs non-smokers analysis with  one or more pivot table and charts</a:t>
            </a:r>
            <a:endParaRPr lang="en-IN" dirty="0"/>
          </a:p>
        </p:txBody>
      </p:sp>
      <p:graphicFrame>
        <p:nvGraphicFramePr>
          <p:cNvPr id="4" name="Content Placeholder 3">
            <a:extLst>
              <a:ext uri="{FF2B5EF4-FFF2-40B4-BE49-F238E27FC236}">
                <a16:creationId xmlns:a16="http://schemas.microsoft.com/office/drawing/2014/main" id="{1B7ABC6E-4B80-8F4B-CE6D-E3BC8DF063B0}"/>
              </a:ext>
            </a:extLst>
          </p:cNvPr>
          <p:cNvGraphicFramePr>
            <a:graphicFrameLocks noGrp="1"/>
          </p:cNvGraphicFramePr>
          <p:nvPr>
            <p:ph idx="4294967295"/>
            <p:extLst>
              <p:ext uri="{D42A27DB-BD31-4B8C-83A1-F6EECF244321}">
                <p14:modId xmlns:p14="http://schemas.microsoft.com/office/powerpoint/2010/main" val="749046224"/>
              </p:ext>
            </p:extLst>
          </p:nvPr>
        </p:nvGraphicFramePr>
        <p:xfrm>
          <a:off x="0" y="2298700"/>
          <a:ext cx="10412413" cy="406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88182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EE283A-4F44-74F2-FDE4-BFF5D9EC3142}"/>
              </a:ext>
            </a:extLst>
          </p:cNvPr>
          <p:cNvSpPr txBox="1"/>
          <p:nvPr/>
        </p:nvSpPr>
        <p:spPr>
          <a:xfrm>
            <a:off x="1041353" y="917303"/>
            <a:ext cx="9153331" cy="4708981"/>
          </a:xfrm>
          <a:prstGeom prst="rect">
            <a:avLst/>
          </a:prstGeom>
          <a:noFill/>
        </p:spPr>
        <p:txBody>
          <a:bodyPr wrap="square" rtlCol="0">
            <a:spAutoFit/>
          </a:bodyPr>
          <a:lstStyle/>
          <a:p>
            <a:pPr marL="342900" indent="-342900" algn="just">
              <a:buFont typeface="Wingdings" panose="05000000000000000000" pitchFamily="2" charset="2"/>
              <a:buChar char="v"/>
            </a:pPr>
            <a:r>
              <a:rPr lang="en-US" sz="2000" dirty="0"/>
              <a:t>Region-Wise Smokers :</a:t>
            </a:r>
          </a:p>
          <a:p>
            <a:pPr lvl="2" algn="just"/>
            <a:endParaRPr lang="en-US" dirty="0"/>
          </a:p>
          <a:p>
            <a:pPr marL="1200150" lvl="2" indent="-285750" algn="just">
              <a:buFont typeface="Wingdings" panose="05000000000000000000" pitchFamily="2" charset="2"/>
              <a:buChar char="Ø"/>
            </a:pPr>
            <a:r>
              <a:rPr lang="en-US" dirty="0"/>
              <a:t>Northeast  </a:t>
            </a:r>
            <a:r>
              <a:rPr lang="en-US" dirty="0">
                <a:sym typeface="Wingdings" panose="05000000000000000000" pitchFamily="2" charset="2"/>
              </a:rPr>
              <a:t>  20.68%</a:t>
            </a:r>
          </a:p>
          <a:p>
            <a:pPr marL="1200150" lvl="2" indent="-285750" algn="just">
              <a:buFont typeface="Wingdings" panose="05000000000000000000" pitchFamily="2" charset="2"/>
              <a:buChar char="Ø"/>
            </a:pPr>
            <a:r>
              <a:rPr lang="en-US" dirty="0">
                <a:sym typeface="Wingdings" panose="05000000000000000000" pitchFamily="2" charset="2"/>
              </a:rPr>
              <a:t>Northwest   17.85%</a:t>
            </a:r>
          </a:p>
          <a:p>
            <a:pPr marL="1200150" lvl="2" indent="-285750" algn="just">
              <a:buFont typeface="Wingdings" panose="05000000000000000000" pitchFamily="2" charset="2"/>
              <a:buChar char="Ø"/>
            </a:pPr>
            <a:r>
              <a:rPr lang="en-US" dirty="0">
                <a:sym typeface="Wingdings" panose="05000000000000000000" pitchFamily="2" charset="2"/>
              </a:rPr>
              <a:t>Southeast    25.00%</a:t>
            </a:r>
          </a:p>
          <a:p>
            <a:pPr marL="1200150" lvl="2" indent="-285750" algn="just">
              <a:buFont typeface="Wingdings" panose="05000000000000000000" pitchFamily="2" charset="2"/>
              <a:buChar char="Ø"/>
            </a:pPr>
            <a:r>
              <a:rPr lang="en-US" dirty="0">
                <a:sym typeface="Wingdings" panose="05000000000000000000" pitchFamily="2" charset="2"/>
              </a:rPr>
              <a:t>Southwest   17.85%</a:t>
            </a:r>
            <a:endParaRPr lang="en-US" dirty="0"/>
          </a:p>
          <a:p>
            <a:endParaRPr lang="en-US" sz="2400" dirty="0"/>
          </a:p>
          <a:p>
            <a:pPr marL="342900" indent="-342900">
              <a:buFont typeface="Wingdings" panose="05000000000000000000" pitchFamily="2" charset="2"/>
              <a:buChar char="v"/>
            </a:pPr>
            <a:r>
              <a:rPr lang="en-US" sz="2000" dirty="0"/>
              <a:t>Region-Wise Non-Smokers :</a:t>
            </a:r>
          </a:p>
          <a:p>
            <a:endParaRPr lang="en-US" sz="2000" dirty="0"/>
          </a:p>
          <a:p>
            <a:pPr marL="1200150" lvl="2" indent="-285750" algn="just">
              <a:buFont typeface="Wingdings" panose="05000000000000000000" pitchFamily="2" charset="2"/>
              <a:buChar char="Ø"/>
            </a:pPr>
            <a:r>
              <a:rPr lang="en-US" dirty="0"/>
              <a:t>Northeast  </a:t>
            </a:r>
            <a:r>
              <a:rPr lang="en-US" dirty="0">
                <a:sym typeface="Wingdings" panose="05000000000000000000" pitchFamily="2" charset="2"/>
              </a:rPr>
              <a:t>  79.32%</a:t>
            </a:r>
          </a:p>
          <a:p>
            <a:pPr marL="1200150" lvl="2" indent="-285750" algn="just">
              <a:buFont typeface="Wingdings" panose="05000000000000000000" pitchFamily="2" charset="2"/>
              <a:buChar char="Ø"/>
            </a:pPr>
            <a:r>
              <a:rPr lang="en-US" dirty="0">
                <a:sym typeface="Wingdings" panose="05000000000000000000" pitchFamily="2" charset="2"/>
              </a:rPr>
              <a:t>Northwest   82.15%</a:t>
            </a:r>
          </a:p>
          <a:p>
            <a:pPr marL="1200150" lvl="2" indent="-285750" algn="just">
              <a:buFont typeface="Wingdings" panose="05000000000000000000" pitchFamily="2" charset="2"/>
              <a:buChar char="Ø"/>
            </a:pPr>
            <a:r>
              <a:rPr lang="en-US" dirty="0">
                <a:sym typeface="Wingdings" panose="05000000000000000000" pitchFamily="2" charset="2"/>
              </a:rPr>
              <a:t>Southeast    75.00%</a:t>
            </a:r>
          </a:p>
          <a:p>
            <a:pPr marL="1200150" lvl="2" indent="-285750" algn="just">
              <a:buFont typeface="Wingdings" panose="05000000000000000000" pitchFamily="2" charset="2"/>
              <a:buChar char="Ø"/>
            </a:pPr>
            <a:r>
              <a:rPr lang="en-US" dirty="0">
                <a:sym typeface="Wingdings" panose="05000000000000000000" pitchFamily="2" charset="2"/>
              </a:rPr>
              <a:t>Southwest   82.15%</a:t>
            </a:r>
          </a:p>
          <a:p>
            <a:pPr marL="285750" indent="-285750" algn="just">
              <a:buFont typeface="Wingdings" panose="05000000000000000000" pitchFamily="2" charset="2"/>
              <a:buChar char="Ø"/>
            </a:pPr>
            <a:endParaRPr lang="en-US" dirty="0"/>
          </a:p>
          <a:p>
            <a:pPr marL="342900" indent="-342900">
              <a:buFont typeface="Wingdings" panose="05000000000000000000" pitchFamily="2" charset="2"/>
              <a:buChar char="v"/>
            </a:pPr>
            <a:r>
              <a:rPr lang="en-IN" dirty="0"/>
              <a:t>Southeast Region have a greater number of smokers compared to another Region.</a:t>
            </a:r>
          </a:p>
          <a:p>
            <a:pPr marL="342900" indent="-342900">
              <a:buFont typeface="Wingdings" panose="05000000000000000000" pitchFamily="2" charset="2"/>
              <a:buChar char="v"/>
            </a:pPr>
            <a:r>
              <a:rPr lang="en-US" dirty="0"/>
              <a:t>Equal number of people smoke in Northwest and Southwest which is 17.85%</a:t>
            </a:r>
            <a:r>
              <a:rPr lang="en-IN" dirty="0"/>
              <a:t> </a:t>
            </a:r>
          </a:p>
        </p:txBody>
      </p:sp>
    </p:spTree>
    <p:extLst>
      <p:ext uri="{BB962C8B-B14F-4D97-AF65-F5344CB8AC3E}">
        <p14:creationId xmlns:p14="http://schemas.microsoft.com/office/powerpoint/2010/main" val="1908687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96279-1FFC-380F-664C-524CC7EBCA22}"/>
              </a:ext>
            </a:extLst>
          </p:cNvPr>
          <p:cNvSpPr>
            <a:spLocks noGrp="1"/>
          </p:cNvSpPr>
          <p:nvPr>
            <p:ph type="title"/>
          </p:nvPr>
        </p:nvSpPr>
        <p:spPr/>
        <p:txBody>
          <a:bodyPr>
            <a:normAutofit/>
          </a:bodyPr>
          <a:lstStyle/>
          <a:p>
            <a:r>
              <a:rPr lang="en-US" sz="3200" dirty="0"/>
              <a:t>Q1.E) Region-wise charges for smokers vs non-smokers</a:t>
            </a:r>
            <a:endParaRPr lang="en-IN" sz="3200" dirty="0"/>
          </a:p>
        </p:txBody>
      </p:sp>
      <p:graphicFrame>
        <p:nvGraphicFramePr>
          <p:cNvPr id="6" name="Content Placeholder 5">
            <a:extLst>
              <a:ext uri="{FF2B5EF4-FFF2-40B4-BE49-F238E27FC236}">
                <a16:creationId xmlns:a16="http://schemas.microsoft.com/office/drawing/2014/main" id="{8608D91A-3AD6-1122-CDE5-0365E7FE52CE}"/>
              </a:ext>
            </a:extLst>
          </p:cNvPr>
          <p:cNvGraphicFramePr>
            <a:graphicFrameLocks noGrp="1"/>
          </p:cNvGraphicFramePr>
          <p:nvPr>
            <p:ph idx="1"/>
            <p:extLst>
              <p:ext uri="{D42A27DB-BD31-4B8C-83A1-F6EECF244321}">
                <p14:modId xmlns:p14="http://schemas.microsoft.com/office/powerpoint/2010/main" val="3282659942"/>
              </p:ext>
            </p:extLst>
          </p:nvPr>
        </p:nvGraphicFramePr>
        <p:xfrm>
          <a:off x="0" y="2326640"/>
          <a:ext cx="10162102" cy="41351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99116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82893C2-3FAB-1639-500A-9950013704DB}"/>
              </a:ext>
            </a:extLst>
          </p:cNvPr>
          <p:cNvSpPr txBox="1"/>
          <p:nvPr/>
        </p:nvSpPr>
        <p:spPr>
          <a:xfrm>
            <a:off x="985520" y="853440"/>
            <a:ext cx="9601200" cy="4524315"/>
          </a:xfrm>
          <a:prstGeom prst="rect">
            <a:avLst/>
          </a:prstGeom>
          <a:noFill/>
        </p:spPr>
        <p:txBody>
          <a:bodyPr wrap="square" rtlCol="0">
            <a:spAutoFit/>
          </a:bodyPr>
          <a:lstStyle/>
          <a:p>
            <a:pPr marL="285750" indent="-285750">
              <a:buFont typeface="Wingdings" panose="05000000000000000000" pitchFamily="2" charset="2"/>
              <a:buChar char="v"/>
            </a:pPr>
            <a:r>
              <a:rPr lang="en-US" sz="2000" dirty="0"/>
              <a:t>Region-Wise Charges for Smokers :</a:t>
            </a:r>
          </a:p>
          <a:p>
            <a:pPr marL="285750" indent="-285750">
              <a:buFont typeface="Wingdings" panose="05000000000000000000" pitchFamily="2" charset="2"/>
              <a:buChar char="v"/>
            </a:pPr>
            <a:endParaRPr lang="en-US" sz="2000" dirty="0"/>
          </a:p>
          <a:p>
            <a:pPr marL="1257300" lvl="2" indent="-342900">
              <a:lnSpc>
                <a:spcPct val="150000"/>
              </a:lnSpc>
              <a:buFont typeface="Wingdings" panose="05000000000000000000" pitchFamily="2" charset="2"/>
              <a:buChar char="Ø"/>
            </a:pPr>
            <a:r>
              <a:rPr lang="en-US" dirty="0"/>
              <a:t>Only In Southeast region  Charges for Smokers are more than Non-Smokers , 59.12% of Charges for southeast Region.</a:t>
            </a:r>
          </a:p>
          <a:p>
            <a:pPr marL="1257300" lvl="2" indent="-342900">
              <a:lnSpc>
                <a:spcPct val="150000"/>
              </a:lnSpc>
              <a:buFont typeface="Wingdings" panose="05000000000000000000" pitchFamily="2" charset="2"/>
              <a:buChar char="Ø"/>
            </a:pPr>
            <a:r>
              <a:rPr lang="en-US" dirty="0"/>
              <a:t>43.39% of Charges for smokers in Northwest Region, which is less compared to other Regions.</a:t>
            </a:r>
          </a:p>
          <a:p>
            <a:pPr marL="285750" indent="-285750">
              <a:buFont typeface="Wingdings" panose="05000000000000000000" pitchFamily="2" charset="2"/>
              <a:buChar char="v"/>
            </a:pPr>
            <a:endParaRPr lang="en-US" sz="2000" dirty="0"/>
          </a:p>
          <a:p>
            <a:pPr marL="285750" indent="-285750">
              <a:buFont typeface="Wingdings" panose="05000000000000000000" pitchFamily="2" charset="2"/>
              <a:buChar char="v"/>
            </a:pPr>
            <a:r>
              <a:rPr lang="en-US" sz="2000" dirty="0"/>
              <a:t>Region-Wise Charges for Non-Smokers :</a:t>
            </a:r>
          </a:p>
          <a:p>
            <a:pPr marL="1257300" lvl="2" indent="-342900">
              <a:buFont typeface="Wingdings" panose="05000000000000000000" pitchFamily="2" charset="2"/>
              <a:buChar char="Ø"/>
            </a:pPr>
            <a:endParaRPr lang="en-US" sz="2000" dirty="0"/>
          </a:p>
          <a:p>
            <a:pPr marL="1257300" lvl="2" indent="-342900">
              <a:lnSpc>
                <a:spcPct val="150000"/>
              </a:lnSpc>
              <a:buFont typeface="Wingdings" panose="05000000000000000000" pitchFamily="2" charset="2"/>
              <a:buChar char="Ø"/>
            </a:pPr>
            <a:r>
              <a:rPr lang="en-US" sz="2000" dirty="0"/>
              <a:t>56.61% of Charges for non-smokers in Northwest Region.</a:t>
            </a:r>
          </a:p>
          <a:p>
            <a:pPr marL="1257300" lvl="2" indent="-342900">
              <a:lnSpc>
                <a:spcPct val="150000"/>
              </a:lnSpc>
              <a:buFont typeface="Wingdings" panose="05000000000000000000" pitchFamily="2" charset="2"/>
              <a:buChar char="Ø"/>
            </a:pPr>
            <a:r>
              <a:rPr lang="en-US" sz="2000" dirty="0"/>
              <a:t>40.88% of charges for non-smokers in southeast region.</a:t>
            </a:r>
          </a:p>
          <a:p>
            <a:pPr marL="285750" indent="-285750">
              <a:buFont typeface="Wingdings" panose="05000000000000000000" pitchFamily="2" charset="2"/>
              <a:buChar char="v"/>
            </a:pPr>
            <a:endParaRPr lang="en-IN" sz="2000" dirty="0"/>
          </a:p>
        </p:txBody>
      </p:sp>
    </p:spTree>
    <p:extLst>
      <p:ext uri="{BB962C8B-B14F-4D97-AF65-F5344CB8AC3E}">
        <p14:creationId xmlns:p14="http://schemas.microsoft.com/office/powerpoint/2010/main" val="738398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2753E-8237-CA93-4D94-CC890BBE0E28}"/>
              </a:ext>
            </a:extLst>
          </p:cNvPr>
          <p:cNvSpPr>
            <a:spLocks noGrp="1"/>
          </p:cNvSpPr>
          <p:nvPr>
            <p:ph type="title"/>
          </p:nvPr>
        </p:nvSpPr>
        <p:spPr>
          <a:xfrm>
            <a:off x="680321" y="753228"/>
            <a:ext cx="9613861" cy="1080938"/>
          </a:xfrm>
        </p:spPr>
        <p:txBody>
          <a:bodyPr>
            <a:normAutofit/>
          </a:bodyPr>
          <a:lstStyle/>
          <a:p>
            <a:r>
              <a:rPr lang="en-US" dirty="0"/>
              <a:t>Q1.F) Has charges got something to do with no. of dependents ?</a:t>
            </a:r>
            <a:endParaRPr lang="en-IN" dirty="0"/>
          </a:p>
        </p:txBody>
      </p:sp>
      <p:sp>
        <p:nvSpPr>
          <p:cNvPr id="3" name="Content Placeholder 2">
            <a:extLst>
              <a:ext uri="{FF2B5EF4-FFF2-40B4-BE49-F238E27FC236}">
                <a16:creationId xmlns:a16="http://schemas.microsoft.com/office/drawing/2014/main" id="{94452808-BE04-6DF6-437F-8E8850B6E450}"/>
              </a:ext>
            </a:extLst>
          </p:cNvPr>
          <p:cNvSpPr>
            <a:spLocks noGrp="1"/>
          </p:cNvSpPr>
          <p:nvPr>
            <p:ph idx="1"/>
          </p:nvPr>
        </p:nvSpPr>
        <p:spPr>
          <a:xfrm>
            <a:off x="680322" y="2336873"/>
            <a:ext cx="5415678" cy="3599316"/>
          </a:xfrm>
        </p:spPr>
        <p:txBody>
          <a:bodyPr>
            <a:normAutofit/>
          </a:bodyPr>
          <a:lstStyle/>
          <a:p>
            <a:endParaRPr lang="en-US" sz="1800" dirty="0"/>
          </a:p>
          <a:p>
            <a:endParaRPr lang="en-US" sz="1800" dirty="0"/>
          </a:p>
          <a:p>
            <a:r>
              <a:rPr lang="en-US" sz="1800" dirty="0"/>
              <a:t>Number of dependents are children covered by health insurance</a:t>
            </a:r>
          </a:p>
          <a:p>
            <a:r>
              <a:rPr lang="en-US" sz="1800" dirty="0"/>
              <a:t>Yes, charges are related to number of dependents</a:t>
            </a:r>
            <a:endParaRPr lang="en-IN" sz="1800" dirty="0"/>
          </a:p>
        </p:txBody>
      </p:sp>
      <p:graphicFrame>
        <p:nvGraphicFramePr>
          <p:cNvPr id="6" name="Table 5">
            <a:extLst>
              <a:ext uri="{FF2B5EF4-FFF2-40B4-BE49-F238E27FC236}">
                <a16:creationId xmlns:a16="http://schemas.microsoft.com/office/drawing/2014/main" id="{94C69F18-B40C-E156-60D5-45251D2DECA6}"/>
              </a:ext>
            </a:extLst>
          </p:cNvPr>
          <p:cNvGraphicFramePr>
            <a:graphicFrameLocks noGrp="1"/>
          </p:cNvGraphicFramePr>
          <p:nvPr>
            <p:extLst>
              <p:ext uri="{D42A27DB-BD31-4B8C-83A1-F6EECF244321}">
                <p14:modId xmlns:p14="http://schemas.microsoft.com/office/powerpoint/2010/main" val="445975535"/>
              </p:ext>
            </p:extLst>
          </p:nvPr>
        </p:nvGraphicFramePr>
        <p:xfrm>
          <a:off x="6096000" y="2336873"/>
          <a:ext cx="4281639" cy="3598288"/>
        </p:xfrm>
        <a:graphic>
          <a:graphicData uri="http://schemas.openxmlformats.org/drawingml/2006/table">
            <a:tbl>
              <a:tblPr firstRow="1" bandRow="1">
                <a:tableStyleId>{5C22544A-7EE6-4342-B048-85BDC9FD1C3A}</a:tableStyleId>
              </a:tblPr>
              <a:tblGrid>
                <a:gridCol w="1681480">
                  <a:extLst>
                    <a:ext uri="{9D8B030D-6E8A-4147-A177-3AD203B41FA5}">
                      <a16:colId xmlns:a16="http://schemas.microsoft.com/office/drawing/2014/main" val="3316248881"/>
                    </a:ext>
                  </a:extLst>
                </a:gridCol>
                <a:gridCol w="2600159">
                  <a:extLst>
                    <a:ext uri="{9D8B030D-6E8A-4147-A177-3AD203B41FA5}">
                      <a16:colId xmlns:a16="http://schemas.microsoft.com/office/drawing/2014/main" val="1281859740"/>
                    </a:ext>
                  </a:extLst>
                </a:gridCol>
              </a:tblGrid>
              <a:tr h="449786">
                <a:tc>
                  <a:txBody>
                    <a:bodyPr/>
                    <a:lstStyle/>
                    <a:p>
                      <a:pPr algn="l" fontAlgn="b"/>
                      <a:r>
                        <a:rPr lang="en-IN" sz="2400" u="none" strike="noStrike" dirty="0">
                          <a:effectLst/>
                        </a:rPr>
                        <a:t>Childrens</a:t>
                      </a:r>
                      <a:endParaRPr lang="en-IN" sz="2400" b="1"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IN" sz="2400" u="none" strike="noStrike" dirty="0">
                          <a:effectLst/>
                        </a:rPr>
                        <a:t>Sum of charges($)</a:t>
                      </a:r>
                      <a:endParaRPr lang="en-IN" sz="2400" b="1"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381824780"/>
                  </a:ext>
                </a:extLst>
              </a:tr>
              <a:tr h="449786">
                <a:tc>
                  <a:txBody>
                    <a:bodyPr/>
                    <a:lstStyle/>
                    <a:p>
                      <a:pPr algn="l" fontAlgn="b"/>
                      <a:r>
                        <a:rPr lang="en-IN" sz="2400" u="none" strike="noStrike">
                          <a:effectLst/>
                        </a:rPr>
                        <a:t>0</a:t>
                      </a:r>
                      <a:endParaRPr lang="en-IN" sz="24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2400" u="none" strike="noStrike">
                          <a:effectLst/>
                        </a:rPr>
                        <a:t>7098070.00</a:t>
                      </a:r>
                      <a:endParaRPr lang="en-IN" sz="24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025994582"/>
                  </a:ext>
                </a:extLst>
              </a:tr>
              <a:tr h="449786">
                <a:tc>
                  <a:txBody>
                    <a:bodyPr/>
                    <a:lstStyle/>
                    <a:p>
                      <a:pPr algn="l" fontAlgn="b"/>
                      <a:r>
                        <a:rPr lang="en-IN" sz="2400" u="none" strike="noStrike">
                          <a:effectLst/>
                        </a:rPr>
                        <a:t>1</a:t>
                      </a:r>
                      <a:endParaRPr lang="en-IN" sz="24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2400" u="none" strike="noStrike">
                          <a:effectLst/>
                        </a:rPr>
                        <a:t>4124899.67</a:t>
                      </a:r>
                      <a:endParaRPr lang="en-IN" sz="24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908264609"/>
                  </a:ext>
                </a:extLst>
              </a:tr>
              <a:tr h="449786">
                <a:tc>
                  <a:txBody>
                    <a:bodyPr/>
                    <a:lstStyle/>
                    <a:p>
                      <a:pPr algn="l" fontAlgn="b"/>
                      <a:r>
                        <a:rPr lang="en-IN" sz="2400" u="none" strike="noStrike">
                          <a:effectLst/>
                        </a:rPr>
                        <a:t>2</a:t>
                      </a:r>
                      <a:endParaRPr lang="en-IN" sz="24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2400" u="none" strike="noStrike">
                          <a:effectLst/>
                        </a:rPr>
                        <a:t>3617655.30</a:t>
                      </a:r>
                      <a:endParaRPr lang="en-IN" sz="24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266623834"/>
                  </a:ext>
                </a:extLst>
              </a:tr>
              <a:tr h="449786">
                <a:tc>
                  <a:txBody>
                    <a:bodyPr/>
                    <a:lstStyle/>
                    <a:p>
                      <a:pPr algn="l" fontAlgn="b"/>
                      <a:r>
                        <a:rPr lang="en-IN" sz="2400" u="none" strike="noStrike">
                          <a:effectLst/>
                        </a:rPr>
                        <a:t>3</a:t>
                      </a:r>
                      <a:endParaRPr lang="en-IN" sz="24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2400" u="none" strike="noStrike">
                          <a:effectLst/>
                        </a:rPr>
                        <a:t>2410784.98</a:t>
                      </a:r>
                      <a:endParaRPr lang="en-IN" sz="24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674611043"/>
                  </a:ext>
                </a:extLst>
              </a:tr>
              <a:tr h="449786">
                <a:tc>
                  <a:txBody>
                    <a:bodyPr/>
                    <a:lstStyle/>
                    <a:p>
                      <a:pPr algn="l" fontAlgn="b"/>
                      <a:r>
                        <a:rPr lang="en-IN" sz="2400" u="none" strike="noStrike">
                          <a:effectLst/>
                        </a:rPr>
                        <a:t>4</a:t>
                      </a:r>
                      <a:endParaRPr lang="en-IN" sz="24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2400" u="none" strike="noStrike">
                          <a:effectLst/>
                        </a:rPr>
                        <a:t>346266.41</a:t>
                      </a:r>
                      <a:endParaRPr lang="en-IN" sz="24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679353861"/>
                  </a:ext>
                </a:extLst>
              </a:tr>
              <a:tr h="449786">
                <a:tc>
                  <a:txBody>
                    <a:bodyPr/>
                    <a:lstStyle/>
                    <a:p>
                      <a:pPr algn="l" fontAlgn="b"/>
                      <a:r>
                        <a:rPr lang="en-IN" sz="2400" u="none" strike="noStrike">
                          <a:effectLst/>
                        </a:rPr>
                        <a:t>5</a:t>
                      </a:r>
                      <a:endParaRPr lang="en-IN" sz="24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2400" u="none" strike="noStrike">
                          <a:effectLst/>
                        </a:rPr>
                        <a:t>158148.63</a:t>
                      </a:r>
                      <a:endParaRPr lang="en-IN" sz="24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893048654"/>
                  </a:ext>
                </a:extLst>
              </a:tr>
              <a:tr h="449786">
                <a:tc>
                  <a:txBody>
                    <a:bodyPr/>
                    <a:lstStyle/>
                    <a:p>
                      <a:pPr algn="l" fontAlgn="b"/>
                      <a:r>
                        <a:rPr lang="en-IN" sz="2400" u="none" strike="noStrike">
                          <a:effectLst/>
                        </a:rPr>
                        <a:t>Grand Total</a:t>
                      </a:r>
                      <a:endParaRPr lang="en-IN" sz="2400" b="1"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2400" u="none" strike="noStrike" dirty="0">
                          <a:effectLst/>
                        </a:rPr>
                        <a:t>17755824.99</a:t>
                      </a:r>
                      <a:endParaRPr lang="en-IN" sz="2400" b="1"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798994791"/>
                  </a:ext>
                </a:extLst>
              </a:tr>
            </a:tbl>
          </a:graphicData>
        </a:graphic>
      </p:graphicFrame>
    </p:spTree>
    <p:extLst>
      <p:ext uri="{BB962C8B-B14F-4D97-AF65-F5344CB8AC3E}">
        <p14:creationId xmlns:p14="http://schemas.microsoft.com/office/powerpoint/2010/main" val="314341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11AE5-3499-71FF-899D-EA9EEDF32A4F}"/>
              </a:ext>
            </a:extLst>
          </p:cNvPr>
          <p:cNvSpPr>
            <a:spLocks noGrp="1"/>
          </p:cNvSpPr>
          <p:nvPr>
            <p:ph type="title"/>
          </p:nvPr>
        </p:nvSpPr>
        <p:spPr>
          <a:xfrm>
            <a:off x="680321" y="753228"/>
            <a:ext cx="9613861" cy="1080938"/>
          </a:xfrm>
        </p:spPr>
        <p:txBody>
          <a:bodyPr>
            <a:normAutofit/>
          </a:bodyPr>
          <a:lstStyle/>
          <a:p>
            <a:r>
              <a:rPr lang="en-US" dirty="0"/>
              <a:t>Q1.G) Do a similar dependents-charges analysis, Region-wise</a:t>
            </a:r>
            <a:endParaRPr lang="en-IN" dirty="0"/>
          </a:p>
        </p:txBody>
      </p:sp>
      <p:graphicFrame>
        <p:nvGraphicFramePr>
          <p:cNvPr id="4" name="Content Placeholder 3">
            <a:extLst>
              <a:ext uri="{FF2B5EF4-FFF2-40B4-BE49-F238E27FC236}">
                <a16:creationId xmlns:a16="http://schemas.microsoft.com/office/drawing/2014/main" id="{255FE06A-AC4F-3D13-D8D7-945B4CE59218}"/>
              </a:ext>
            </a:extLst>
          </p:cNvPr>
          <p:cNvGraphicFramePr>
            <a:graphicFrameLocks noGrp="1"/>
          </p:cNvGraphicFramePr>
          <p:nvPr>
            <p:ph idx="1"/>
            <p:extLst>
              <p:ext uri="{D42A27DB-BD31-4B8C-83A1-F6EECF244321}">
                <p14:modId xmlns:p14="http://schemas.microsoft.com/office/powerpoint/2010/main" val="2104281037"/>
              </p:ext>
            </p:extLst>
          </p:nvPr>
        </p:nvGraphicFramePr>
        <p:xfrm>
          <a:off x="681037" y="2401728"/>
          <a:ext cx="10830643" cy="3469008"/>
        </p:xfrm>
        <a:graphic>
          <a:graphicData uri="http://schemas.openxmlformats.org/drawingml/2006/table">
            <a:tbl>
              <a:tblPr>
                <a:tableStyleId>{16D9F66E-5EB9-4882-86FB-DCBF35E3C3E4}</a:tableStyleId>
              </a:tblPr>
              <a:tblGrid>
                <a:gridCol w="2922232">
                  <a:extLst>
                    <a:ext uri="{9D8B030D-6E8A-4147-A177-3AD203B41FA5}">
                      <a16:colId xmlns:a16="http://schemas.microsoft.com/office/drawing/2014/main" val="1961440174"/>
                    </a:ext>
                  </a:extLst>
                </a:gridCol>
                <a:gridCol w="2100915">
                  <a:extLst>
                    <a:ext uri="{9D8B030D-6E8A-4147-A177-3AD203B41FA5}">
                      <a16:colId xmlns:a16="http://schemas.microsoft.com/office/drawing/2014/main" val="1743812556"/>
                    </a:ext>
                  </a:extLst>
                </a:gridCol>
                <a:gridCol w="1956365">
                  <a:extLst>
                    <a:ext uri="{9D8B030D-6E8A-4147-A177-3AD203B41FA5}">
                      <a16:colId xmlns:a16="http://schemas.microsoft.com/office/drawing/2014/main" val="962139150"/>
                    </a:ext>
                  </a:extLst>
                </a:gridCol>
                <a:gridCol w="1886554">
                  <a:extLst>
                    <a:ext uri="{9D8B030D-6E8A-4147-A177-3AD203B41FA5}">
                      <a16:colId xmlns:a16="http://schemas.microsoft.com/office/drawing/2014/main" val="2472914133"/>
                    </a:ext>
                  </a:extLst>
                </a:gridCol>
                <a:gridCol w="1964577">
                  <a:extLst>
                    <a:ext uri="{9D8B030D-6E8A-4147-A177-3AD203B41FA5}">
                      <a16:colId xmlns:a16="http://schemas.microsoft.com/office/drawing/2014/main" val="1732982471"/>
                    </a:ext>
                  </a:extLst>
                </a:gridCol>
              </a:tblGrid>
              <a:tr h="433626">
                <a:tc>
                  <a:txBody>
                    <a:bodyPr/>
                    <a:lstStyle/>
                    <a:p>
                      <a:pPr algn="l" fontAlgn="b"/>
                      <a:r>
                        <a:rPr lang="en-IN" sz="2300" u="none" strike="noStrike">
                          <a:effectLst/>
                        </a:rPr>
                        <a:t>Sum of charges($)</a:t>
                      </a:r>
                      <a:endParaRPr lang="en-IN" sz="2300" b="1" i="0" u="none" strike="noStrike">
                        <a:solidFill>
                          <a:srgbClr val="000000"/>
                        </a:solidFill>
                        <a:effectLst/>
                        <a:latin typeface="Calibri" panose="020F0502020204030204" pitchFamily="34" charset="0"/>
                      </a:endParaRPr>
                    </a:p>
                  </a:txBody>
                  <a:tcPr marL="15598" marR="15598" marT="15598" marB="0" anchor="b"/>
                </a:tc>
                <a:tc>
                  <a:txBody>
                    <a:bodyPr/>
                    <a:lstStyle/>
                    <a:p>
                      <a:pPr algn="l" fontAlgn="b"/>
                      <a:r>
                        <a:rPr lang="en-IN" sz="2300" u="none" strike="noStrike">
                          <a:effectLst/>
                        </a:rPr>
                        <a:t>Region</a:t>
                      </a:r>
                      <a:endParaRPr lang="en-IN" sz="2300" b="1" i="0" u="none" strike="noStrike">
                        <a:solidFill>
                          <a:srgbClr val="000000"/>
                        </a:solidFill>
                        <a:effectLst/>
                        <a:latin typeface="Calibri" panose="020F0502020204030204" pitchFamily="34" charset="0"/>
                      </a:endParaRPr>
                    </a:p>
                  </a:txBody>
                  <a:tcPr marL="15598" marR="15598" marT="15598" marB="0" anchor="b"/>
                </a:tc>
                <a:tc>
                  <a:txBody>
                    <a:bodyPr/>
                    <a:lstStyle/>
                    <a:p>
                      <a:pPr algn="l" fontAlgn="b"/>
                      <a:endParaRPr lang="en-IN" sz="2300" b="1" i="0" u="none" strike="noStrike">
                        <a:solidFill>
                          <a:srgbClr val="000000"/>
                        </a:solidFill>
                        <a:effectLst/>
                        <a:latin typeface="Calibri" panose="020F0502020204030204" pitchFamily="34" charset="0"/>
                      </a:endParaRPr>
                    </a:p>
                  </a:txBody>
                  <a:tcPr marL="15598" marR="15598" marT="15598" marB="0" anchor="b"/>
                </a:tc>
                <a:tc>
                  <a:txBody>
                    <a:bodyPr/>
                    <a:lstStyle/>
                    <a:p>
                      <a:pPr algn="l" fontAlgn="b"/>
                      <a:endParaRPr lang="en-IN" sz="2300" b="1" i="0" u="none" strike="noStrike">
                        <a:solidFill>
                          <a:srgbClr val="000000"/>
                        </a:solidFill>
                        <a:effectLst/>
                        <a:latin typeface="Calibri" panose="020F0502020204030204" pitchFamily="34" charset="0"/>
                      </a:endParaRPr>
                    </a:p>
                  </a:txBody>
                  <a:tcPr marL="15598" marR="15598" marT="15598" marB="0" anchor="b"/>
                </a:tc>
                <a:tc>
                  <a:txBody>
                    <a:bodyPr/>
                    <a:lstStyle/>
                    <a:p>
                      <a:pPr algn="l" fontAlgn="b"/>
                      <a:endParaRPr lang="en-IN" sz="2300" b="1" i="0" u="none" strike="noStrike">
                        <a:solidFill>
                          <a:srgbClr val="000000"/>
                        </a:solidFill>
                        <a:effectLst/>
                        <a:latin typeface="Calibri" panose="020F0502020204030204" pitchFamily="34" charset="0"/>
                      </a:endParaRPr>
                    </a:p>
                  </a:txBody>
                  <a:tcPr marL="15598" marR="15598" marT="15598" marB="0" anchor="b"/>
                </a:tc>
                <a:extLst>
                  <a:ext uri="{0D108BD9-81ED-4DB2-BD59-A6C34878D82A}">
                    <a16:rowId xmlns:a16="http://schemas.microsoft.com/office/drawing/2014/main" val="3658149995"/>
                  </a:ext>
                </a:extLst>
              </a:tr>
              <a:tr h="433626">
                <a:tc>
                  <a:txBody>
                    <a:bodyPr/>
                    <a:lstStyle/>
                    <a:p>
                      <a:pPr algn="l" fontAlgn="b"/>
                      <a:r>
                        <a:rPr lang="en-IN" sz="2300" u="none" strike="noStrike">
                          <a:effectLst/>
                        </a:rPr>
                        <a:t>Children</a:t>
                      </a:r>
                      <a:endParaRPr lang="en-IN" sz="2300" b="1" i="0" u="none" strike="noStrike">
                        <a:solidFill>
                          <a:srgbClr val="000000"/>
                        </a:solidFill>
                        <a:effectLst/>
                        <a:latin typeface="Calibri" panose="020F0502020204030204" pitchFamily="34" charset="0"/>
                      </a:endParaRPr>
                    </a:p>
                  </a:txBody>
                  <a:tcPr marL="15598" marR="15598" marT="15598" marB="0" anchor="b"/>
                </a:tc>
                <a:tc>
                  <a:txBody>
                    <a:bodyPr/>
                    <a:lstStyle/>
                    <a:p>
                      <a:pPr algn="l" fontAlgn="b"/>
                      <a:r>
                        <a:rPr lang="en-IN" sz="2300" u="none" strike="noStrike">
                          <a:effectLst/>
                        </a:rPr>
                        <a:t>northeast</a:t>
                      </a:r>
                      <a:endParaRPr lang="en-IN" sz="2300" b="1" i="0" u="none" strike="noStrike">
                        <a:solidFill>
                          <a:srgbClr val="000000"/>
                        </a:solidFill>
                        <a:effectLst/>
                        <a:latin typeface="Calibri" panose="020F0502020204030204" pitchFamily="34" charset="0"/>
                      </a:endParaRPr>
                    </a:p>
                  </a:txBody>
                  <a:tcPr marL="15598" marR="15598" marT="15598" marB="0" anchor="b"/>
                </a:tc>
                <a:tc>
                  <a:txBody>
                    <a:bodyPr/>
                    <a:lstStyle/>
                    <a:p>
                      <a:pPr algn="l" fontAlgn="b"/>
                      <a:r>
                        <a:rPr lang="en-IN" sz="2300" u="none" strike="noStrike">
                          <a:effectLst/>
                        </a:rPr>
                        <a:t>northwest</a:t>
                      </a:r>
                      <a:endParaRPr lang="en-IN" sz="2300" b="1" i="0" u="none" strike="noStrike">
                        <a:solidFill>
                          <a:srgbClr val="000000"/>
                        </a:solidFill>
                        <a:effectLst/>
                        <a:latin typeface="Calibri" panose="020F0502020204030204" pitchFamily="34" charset="0"/>
                      </a:endParaRPr>
                    </a:p>
                  </a:txBody>
                  <a:tcPr marL="15598" marR="15598" marT="15598" marB="0" anchor="b"/>
                </a:tc>
                <a:tc>
                  <a:txBody>
                    <a:bodyPr/>
                    <a:lstStyle/>
                    <a:p>
                      <a:pPr algn="l" fontAlgn="b"/>
                      <a:r>
                        <a:rPr lang="en-IN" sz="2300" u="none" strike="noStrike">
                          <a:effectLst/>
                        </a:rPr>
                        <a:t>southeast</a:t>
                      </a:r>
                      <a:endParaRPr lang="en-IN" sz="2300" b="1" i="0" u="none" strike="noStrike">
                        <a:solidFill>
                          <a:srgbClr val="000000"/>
                        </a:solidFill>
                        <a:effectLst/>
                        <a:latin typeface="Calibri" panose="020F0502020204030204" pitchFamily="34" charset="0"/>
                      </a:endParaRPr>
                    </a:p>
                  </a:txBody>
                  <a:tcPr marL="15598" marR="15598" marT="15598" marB="0" anchor="b"/>
                </a:tc>
                <a:tc>
                  <a:txBody>
                    <a:bodyPr/>
                    <a:lstStyle/>
                    <a:p>
                      <a:pPr algn="l" fontAlgn="b"/>
                      <a:r>
                        <a:rPr lang="en-IN" sz="2300" u="none" strike="noStrike">
                          <a:effectLst/>
                        </a:rPr>
                        <a:t>southwest</a:t>
                      </a:r>
                      <a:endParaRPr lang="en-IN" sz="2300" b="1" i="0" u="none" strike="noStrike">
                        <a:solidFill>
                          <a:srgbClr val="000000"/>
                        </a:solidFill>
                        <a:effectLst/>
                        <a:latin typeface="Calibri" panose="020F0502020204030204" pitchFamily="34" charset="0"/>
                      </a:endParaRPr>
                    </a:p>
                  </a:txBody>
                  <a:tcPr marL="15598" marR="15598" marT="15598" marB="0" anchor="b"/>
                </a:tc>
                <a:extLst>
                  <a:ext uri="{0D108BD9-81ED-4DB2-BD59-A6C34878D82A}">
                    <a16:rowId xmlns:a16="http://schemas.microsoft.com/office/drawing/2014/main" val="3811747606"/>
                  </a:ext>
                </a:extLst>
              </a:tr>
              <a:tr h="433626">
                <a:tc>
                  <a:txBody>
                    <a:bodyPr/>
                    <a:lstStyle/>
                    <a:p>
                      <a:pPr algn="l" fontAlgn="b"/>
                      <a:r>
                        <a:rPr lang="en-IN" sz="2300" u="none" strike="noStrike">
                          <a:effectLst/>
                        </a:rPr>
                        <a:t>0</a:t>
                      </a:r>
                      <a:endParaRPr lang="en-IN" sz="2300" b="0" i="0" u="none" strike="noStrike">
                        <a:solidFill>
                          <a:srgbClr val="000000"/>
                        </a:solidFill>
                        <a:effectLst/>
                        <a:latin typeface="Calibri" panose="020F0502020204030204" pitchFamily="34" charset="0"/>
                      </a:endParaRPr>
                    </a:p>
                  </a:txBody>
                  <a:tcPr marL="15598" marR="15598" marT="15598" marB="0" anchor="b"/>
                </a:tc>
                <a:tc>
                  <a:txBody>
                    <a:bodyPr/>
                    <a:lstStyle/>
                    <a:p>
                      <a:pPr algn="r" fontAlgn="b"/>
                      <a:r>
                        <a:rPr lang="en-IN" sz="2300" u="none" strike="noStrike">
                          <a:effectLst/>
                        </a:rPr>
                        <a:t>24.08%</a:t>
                      </a:r>
                      <a:endParaRPr lang="en-IN" sz="2300" b="0" i="0" u="none" strike="noStrike">
                        <a:solidFill>
                          <a:srgbClr val="000000"/>
                        </a:solidFill>
                        <a:effectLst/>
                        <a:latin typeface="Calibri" panose="020F0502020204030204" pitchFamily="34" charset="0"/>
                      </a:endParaRPr>
                    </a:p>
                  </a:txBody>
                  <a:tcPr marL="15598" marR="15598" marT="15598" marB="0" anchor="b"/>
                </a:tc>
                <a:tc>
                  <a:txBody>
                    <a:bodyPr/>
                    <a:lstStyle/>
                    <a:p>
                      <a:pPr algn="r" fontAlgn="b"/>
                      <a:r>
                        <a:rPr lang="en-IN" sz="2300" u="none" strike="noStrike">
                          <a:effectLst/>
                        </a:rPr>
                        <a:t>21.06%</a:t>
                      </a:r>
                      <a:endParaRPr lang="en-IN" sz="2300" b="0" i="0" u="none" strike="noStrike">
                        <a:solidFill>
                          <a:srgbClr val="000000"/>
                        </a:solidFill>
                        <a:effectLst/>
                        <a:latin typeface="Calibri" panose="020F0502020204030204" pitchFamily="34" charset="0"/>
                      </a:endParaRPr>
                    </a:p>
                  </a:txBody>
                  <a:tcPr marL="15598" marR="15598" marT="15598" marB="0" anchor="b"/>
                </a:tc>
                <a:tc>
                  <a:txBody>
                    <a:bodyPr/>
                    <a:lstStyle/>
                    <a:p>
                      <a:pPr algn="r" fontAlgn="b"/>
                      <a:r>
                        <a:rPr lang="en-IN" sz="2300" u="none" strike="noStrike">
                          <a:effectLst/>
                        </a:rPr>
                        <a:t>31.65%</a:t>
                      </a:r>
                      <a:endParaRPr lang="en-IN" sz="2300" b="0" i="0" u="none" strike="noStrike">
                        <a:solidFill>
                          <a:srgbClr val="000000"/>
                        </a:solidFill>
                        <a:effectLst/>
                        <a:latin typeface="Calibri" panose="020F0502020204030204" pitchFamily="34" charset="0"/>
                      </a:endParaRPr>
                    </a:p>
                  </a:txBody>
                  <a:tcPr marL="15598" marR="15598" marT="15598" marB="0" anchor="b"/>
                </a:tc>
                <a:tc>
                  <a:txBody>
                    <a:bodyPr/>
                    <a:lstStyle/>
                    <a:p>
                      <a:pPr algn="r" fontAlgn="b"/>
                      <a:r>
                        <a:rPr lang="en-IN" sz="2300" u="none" strike="noStrike">
                          <a:effectLst/>
                        </a:rPr>
                        <a:t>23.21%</a:t>
                      </a:r>
                      <a:endParaRPr lang="en-IN" sz="2300" b="0" i="0" u="none" strike="noStrike">
                        <a:solidFill>
                          <a:srgbClr val="000000"/>
                        </a:solidFill>
                        <a:effectLst/>
                        <a:latin typeface="Calibri" panose="020F0502020204030204" pitchFamily="34" charset="0"/>
                      </a:endParaRPr>
                    </a:p>
                  </a:txBody>
                  <a:tcPr marL="15598" marR="15598" marT="15598" marB="0" anchor="b"/>
                </a:tc>
                <a:extLst>
                  <a:ext uri="{0D108BD9-81ED-4DB2-BD59-A6C34878D82A}">
                    <a16:rowId xmlns:a16="http://schemas.microsoft.com/office/drawing/2014/main" val="3569613786"/>
                  </a:ext>
                </a:extLst>
              </a:tr>
              <a:tr h="433626">
                <a:tc>
                  <a:txBody>
                    <a:bodyPr/>
                    <a:lstStyle/>
                    <a:p>
                      <a:pPr algn="l" fontAlgn="b"/>
                      <a:r>
                        <a:rPr lang="en-IN" sz="2300" u="none" strike="noStrike">
                          <a:effectLst/>
                        </a:rPr>
                        <a:t>1</a:t>
                      </a:r>
                      <a:endParaRPr lang="en-IN" sz="2300" b="0" i="0" u="none" strike="noStrike">
                        <a:solidFill>
                          <a:srgbClr val="000000"/>
                        </a:solidFill>
                        <a:effectLst/>
                        <a:latin typeface="Calibri" panose="020F0502020204030204" pitchFamily="34" charset="0"/>
                      </a:endParaRPr>
                    </a:p>
                  </a:txBody>
                  <a:tcPr marL="15598" marR="15598" marT="15598" marB="0" anchor="b"/>
                </a:tc>
                <a:tc>
                  <a:txBody>
                    <a:bodyPr/>
                    <a:lstStyle/>
                    <a:p>
                      <a:pPr algn="r" fontAlgn="b"/>
                      <a:r>
                        <a:rPr lang="en-IN" sz="2300" u="none" strike="noStrike">
                          <a:effectLst/>
                        </a:rPr>
                        <a:t>30.45%</a:t>
                      </a:r>
                      <a:endParaRPr lang="en-IN" sz="2300" b="0" i="0" u="none" strike="noStrike">
                        <a:solidFill>
                          <a:srgbClr val="000000"/>
                        </a:solidFill>
                        <a:effectLst/>
                        <a:latin typeface="Calibri" panose="020F0502020204030204" pitchFamily="34" charset="0"/>
                      </a:endParaRPr>
                    </a:p>
                  </a:txBody>
                  <a:tcPr marL="15598" marR="15598" marT="15598" marB="0" anchor="b"/>
                </a:tc>
                <a:tc>
                  <a:txBody>
                    <a:bodyPr/>
                    <a:lstStyle/>
                    <a:p>
                      <a:pPr algn="r" fontAlgn="b"/>
                      <a:r>
                        <a:rPr lang="en-IN" sz="2300" u="none" strike="noStrike">
                          <a:effectLst/>
                        </a:rPr>
                        <a:t>18.35%</a:t>
                      </a:r>
                      <a:endParaRPr lang="en-IN" sz="2300" b="0" i="0" u="none" strike="noStrike">
                        <a:solidFill>
                          <a:srgbClr val="000000"/>
                        </a:solidFill>
                        <a:effectLst/>
                        <a:latin typeface="Calibri" panose="020F0502020204030204" pitchFamily="34" charset="0"/>
                      </a:endParaRPr>
                    </a:p>
                  </a:txBody>
                  <a:tcPr marL="15598" marR="15598" marT="15598" marB="0" anchor="b"/>
                </a:tc>
                <a:tc>
                  <a:txBody>
                    <a:bodyPr/>
                    <a:lstStyle/>
                    <a:p>
                      <a:pPr algn="r" fontAlgn="b"/>
                      <a:r>
                        <a:rPr lang="en-IN" sz="2300" u="none" strike="noStrike">
                          <a:effectLst/>
                        </a:rPr>
                        <a:t>31.52%</a:t>
                      </a:r>
                      <a:endParaRPr lang="en-IN" sz="2300" b="0" i="0" u="none" strike="noStrike">
                        <a:solidFill>
                          <a:srgbClr val="000000"/>
                        </a:solidFill>
                        <a:effectLst/>
                        <a:latin typeface="Calibri" panose="020F0502020204030204" pitchFamily="34" charset="0"/>
                      </a:endParaRPr>
                    </a:p>
                  </a:txBody>
                  <a:tcPr marL="15598" marR="15598" marT="15598" marB="0" anchor="b"/>
                </a:tc>
                <a:tc>
                  <a:txBody>
                    <a:bodyPr/>
                    <a:lstStyle/>
                    <a:p>
                      <a:pPr algn="r" fontAlgn="b"/>
                      <a:r>
                        <a:rPr lang="en-IN" sz="2300" u="none" strike="noStrike">
                          <a:effectLst/>
                        </a:rPr>
                        <a:t>19.68%</a:t>
                      </a:r>
                      <a:endParaRPr lang="en-IN" sz="2300" b="0" i="0" u="none" strike="noStrike">
                        <a:solidFill>
                          <a:srgbClr val="000000"/>
                        </a:solidFill>
                        <a:effectLst/>
                        <a:latin typeface="Calibri" panose="020F0502020204030204" pitchFamily="34" charset="0"/>
                      </a:endParaRPr>
                    </a:p>
                  </a:txBody>
                  <a:tcPr marL="15598" marR="15598" marT="15598" marB="0" anchor="b"/>
                </a:tc>
                <a:extLst>
                  <a:ext uri="{0D108BD9-81ED-4DB2-BD59-A6C34878D82A}">
                    <a16:rowId xmlns:a16="http://schemas.microsoft.com/office/drawing/2014/main" val="3521053552"/>
                  </a:ext>
                </a:extLst>
              </a:tr>
              <a:tr h="433626">
                <a:tc>
                  <a:txBody>
                    <a:bodyPr/>
                    <a:lstStyle/>
                    <a:p>
                      <a:pPr algn="l" fontAlgn="b"/>
                      <a:r>
                        <a:rPr lang="en-IN" sz="2300" u="none" strike="noStrike">
                          <a:effectLst/>
                        </a:rPr>
                        <a:t>2</a:t>
                      </a:r>
                      <a:endParaRPr lang="en-IN" sz="2300" b="0" i="0" u="none" strike="noStrike">
                        <a:solidFill>
                          <a:srgbClr val="000000"/>
                        </a:solidFill>
                        <a:effectLst/>
                        <a:latin typeface="Calibri" panose="020F0502020204030204" pitchFamily="34" charset="0"/>
                      </a:endParaRPr>
                    </a:p>
                  </a:txBody>
                  <a:tcPr marL="15598" marR="15598" marT="15598" marB="0" anchor="b"/>
                </a:tc>
                <a:tc>
                  <a:txBody>
                    <a:bodyPr/>
                    <a:lstStyle/>
                    <a:p>
                      <a:pPr algn="r" fontAlgn="b"/>
                      <a:r>
                        <a:rPr lang="en-IN" sz="2300" u="none" strike="noStrike">
                          <a:effectLst/>
                        </a:rPr>
                        <a:t>19.19%</a:t>
                      </a:r>
                      <a:endParaRPr lang="en-IN" sz="2300" b="0" i="0" u="none" strike="noStrike">
                        <a:solidFill>
                          <a:srgbClr val="000000"/>
                        </a:solidFill>
                        <a:effectLst/>
                        <a:latin typeface="Calibri" panose="020F0502020204030204" pitchFamily="34" charset="0"/>
                      </a:endParaRPr>
                    </a:p>
                  </a:txBody>
                  <a:tcPr marL="15598" marR="15598" marT="15598" marB="0" anchor="b"/>
                </a:tc>
                <a:tc>
                  <a:txBody>
                    <a:bodyPr/>
                    <a:lstStyle/>
                    <a:p>
                      <a:pPr algn="r" fontAlgn="b"/>
                      <a:r>
                        <a:rPr lang="en-IN" sz="2300" u="none" strike="noStrike">
                          <a:effectLst/>
                        </a:rPr>
                        <a:t>24.56%</a:t>
                      </a:r>
                      <a:endParaRPr lang="en-IN" sz="2300" b="0" i="0" u="none" strike="noStrike">
                        <a:solidFill>
                          <a:srgbClr val="000000"/>
                        </a:solidFill>
                        <a:effectLst/>
                        <a:latin typeface="Calibri" panose="020F0502020204030204" pitchFamily="34" charset="0"/>
                      </a:endParaRPr>
                    </a:p>
                  </a:txBody>
                  <a:tcPr marL="15598" marR="15598" marT="15598" marB="0" anchor="b"/>
                </a:tc>
                <a:tc>
                  <a:txBody>
                    <a:bodyPr/>
                    <a:lstStyle/>
                    <a:p>
                      <a:pPr algn="r" fontAlgn="b"/>
                      <a:r>
                        <a:rPr lang="en-IN" sz="2300" u="none" strike="noStrike">
                          <a:effectLst/>
                        </a:rPr>
                        <a:t>28.69%</a:t>
                      </a:r>
                      <a:endParaRPr lang="en-IN" sz="2300" b="0" i="0" u="none" strike="noStrike">
                        <a:solidFill>
                          <a:srgbClr val="000000"/>
                        </a:solidFill>
                        <a:effectLst/>
                        <a:latin typeface="Calibri" panose="020F0502020204030204" pitchFamily="34" charset="0"/>
                      </a:endParaRPr>
                    </a:p>
                  </a:txBody>
                  <a:tcPr marL="15598" marR="15598" marT="15598" marB="0" anchor="b"/>
                </a:tc>
                <a:tc>
                  <a:txBody>
                    <a:bodyPr/>
                    <a:lstStyle/>
                    <a:p>
                      <a:pPr algn="r" fontAlgn="b"/>
                      <a:r>
                        <a:rPr lang="en-IN" sz="2300" u="none" strike="noStrike">
                          <a:effectLst/>
                        </a:rPr>
                        <a:t>27.55%</a:t>
                      </a:r>
                      <a:endParaRPr lang="en-IN" sz="2300" b="0" i="0" u="none" strike="noStrike">
                        <a:solidFill>
                          <a:srgbClr val="000000"/>
                        </a:solidFill>
                        <a:effectLst/>
                        <a:latin typeface="Calibri" panose="020F0502020204030204" pitchFamily="34" charset="0"/>
                      </a:endParaRPr>
                    </a:p>
                  </a:txBody>
                  <a:tcPr marL="15598" marR="15598" marT="15598" marB="0" anchor="b"/>
                </a:tc>
                <a:extLst>
                  <a:ext uri="{0D108BD9-81ED-4DB2-BD59-A6C34878D82A}">
                    <a16:rowId xmlns:a16="http://schemas.microsoft.com/office/drawing/2014/main" val="3335300629"/>
                  </a:ext>
                </a:extLst>
              </a:tr>
              <a:tr h="433626">
                <a:tc>
                  <a:txBody>
                    <a:bodyPr/>
                    <a:lstStyle/>
                    <a:p>
                      <a:pPr algn="l" fontAlgn="b"/>
                      <a:r>
                        <a:rPr lang="en-IN" sz="2300" u="none" strike="noStrike">
                          <a:effectLst/>
                        </a:rPr>
                        <a:t>3</a:t>
                      </a:r>
                      <a:endParaRPr lang="en-IN" sz="2300" b="0" i="0" u="none" strike="noStrike">
                        <a:solidFill>
                          <a:srgbClr val="000000"/>
                        </a:solidFill>
                        <a:effectLst/>
                        <a:latin typeface="Calibri" panose="020F0502020204030204" pitchFamily="34" charset="0"/>
                      </a:endParaRPr>
                    </a:p>
                  </a:txBody>
                  <a:tcPr marL="15598" marR="15598" marT="15598" marB="0" anchor="b"/>
                </a:tc>
                <a:tc>
                  <a:txBody>
                    <a:bodyPr/>
                    <a:lstStyle/>
                    <a:p>
                      <a:pPr algn="r" fontAlgn="b"/>
                      <a:r>
                        <a:rPr lang="en-IN" sz="2300" u="none" strike="noStrike">
                          <a:effectLst/>
                        </a:rPr>
                        <a:t>23.31%</a:t>
                      </a:r>
                      <a:endParaRPr lang="en-IN" sz="2300" b="0" i="0" u="none" strike="noStrike">
                        <a:solidFill>
                          <a:srgbClr val="000000"/>
                        </a:solidFill>
                        <a:effectLst/>
                        <a:latin typeface="Calibri" panose="020F0502020204030204" pitchFamily="34" charset="0"/>
                      </a:endParaRPr>
                    </a:p>
                  </a:txBody>
                  <a:tcPr marL="15598" marR="15598" marT="15598" marB="0" anchor="b"/>
                </a:tc>
                <a:tc>
                  <a:txBody>
                    <a:bodyPr/>
                    <a:lstStyle/>
                    <a:p>
                      <a:pPr algn="r" fontAlgn="b"/>
                      <a:r>
                        <a:rPr lang="en-IN" sz="2300" u="none" strike="noStrike">
                          <a:effectLst/>
                        </a:rPr>
                        <a:t>33.94%</a:t>
                      </a:r>
                      <a:endParaRPr lang="en-IN" sz="2300" b="0" i="0" u="none" strike="noStrike">
                        <a:solidFill>
                          <a:srgbClr val="000000"/>
                        </a:solidFill>
                        <a:effectLst/>
                        <a:latin typeface="Calibri" panose="020F0502020204030204" pitchFamily="34" charset="0"/>
                      </a:endParaRPr>
                    </a:p>
                  </a:txBody>
                  <a:tcPr marL="15598" marR="15598" marT="15598" marB="0" anchor="b"/>
                </a:tc>
                <a:tc>
                  <a:txBody>
                    <a:bodyPr/>
                    <a:lstStyle/>
                    <a:p>
                      <a:pPr algn="r" fontAlgn="b"/>
                      <a:r>
                        <a:rPr lang="en-IN" sz="2300" u="none" strike="noStrike">
                          <a:effectLst/>
                        </a:rPr>
                        <a:t>26.79%</a:t>
                      </a:r>
                      <a:endParaRPr lang="en-IN" sz="2300" b="0" i="0" u="none" strike="noStrike">
                        <a:solidFill>
                          <a:srgbClr val="000000"/>
                        </a:solidFill>
                        <a:effectLst/>
                        <a:latin typeface="Calibri" panose="020F0502020204030204" pitchFamily="34" charset="0"/>
                      </a:endParaRPr>
                    </a:p>
                  </a:txBody>
                  <a:tcPr marL="15598" marR="15598" marT="15598" marB="0" anchor="b"/>
                </a:tc>
                <a:tc>
                  <a:txBody>
                    <a:bodyPr/>
                    <a:lstStyle/>
                    <a:p>
                      <a:pPr algn="r" fontAlgn="b"/>
                      <a:r>
                        <a:rPr lang="en-IN" sz="2300" u="none" strike="noStrike">
                          <a:effectLst/>
                        </a:rPr>
                        <a:t>15.97%</a:t>
                      </a:r>
                      <a:endParaRPr lang="en-IN" sz="2300" b="0" i="0" u="none" strike="noStrike">
                        <a:solidFill>
                          <a:srgbClr val="000000"/>
                        </a:solidFill>
                        <a:effectLst/>
                        <a:latin typeface="Calibri" panose="020F0502020204030204" pitchFamily="34" charset="0"/>
                      </a:endParaRPr>
                    </a:p>
                  </a:txBody>
                  <a:tcPr marL="15598" marR="15598" marT="15598" marB="0" anchor="b"/>
                </a:tc>
                <a:extLst>
                  <a:ext uri="{0D108BD9-81ED-4DB2-BD59-A6C34878D82A}">
                    <a16:rowId xmlns:a16="http://schemas.microsoft.com/office/drawing/2014/main" val="3085586109"/>
                  </a:ext>
                </a:extLst>
              </a:tr>
              <a:tr h="433626">
                <a:tc>
                  <a:txBody>
                    <a:bodyPr/>
                    <a:lstStyle/>
                    <a:p>
                      <a:pPr algn="l" fontAlgn="b"/>
                      <a:r>
                        <a:rPr lang="en-IN" sz="2300" u="none" strike="noStrike">
                          <a:effectLst/>
                        </a:rPr>
                        <a:t>4</a:t>
                      </a:r>
                      <a:endParaRPr lang="en-IN" sz="2300" b="0" i="0" u="none" strike="noStrike">
                        <a:solidFill>
                          <a:srgbClr val="000000"/>
                        </a:solidFill>
                        <a:effectLst/>
                        <a:latin typeface="Calibri" panose="020F0502020204030204" pitchFamily="34" charset="0"/>
                      </a:endParaRPr>
                    </a:p>
                  </a:txBody>
                  <a:tcPr marL="15598" marR="15598" marT="15598" marB="0" anchor="b"/>
                </a:tc>
                <a:tc>
                  <a:txBody>
                    <a:bodyPr/>
                    <a:lstStyle/>
                    <a:p>
                      <a:pPr algn="r" fontAlgn="b"/>
                      <a:r>
                        <a:rPr lang="en-IN" sz="2300" u="none" strike="noStrike">
                          <a:effectLst/>
                        </a:rPr>
                        <a:t>29.28%</a:t>
                      </a:r>
                      <a:endParaRPr lang="en-IN" sz="2300" b="0" i="0" u="none" strike="noStrike">
                        <a:solidFill>
                          <a:srgbClr val="000000"/>
                        </a:solidFill>
                        <a:effectLst/>
                        <a:latin typeface="Calibri" panose="020F0502020204030204" pitchFamily="34" charset="0"/>
                      </a:endParaRPr>
                    </a:p>
                  </a:txBody>
                  <a:tcPr marL="15598" marR="15598" marT="15598" marB="0" anchor="b"/>
                </a:tc>
                <a:tc>
                  <a:txBody>
                    <a:bodyPr/>
                    <a:lstStyle/>
                    <a:p>
                      <a:pPr algn="r" fontAlgn="b"/>
                      <a:r>
                        <a:rPr lang="en-IN" sz="2300" u="none" strike="noStrike">
                          <a:effectLst/>
                        </a:rPr>
                        <a:t>19.66%</a:t>
                      </a:r>
                      <a:endParaRPr lang="en-IN" sz="2300" b="0" i="0" u="none" strike="noStrike">
                        <a:solidFill>
                          <a:srgbClr val="000000"/>
                        </a:solidFill>
                        <a:effectLst/>
                        <a:latin typeface="Calibri" panose="020F0502020204030204" pitchFamily="34" charset="0"/>
                      </a:endParaRPr>
                    </a:p>
                  </a:txBody>
                  <a:tcPr marL="15598" marR="15598" marT="15598" marB="0" anchor="b"/>
                </a:tc>
                <a:tc>
                  <a:txBody>
                    <a:bodyPr/>
                    <a:lstStyle/>
                    <a:p>
                      <a:pPr algn="r" fontAlgn="b"/>
                      <a:r>
                        <a:rPr lang="en-IN" sz="2300" u="none" strike="noStrike">
                          <a:effectLst/>
                        </a:rPr>
                        <a:t>20.87%</a:t>
                      </a:r>
                      <a:endParaRPr lang="en-IN" sz="2300" b="0" i="0" u="none" strike="noStrike">
                        <a:solidFill>
                          <a:srgbClr val="000000"/>
                        </a:solidFill>
                        <a:effectLst/>
                        <a:latin typeface="Calibri" panose="020F0502020204030204" pitchFamily="34" charset="0"/>
                      </a:endParaRPr>
                    </a:p>
                  </a:txBody>
                  <a:tcPr marL="15598" marR="15598" marT="15598" marB="0" anchor="b"/>
                </a:tc>
                <a:tc>
                  <a:txBody>
                    <a:bodyPr/>
                    <a:lstStyle/>
                    <a:p>
                      <a:pPr algn="r" fontAlgn="b"/>
                      <a:r>
                        <a:rPr lang="en-IN" sz="2300" u="none" strike="noStrike">
                          <a:effectLst/>
                        </a:rPr>
                        <a:t>30.19%</a:t>
                      </a:r>
                      <a:endParaRPr lang="en-IN" sz="2300" b="0" i="0" u="none" strike="noStrike">
                        <a:solidFill>
                          <a:srgbClr val="000000"/>
                        </a:solidFill>
                        <a:effectLst/>
                        <a:latin typeface="Calibri" panose="020F0502020204030204" pitchFamily="34" charset="0"/>
                      </a:endParaRPr>
                    </a:p>
                  </a:txBody>
                  <a:tcPr marL="15598" marR="15598" marT="15598" marB="0" anchor="b"/>
                </a:tc>
                <a:extLst>
                  <a:ext uri="{0D108BD9-81ED-4DB2-BD59-A6C34878D82A}">
                    <a16:rowId xmlns:a16="http://schemas.microsoft.com/office/drawing/2014/main" val="1541453807"/>
                  </a:ext>
                </a:extLst>
              </a:tr>
              <a:tr h="433626">
                <a:tc>
                  <a:txBody>
                    <a:bodyPr/>
                    <a:lstStyle/>
                    <a:p>
                      <a:pPr algn="l" fontAlgn="b"/>
                      <a:r>
                        <a:rPr lang="en-IN" sz="2300" u="none" strike="noStrike">
                          <a:effectLst/>
                        </a:rPr>
                        <a:t>5</a:t>
                      </a:r>
                      <a:endParaRPr lang="en-IN" sz="2300" b="0" i="0" u="none" strike="noStrike">
                        <a:solidFill>
                          <a:srgbClr val="000000"/>
                        </a:solidFill>
                        <a:effectLst/>
                        <a:latin typeface="Calibri" panose="020F0502020204030204" pitchFamily="34" charset="0"/>
                      </a:endParaRPr>
                    </a:p>
                  </a:txBody>
                  <a:tcPr marL="15598" marR="15598" marT="15598" marB="0" anchor="b"/>
                </a:tc>
                <a:tc>
                  <a:txBody>
                    <a:bodyPr/>
                    <a:lstStyle/>
                    <a:p>
                      <a:pPr algn="r" fontAlgn="b"/>
                      <a:r>
                        <a:rPr lang="en-IN" sz="2300" u="none" strike="noStrike">
                          <a:effectLst/>
                        </a:rPr>
                        <a:t>13.24%</a:t>
                      </a:r>
                      <a:endParaRPr lang="en-IN" sz="2300" b="0" i="0" u="none" strike="noStrike">
                        <a:solidFill>
                          <a:srgbClr val="000000"/>
                        </a:solidFill>
                        <a:effectLst/>
                        <a:latin typeface="Calibri" panose="020F0502020204030204" pitchFamily="34" charset="0"/>
                      </a:endParaRPr>
                    </a:p>
                  </a:txBody>
                  <a:tcPr marL="15598" marR="15598" marT="15598" marB="0" anchor="b"/>
                </a:tc>
                <a:tc>
                  <a:txBody>
                    <a:bodyPr/>
                    <a:lstStyle/>
                    <a:p>
                      <a:pPr algn="r" fontAlgn="b"/>
                      <a:r>
                        <a:rPr lang="en-IN" sz="2300" u="none" strike="noStrike">
                          <a:effectLst/>
                        </a:rPr>
                        <a:t>5.67%</a:t>
                      </a:r>
                      <a:endParaRPr lang="en-IN" sz="2300" b="0" i="0" u="none" strike="noStrike">
                        <a:solidFill>
                          <a:srgbClr val="000000"/>
                        </a:solidFill>
                        <a:effectLst/>
                        <a:latin typeface="Calibri" panose="020F0502020204030204" pitchFamily="34" charset="0"/>
                      </a:endParaRPr>
                    </a:p>
                  </a:txBody>
                  <a:tcPr marL="15598" marR="15598" marT="15598" marB="0" anchor="b"/>
                </a:tc>
                <a:tc>
                  <a:txBody>
                    <a:bodyPr/>
                    <a:lstStyle/>
                    <a:p>
                      <a:pPr algn="r" fontAlgn="b"/>
                      <a:r>
                        <a:rPr lang="en-IN" sz="2300" u="none" strike="noStrike">
                          <a:effectLst/>
                        </a:rPr>
                        <a:t>38.38%</a:t>
                      </a:r>
                      <a:endParaRPr lang="en-IN" sz="2300" b="0" i="0" u="none" strike="noStrike">
                        <a:solidFill>
                          <a:srgbClr val="000000"/>
                        </a:solidFill>
                        <a:effectLst/>
                        <a:latin typeface="Calibri" panose="020F0502020204030204" pitchFamily="34" charset="0"/>
                      </a:endParaRPr>
                    </a:p>
                  </a:txBody>
                  <a:tcPr marL="15598" marR="15598" marT="15598" marB="0" anchor="b"/>
                </a:tc>
                <a:tc>
                  <a:txBody>
                    <a:bodyPr/>
                    <a:lstStyle/>
                    <a:p>
                      <a:pPr algn="r" fontAlgn="b"/>
                      <a:r>
                        <a:rPr lang="en-IN" sz="2300" u="none" strike="noStrike" dirty="0">
                          <a:effectLst/>
                        </a:rPr>
                        <a:t>42.72%</a:t>
                      </a:r>
                      <a:endParaRPr lang="en-IN" sz="2300" b="0" i="0" u="none" strike="noStrike" dirty="0">
                        <a:solidFill>
                          <a:srgbClr val="000000"/>
                        </a:solidFill>
                        <a:effectLst/>
                        <a:latin typeface="Calibri" panose="020F0502020204030204" pitchFamily="34" charset="0"/>
                      </a:endParaRPr>
                    </a:p>
                  </a:txBody>
                  <a:tcPr marL="15598" marR="15598" marT="15598" marB="0" anchor="b"/>
                </a:tc>
                <a:extLst>
                  <a:ext uri="{0D108BD9-81ED-4DB2-BD59-A6C34878D82A}">
                    <a16:rowId xmlns:a16="http://schemas.microsoft.com/office/drawing/2014/main" val="22772959"/>
                  </a:ext>
                </a:extLst>
              </a:tr>
            </a:tbl>
          </a:graphicData>
        </a:graphic>
      </p:graphicFrame>
    </p:spTree>
    <p:extLst>
      <p:ext uri="{BB962C8B-B14F-4D97-AF65-F5344CB8AC3E}">
        <p14:creationId xmlns:p14="http://schemas.microsoft.com/office/powerpoint/2010/main" val="1505646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4ABC3E9F-42BD-B596-9E4B-2122D3493F14}"/>
              </a:ext>
            </a:extLst>
          </p:cNvPr>
          <p:cNvGraphicFramePr>
            <a:graphicFrameLocks/>
          </p:cNvGraphicFramePr>
          <p:nvPr>
            <p:extLst>
              <p:ext uri="{D42A27DB-BD31-4B8C-83A1-F6EECF244321}">
                <p14:modId xmlns:p14="http://schemas.microsoft.com/office/powerpoint/2010/main" val="2387670632"/>
              </p:ext>
            </p:extLst>
          </p:nvPr>
        </p:nvGraphicFramePr>
        <p:xfrm>
          <a:off x="0" y="626533"/>
          <a:ext cx="10593492" cy="56049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39525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8C85E-AEB8-6593-5A02-FCA069B3211D}"/>
              </a:ext>
            </a:extLst>
          </p:cNvPr>
          <p:cNvSpPr>
            <a:spLocks noGrp="1"/>
          </p:cNvSpPr>
          <p:nvPr>
            <p:ph type="title"/>
          </p:nvPr>
        </p:nvSpPr>
        <p:spPr/>
        <p:txBody>
          <a:bodyPr>
            <a:normAutofit/>
          </a:bodyPr>
          <a:lstStyle/>
          <a:p>
            <a:r>
              <a:rPr lang="en-US" sz="2800" dirty="0"/>
              <a:t>Q1.H) Do </a:t>
            </a:r>
            <a:r>
              <a:rPr lang="en-US" sz="2800" dirty="0" err="1"/>
              <a:t>atleast</a:t>
            </a:r>
            <a:r>
              <a:rPr lang="en-US" sz="2800" dirty="0"/>
              <a:t> one more pivot table and chart of your own choice, if needed</a:t>
            </a:r>
            <a:endParaRPr lang="en-IN" sz="2800" dirty="0"/>
          </a:p>
        </p:txBody>
      </p:sp>
      <p:graphicFrame>
        <p:nvGraphicFramePr>
          <p:cNvPr id="3" name="Chart 2">
            <a:extLst>
              <a:ext uri="{FF2B5EF4-FFF2-40B4-BE49-F238E27FC236}">
                <a16:creationId xmlns:a16="http://schemas.microsoft.com/office/drawing/2014/main" id="{3F7ED17A-2DA5-284D-7735-0C8F02EF9330}"/>
              </a:ext>
            </a:extLst>
          </p:cNvPr>
          <p:cNvGraphicFramePr>
            <a:graphicFrameLocks/>
          </p:cNvGraphicFramePr>
          <p:nvPr>
            <p:extLst>
              <p:ext uri="{D42A27DB-BD31-4B8C-83A1-F6EECF244321}">
                <p14:modId xmlns:p14="http://schemas.microsoft.com/office/powerpoint/2010/main" val="422036855"/>
              </p:ext>
            </p:extLst>
          </p:nvPr>
        </p:nvGraphicFramePr>
        <p:xfrm>
          <a:off x="0" y="2042160"/>
          <a:ext cx="10434320" cy="46126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01260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3DECB-34C1-80DA-6201-ECE99CC2D219}"/>
              </a:ext>
            </a:extLst>
          </p:cNvPr>
          <p:cNvSpPr>
            <a:spLocks noGrp="1"/>
          </p:cNvSpPr>
          <p:nvPr>
            <p:ph type="title"/>
          </p:nvPr>
        </p:nvSpPr>
        <p:spPr/>
        <p:txBody>
          <a:bodyPr>
            <a:normAutofit/>
          </a:bodyPr>
          <a:lstStyle/>
          <a:p>
            <a:r>
              <a:rPr lang="en-US" sz="2000" dirty="0"/>
              <a:t>Q1. Perform the basic Exploratory Data Analysis on the sample data.</a:t>
            </a:r>
            <a:br>
              <a:rPr lang="en-US" sz="2000" dirty="0"/>
            </a:br>
            <a:br>
              <a:rPr lang="en-US" sz="2000" dirty="0"/>
            </a:br>
            <a:r>
              <a:rPr lang="en-US" sz="2000" dirty="0"/>
              <a:t>Q1.A. Identify the categorical and continuous variables</a:t>
            </a:r>
            <a:endParaRPr lang="en-IN" sz="2000" dirty="0"/>
          </a:p>
        </p:txBody>
      </p:sp>
      <p:sp>
        <p:nvSpPr>
          <p:cNvPr id="3" name="Content Placeholder 2">
            <a:extLst>
              <a:ext uri="{FF2B5EF4-FFF2-40B4-BE49-F238E27FC236}">
                <a16:creationId xmlns:a16="http://schemas.microsoft.com/office/drawing/2014/main" id="{460A33B9-22E3-AD59-CFCC-A45FEB63686F}"/>
              </a:ext>
            </a:extLst>
          </p:cNvPr>
          <p:cNvSpPr>
            <a:spLocks noGrp="1"/>
          </p:cNvSpPr>
          <p:nvPr>
            <p:ph idx="1"/>
          </p:nvPr>
        </p:nvSpPr>
        <p:spPr/>
        <p:txBody>
          <a:bodyPr/>
          <a:lstStyle/>
          <a:p>
            <a:pPr>
              <a:buFont typeface="Wingdings" panose="05000000000000000000" pitchFamily="2" charset="2"/>
              <a:buChar char="Ø"/>
            </a:pPr>
            <a:r>
              <a:rPr lang="en-IN" sz="1800" dirty="0"/>
              <a:t> Categorical variables :</a:t>
            </a:r>
          </a:p>
          <a:p>
            <a:pPr lvl="1"/>
            <a:r>
              <a:rPr lang="en-IN" sz="1800" dirty="0"/>
              <a:t>Sex</a:t>
            </a:r>
          </a:p>
          <a:p>
            <a:pPr lvl="1"/>
            <a:r>
              <a:rPr lang="en-IN" sz="1800" dirty="0"/>
              <a:t>Smokers</a:t>
            </a:r>
          </a:p>
          <a:p>
            <a:pPr lvl="1"/>
            <a:r>
              <a:rPr lang="en-IN" sz="1800" dirty="0"/>
              <a:t>Region</a:t>
            </a:r>
          </a:p>
          <a:p>
            <a:pPr>
              <a:buFont typeface="Wingdings" panose="05000000000000000000" pitchFamily="2" charset="2"/>
              <a:buChar char="Ø"/>
            </a:pPr>
            <a:endParaRPr lang="en-IN" dirty="0"/>
          </a:p>
          <a:p>
            <a:pPr>
              <a:buFont typeface="Wingdings" panose="05000000000000000000" pitchFamily="2" charset="2"/>
              <a:buChar char="Ø"/>
            </a:pPr>
            <a:r>
              <a:rPr lang="en-IN" sz="1800" dirty="0"/>
              <a:t>Continuous variables :</a:t>
            </a:r>
          </a:p>
          <a:p>
            <a:pPr lvl="1"/>
            <a:r>
              <a:rPr lang="en-IN" sz="1800" dirty="0"/>
              <a:t>BMI</a:t>
            </a:r>
          </a:p>
          <a:p>
            <a:pPr lvl="1"/>
            <a:r>
              <a:rPr lang="en-IN" sz="1800" dirty="0"/>
              <a:t>Charges</a:t>
            </a:r>
          </a:p>
          <a:p>
            <a:endParaRPr lang="en-IN" dirty="0"/>
          </a:p>
        </p:txBody>
      </p:sp>
    </p:spTree>
    <p:extLst>
      <p:ext uri="{BB962C8B-B14F-4D97-AF65-F5344CB8AC3E}">
        <p14:creationId xmlns:p14="http://schemas.microsoft.com/office/powerpoint/2010/main" val="1428431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E6D4B-C044-98A1-72A6-6CA89AD36A02}"/>
              </a:ext>
            </a:extLst>
          </p:cNvPr>
          <p:cNvSpPr>
            <a:spLocks noGrp="1"/>
          </p:cNvSpPr>
          <p:nvPr>
            <p:ph type="title"/>
          </p:nvPr>
        </p:nvSpPr>
        <p:spPr/>
        <p:txBody>
          <a:bodyPr>
            <a:normAutofit/>
          </a:bodyPr>
          <a:lstStyle/>
          <a:p>
            <a:r>
              <a:rPr lang="en-US" sz="3200" dirty="0"/>
              <a:t>Q1.i )Give your understanding from the patterns observed in point (b)</a:t>
            </a:r>
            <a:endParaRPr lang="en-IN" sz="3200" dirty="0"/>
          </a:p>
        </p:txBody>
      </p:sp>
      <p:sp>
        <p:nvSpPr>
          <p:cNvPr id="3" name="Content Placeholder 2">
            <a:extLst>
              <a:ext uri="{FF2B5EF4-FFF2-40B4-BE49-F238E27FC236}">
                <a16:creationId xmlns:a16="http://schemas.microsoft.com/office/drawing/2014/main" id="{F5F8AB2E-BAB3-4EC2-1C7D-00E54D133D79}"/>
              </a:ext>
            </a:extLst>
          </p:cNvPr>
          <p:cNvSpPr>
            <a:spLocks noGrp="1"/>
          </p:cNvSpPr>
          <p:nvPr>
            <p:ph idx="1"/>
          </p:nvPr>
        </p:nvSpPr>
        <p:spPr/>
        <p:txBody>
          <a:bodyPr>
            <a:normAutofit/>
          </a:bodyPr>
          <a:lstStyle/>
          <a:p>
            <a:pPr>
              <a:lnSpc>
                <a:spcPct val="150000"/>
              </a:lnSpc>
            </a:pPr>
            <a:r>
              <a:rPr lang="en-IN" sz="2000" dirty="0"/>
              <a:t>Histogram :</a:t>
            </a:r>
          </a:p>
          <a:p>
            <a:pPr lvl="1">
              <a:lnSpc>
                <a:spcPct val="150000"/>
              </a:lnSpc>
            </a:pPr>
            <a:r>
              <a:rPr lang="en-US" sz="1600" dirty="0"/>
              <a:t>highest Charges for BMI is in the middle value (median value) </a:t>
            </a:r>
            <a:endParaRPr lang="en-IN" sz="1600" dirty="0"/>
          </a:p>
          <a:p>
            <a:pPr lvl="1">
              <a:lnSpc>
                <a:spcPct val="150000"/>
              </a:lnSpc>
            </a:pPr>
            <a:r>
              <a:rPr lang="en-US" sz="1600" dirty="0"/>
              <a:t>lowest Charges for </a:t>
            </a:r>
            <a:r>
              <a:rPr lang="en-US" sz="1600" dirty="0" err="1"/>
              <a:t>bmi</a:t>
            </a:r>
            <a:r>
              <a:rPr lang="en-US" sz="1600" dirty="0"/>
              <a:t> within 15 -18 and 42 – 53</a:t>
            </a:r>
            <a:endParaRPr lang="en-IN" sz="1600" dirty="0"/>
          </a:p>
          <a:p>
            <a:pPr>
              <a:lnSpc>
                <a:spcPct val="150000"/>
              </a:lnSpc>
            </a:pPr>
            <a:r>
              <a:rPr lang="en-IN" sz="2000" dirty="0"/>
              <a:t>box plot :</a:t>
            </a:r>
          </a:p>
          <a:p>
            <a:pPr lvl="1">
              <a:lnSpc>
                <a:spcPct val="150000"/>
              </a:lnSpc>
            </a:pPr>
            <a:r>
              <a:rPr lang="en-IN" sz="1600" dirty="0"/>
              <a:t>BMI : </a:t>
            </a:r>
            <a:r>
              <a:rPr lang="en-US" sz="1600" dirty="0"/>
              <a:t>There are some outliers In BMI Variable After 47.29 value </a:t>
            </a:r>
            <a:endParaRPr lang="en-IN" sz="1600" dirty="0"/>
          </a:p>
          <a:p>
            <a:pPr lvl="1">
              <a:lnSpc>
                <a:spcPct val="150000"/>
              </a:lnSpc>
            </a:pPr>
            <a:r>
              <a:rPr lang="en-IN" sz="1600" dirty="0"/>
              <a:t>Charges : </a:t>
            </a:r>
            <a:r>
              <a:rPr lang="en-US" sz="1600" dirty="0"/>
              <a:t>There are some outliers In charges Variable After 34489.4 value </a:t>
            </a:r>
            <a:endParaRPr lang="en-IN" sz="1600" dirty="0"/>
          </a:p>
        </p:txBody>
      </p:sp>
    </p:spTree>
    <p:extLst>
      <p:ext uri="{BB962C8B-B14F-4D97-AF65-F5344CB8AC3E}">
        <p14:creationId xmlns:p14="http://schemas.microsoft.com/office/powerpoint/2010/main" val="1973193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E2C63-D95A-ABD8-2F3A-D8868A8CC377}"/>
              </a:ext>
            </a:extLst>
          </p:cNvPr>
          <p:cNvSpPr>
            <a:spLocks noGrp="1"/>
          </p:cNvSpPr>
          <p:nvPr>
            <p:ph type="title"/>
          </p:nvPr>
        </p:nvSpPr>
        <p:spPr/>
        <p:txBody>
          <a:bodyPr/>
          <a:lstStyle/>
          <a:p>
            <a:r>
              <a:rPr lang="en-US" sz="3200" dirty="0"/>
              <a:t>Q1.J) Give your interpretation for observations made in point ( c )</a:t>
            </a:r>
            <a:endParaRPr lang="en-IN" dirty="0"/>
          </a:p>
        </p:txBody>
      </p:sp>
      <p:sp>
        <p:nvSpPr>
          <p:cNvPr id="3" name="Content Placeholder 2">
            <a:extLst>
              <a:ext uri="{FF2B5EF4-FFF2-40B4-BE49-F238E27FC236}">
                <a16:creationId xmlns:a16="http://schemas.microsoft.com/office/drawing/2014/main" id="{E01BF893-04FF-607D-848D-B668BF6203FE}"/>
              </a:ext>
            </a:extLst>
          </p:cNvPr>
          <p:cNvSpPr>
            <a:spLocks noGrp="1"/>
          </p:cNvSpPr>
          <p:nvPr>
            <p:ph idx="1"/>
          </p:nvPr>
        </p:nvSpPr>
        <p:spPr/>
        <p:txBody>
          <a:bodyPr>
            <a:normAutofit lnSpcReduction="10000"/>
          </a:bodyPr>
          <a:lstStyle/>
          <a:p>
            <a:pPr marL="457200" indent="-457200">
              <a:lnSpc>
                <a:spcPct val="150000"/>
              </a:lnSpc>
              <a:buFont typeface="+mj-lt"/>
              <a:buAutoNum type="arabicPeriod"/>
            </a:pPr>
            <a:r>
              <a:rPr lang="en-US" sz="1800" dirty="0"/>
              <a:t>which gender has more smokers :</a:t>
            </a:r>
          </a:p>
          <a:p>
            <a:pPr lvl="1">
              <a:lnSpc>
                <a:spcPct val="150000"/>
              </a:lnSpc>
            </a:pPr>
            <a:r>
              <a:rPr lang="en-US" sz="1600" dirty="0"/>
              <a:t>we can observe that Male Smokers are more than Female smokers with a Ratio of ,</a:t>
            </a:r>
          </a:p>
          <a:p>
            <a:pPr lvl="1">
              <a:lnSpc>
                <a:spcPct val="150000"/>
              </a:lnSpc>
            </a:pPr>
            <a:r>
              <a:rPr lang="en-IN" sz="1600" dirty="0"/>
              <a:t>Female : Male --</a:t>
            </a:r>
            <a:r>
              <a:rPr lang="en-US" sz="1600" dirty="0"/>
              <a:t> 331 : 33.</a:t>
            </a:r>
          </a:p>
          <a:p>
            <a:pPr marL="457200" indent="-457200">
              <a:lnSpc>
                <a:spcPct val="150000"/>
              </a:lnSpc>
              <a:buFont typeface="+mj-lt"/>
              <a:buAutoNum type="arabicPeriod"/>
            </a:pPr>
            <a:r>
              <a:rPr lang="en-IN" sz="1800" dirty="0"/>
              <a:t>Charges vs Age :</a:t>
            </a:r>
          </a:p>
          <a:p>
            <a:pPr lvl="1">
              <a:lnSpc>
                <a:spcPct val="150000"/>
              </a:lnSpc>
            </a:pPr>
            <a:r>
              <a:rPr lang="en-US" sz="1600" dirty="0"/>
              <a:t>We can observe that , increasing in age will also increase the Charges </a:t>
            </a:r>
            <a:r>
              <a:rPr lang="en-IN" sz="1600" dirty="0"/>
              <a:t>.</a:t>
            </a:r>
          </a:p>
          <a:p>
            <a:pPr marL="457200" indent="-457200">
              <a:lnSpc>
                <a:spcPct val="150000"/>
              </a:lnSpc>
              <a:buFont typeface="+mj-lt"/>
              <a:buAutoNum type="arabicPeriod"/>
            </a:pPr>
            <a:r>
              <a:rPr lang="en-IN" sz="2000" dirty="0"/>
              <a:t> </a:t>
            </a:r>
            <a:r>
              <a:rPr lang="en-IN" sz="1800" dirty="0"/>
              <a:t>Charges vs BMI :</a:t>
            </a:r>
          </a:p>
          <a:p>
            <a:pPr lvl="1">
              <a:lnSpc>
                <a:spcPct val="150000"/>
              </a:lnSpc>
            </a:pPr>
            <a:r>
              <a:rPr lang="en-US" sz="1600" dirty="0"/>
              <a:t>We can observe that, increase in Body Mass Index will Also increase the  Individual medical costs billed by health insurance.</a:t>
            </a:r>
          </a:p>
          <a:p>
            <a:pPr marL="457200" lvl="1" indent="0">
              <a:lnSpc>
                <a:spcPct val="150000"/>
              </a:lnSpc>
              <a:buNone/>
            </a:pPr>
            <a:endParaRPr lang="en-IN" sz="1600" dirty="0"/>
          </a:p>
        </p:txBody>
      </p:sp>
    </p:spTree>
    <p:extLst>
      <p:ext uri="{BB962C8B-B14F-4D97-AF65-F5344CB8AC3E}">
        <p14:creationId xmlns:p14="http://schemas.microsoft.com/office/powerpoint/2010/main" val="1906229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27937C2-7E5A-939D-3AED-0F1F16AA5F75}"/>
              </a:ext>
            </a:extLst>
          </p:cNvPr>
          <p:cNvSpPr txBox="1"/>
          <p:nvPr/>
        </p:nvSpPr>
        <p:spPr>
          <a:xfrm>
            <a:off x="867747" y="821094"/>
            <a:ext cx="9498563" cy="1938992"/>
          </a:xfrm>
          <a:prstGeom prst="rect">
            <a:avLst/>
          </a:prstGeom>
          <a:noFill/>
        </p:spPr>
        <p:txBody>
          <a:bodyPr wrap="square" rtlCol="0">
            <a:spAutoFit/>
          </a:bodyPr>
          <a:lstStyle/>
          <a:p>
            <a:pPr marL="457200" indent="-457200">
              <a:buFont typeface="+mj-lt"/>
              <a:buAutoNum type="arabicPeriod" startAt="4"/>
            </a:pPr>
            <a:r>
              <a:rPr lang="en-US" sz="2000" dirty="0"/>
              <a:t>Charges for Smokers vs Non-smokers :</a:t>
            </a:r>
          </a:p>
          <a:p>
            <a:endParaRPr lang="en-US" sz="2000" dirty="0"/>
          </a:p>
          <a:p>
            <a:pPr marL="800100" lvl="1" indent="-342900">
              <a:buFont typeface="Arial" panose="020B0604020202020204" pitchFamily="34" charset="0"/>
              <a:buChar char="•"/>
            </a:pPr>
            <a:r>
              <a:rPr lang="en-US" sz="1600" dirty="0"/>
              <a:t>The average Charges for Smokers are more compare to non Smokers.</a:t>
            </a:r>
          </a:p>
          <a:p>
            <a:pPr marL="800100" lvl="1" indent="-342900">
              <a:lnSpc>
                <a:spcPct val="150000"/>
              </a:lnSpc>
              <a:buFont typeface="Arial" panose="020B0604020202020204" pitchFamily="34" charset="0"/>
              <a:buChar char="•"/>
            </a:pPr>
            <a:r>
              <a:rPr lang="en-US" sz="1600" dirty="0"/>
              <a:t>79% of charges for Smokers .</a:t>
            </a:r>
          </a:p>
          <a:p>
            <a:pPr marL="800100" lvl="1" indent="-342900">
              <a:lnSpc>
                <a:spcPct val="150000"/>
              </a:lnSpc>
              <a:buFont typeface="Arial" panose="020B0604020202020204" pitchFamily="34" charset="0"/>
              <a:buChar char="•"/>
            </a:pPr>
            <a:r>
              <a:rPr lang="en-US" sz="1600" dirty="0"/>
              <a:t>21% of Charges for Non-Smokers</a:t>
            </a:r>
          </a:p>
          <a:p>
            <a:pPr marL="800100" lvl="1" indent="-342900">
              <a:buFont typeface="Arial" panose="020B0604020202020204" pitchFamily="34" charset="0"/>
              <a:buChar char="•"/>
            </a:pPr>
            <a:endParaRPr lang="en-IN" sz="1600" dirty="0"/>
          </a:p>
        </p:txBody>
      </p:sp>
    </p:spTree>
    <p:extLst>
      <p:ext uri="{BB962C8B-B14F-4D97-AF65-F5344CB8AC3E}">
        <p14:creationId xmlns:p14="http://schemas.microsoft.com/office/powerpoint/2010/main" val="943932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3252-E189-CE18-5874-77074DB63D66}"/>
              </a:ext>
            </a:extLst>
          </p:cNvPr>
          <p:cNvSpPr>
            <a:spLocks noGrp="1"/>
          </p:cNvSpPr>
          <p:nvPr>
            <p:ph type="title"/>
          </p:nvPr>
        </p:nvSpPr>
        <p:spPr/>
        <p:txBody>
          <a:bodyPr>
            <a:normAutofit/>
          </a:bodyPr>
          <a:lstStyle/>
          <a:p>
            <a:r>
              <a:rPr lang="en-US" sz="3200"/>
              <a:t>Q.2.</a:t>
            </a:r>
            <a:r>
              <a:rPr lang="en-US" sz="3200">
                <a:solidFill>
                  <a:schemeClr val="tx1">
                    <a:lumMod val="95000"/>
                  </a:schemeClr>
                </a:solidFill>
              </a:rPr>
              <a:t> </a:t>
            </a:r>
            <a:r>
              <a:rPr lang="en-US" sz="3200" b="0" i="0">
                <a:solidFill>
                  <a:schemeClr val="tx1">
                    <a:lumMod val="95000"/>
                  </a:schemeClr>
                </a:solidFill>
                <a:effectLst/>
                <a:latin typeface="Inter"/>
              </a:rPr>
              <a:t>Edit the data as following, to obtain dummy variables:</a:t>
            </a:r>
            <a:endParaRPr lang="en-IN" sz="3200" dirty="0">
              <a:solidFill>
                <a:schemeClr val="tx1">
                  <a:lumMod val="95000"/>
                </a:schemeClr>
              </a:solidFill>
            </a:endParaRPr>
          </a:p>
        </p:txBody>
      </p:sp>
      <p:sp>
        <p:nvSpPr>
          <p:cNvPr id="3" name="Content Placeholder 2">
            <a:extLst>
              <a:ext uri="{FF2B5EF4-FFF2-40B4-BE49-F238E27FC236}">
                <a16:creationId xmlns:a16="http://schemas.microsoft.com/office/drawing/2014/main" id="{CF72ACCA-582D-DB58-A383-A2171DEC417E}"/>
              </a:ext>
            </a:extLst>
          </p:cNvPr>
          <p:cNvSpPr>
            <a:spLocks noGrp="1"/>
          </p:cNvSpPr>
          <p:nvPr>
            <p:ph idx="1"/>
          </p:nvPr>
        </p:nvSpPr>
        <p:spPr>
          <a:xfrm>
            <a:off x="680321" y="2336872"/>
            <a:ext cx="9613861" cy="4338248"/>
          </a:xfrm>
        </p:spPr>
        <p:txBody>
          <a:bodyPr>
            <a:normAutofit fontScale="92500"/>
          </a:bodyPr>
          <a:lstStyle/>
          <a:p>
            <a:pPr marL="457200" indent="-457200">
              <a:lnSpc>
                <a:spcPct val="170000"/>
              </a:lnSpc>
              <a:buFont typeface="+mj-lt"/>
              <a:buAutoNum type="arabicPeriod"/>
            </a:pPr>
            <a:r>
              <a:rPr lang="en-US" sz="1600" b="1" i="1" u="sng" dirty="0"/>
              <a:t>Sex</a:t>
            </a:r>
            <a:r>
              <a:rPr lang="en-US" sz="1600" u="sng" dirty="0"/>
              <a:t> </a:t>
            </a:r>
            <a:r>
              <a:rPr lang="en-US" sz="1600" dirty="0"/>
              <a:t>: Replace all the “Males” with “1” and “Females” with “0”, creating numerical entries for gender this way will help you do analysis further. You can use Replace with “Match entire cell content option. Do a replace all to save time.</a:t>
            </a:r>
          </a:p>
          <a:p>
            <a:pPr marL="457200" indent="-457200">
              <a:lnSpc>
                <a:spcPct val="170000"/>
              </a:lnSpc>
              <a:buFont typeface="+mj-lt"/>
              <a:buAutoNum type="arabicPeriod"/>
            </a:pPr>
            <a:r>
              <a:rPr lang="en-US" sz="1600" i="1" u="sng" dirty="0"/>
              <a:t>Smoker</a:t>
            </a:r>
            <a:r>
              <a:rPr lang="en-US" sz="1600" dirty="0"/>
              <a:t>: Replace all the “Smokers” with “1” and “Non-smokers” with “0”.</a:t>
            </a:r>
          </a:p>
          <a:p>
            <a:pPr marL="457200" indent="-457200">
              <a:lnSpc>
                <a:spcPct val="170000"/>
              </a:lnSpc>
              <a:buFont typeface="+mj-lt"/>
              <a:buAutoNum type="arabicPeriod"/>
            </a:pPr>
            <a:r>
              <a:rPr lang="en-US" sz="1600" i="1" u="sng" dirty="0"/>
              <a:t>Region:</a:t>
            </a:r>
            <a:r>
              <a:rPr lang="en-US" sz="1600" u="sng" dirty="0"/>
              <a:t> </a:t>
            </a:r>
            <a:r>
              <a:rPr lang="en-US" sz="1600" dirty="0"/>
              <a:t>We always create one less category column for the dummy data w.r.t the categories available for that original variable. So, for Region, we will create three dummy columns, assuming “Northeast” as zero and omit the column for it. Now create three columns for “northwest”, “Southeast”, “Southwest”. Whichever row has “northwest” region as an entry will take “1” as an entry otherwise “0” in “northwest” column. </a:t>
            </a:r>
            <a:r>
              <a:rPr lang="en-US" sz="1600" dirty="0" err="1"/>
              <a:t>Similarily</a:t>
            </a:r>
            <a:r>
              <a:rPr lang="en-US" sz="1600" dirty="0"/>
              <a:t> in “Southeast” column, which ever row had “southeast” as an entry will take “1” as the new entry and “0” for the rest columns. Do a similar operation on “Southwest” column.</a:t>
            </a:r>
            <a:endParaRPr lang="en-IN" sz="1600" dirty="0"/>
          </a:p>
        </p:txBody>
      </p:sp>
    </p:spTree>
    <p:extLst>
      <p:ext uri="{BB962C8B-B14F-4D97-AF65-F5344CB8AC3E}">
        <p14:creationId xmlns:p14="http://schemas.microsoft.com/office/powerpoint/2010/main" val="19706645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83574B3-B8E5-0519-F0A9-2889604446E2}"/>
              </a:ext>
            </a:extLst>
          </p:cNvPr>
          <p:cNvSpPr txBox="1"/>
          <p:nvPr/>
        </p:nvSpPr>
        <p:spPr>
          <a:xfrm>
            <a:off x="1035922" y="731593"/>
            <a:ext cx="9428878" cy="1371527"/>
          </a:xfrm>
          <a:prstGeom prst="rect">
            <a:avLst/>
          </a:prstGeom>
        </p:spPr>
        <p:txBody>
          <a:bodyPr vert="horz" lIns="91440" tIns="45720" rIns="91440" bIns="45720" rtlCol="0">
            <a:normAutofit lnSpcReduction="10000"/>
          </a:bodyPr>
          <a:lstStyle/>
          <a:p>
            <a:pPr marL="685800" indent="-457200" defTabSz="914400">
              <a:lnSpc>
                <a:spcPct val="90000"/>
              </a:lnSpc>
              <a:spcAft>
                <a:spcPts val="600"/>
              </a:spcAft>
              <a:buFont typeface="+mj-lt"/>
              <a:buAutoNum type="arabicPeriod"/>
            </a:pPr>
            <a:r>
              <a:rPr lang="en-US" sz="2400" dirty="0"/>
              <a:t>Sex : Replace all the “Males” with “1” and “Females” with “0”, creating numerical entries for gender this way will help you do analysis further. You can use Replace with “Match entire cell content option. Do a replace all to save time.</a:t>
            </a:r>
          </a:p>
        </p:txBody>
      </p:sp>
      <p:graphicFrame>
        <p:nvGraphicFramePr>
          <p:cNvPr id="5" name="Table 4">
            <a:extLst>
              <a:ext uri="{FF2B5EF4-FFF2-40B4-BE49-F238E27FC236}">
                <a16:creationId xmlns:a16="http://schemas.microsoft.com/office/drawing/2014/main" id="{6B1E5FE8-C42C-8E5A-E618-A8B48C7B2DB0}"/>
              </a:ext>
            </a:extLst>
          </p:cNvPr>
          <p:cNvGraphicFramePr>
            <a:graphicFrameLocks noGrp="1"/>
          </p:cNvGraphicFramePr>
          <p:nvPr>
            <p:extLst>
              <p:ext uri="{D42A27DB-BD31-4B8C-83A1-F6EECF244321}">
                <p14:modId xmlns:p14="http://schemas.microsoft.com/office/powerpoint/2010/main" val="3164200020"/>
              </p:ext>
            </p:extLst>
          </p:nvPr>
        </p:nvGraphicFramePr>
        <p:xfrm>
          <a:off x="2011481" y="3429000"/>
          <a:ext cx="6868159" cy="1837944"/>
        </p:xfrm>
        <a:graphic>
          <a:graphicData uri="http://schemas.openxmlformats.org/drawingml/2006/table">
            <a:tbl>
              <a:tblPr firstRow="1" bandRow="1">
                <a:tableStyleId>{93296810-A885-4BE3-A3E7-6D5BEEA58F35}</a:tableStyleId>
              </a:tblPr>
              <a:tblGrid>
                <a:gridCol w="4287520">
                  <a:extLst>
                    <a:ext uri="{9D8B030D-6E8A-4147-A177-3AD203B41FA5}">
                      <a16:colId xmlns:a16="http://schemas.microsoft.com/office/drawing/2014/main" val="1706658610"/>
                    </a:ext>
                  </a:extLst>
                </a:gridCol>
                <a:gridCol w="2580639">
                  <a:extLst>
                    <a:ext uri="{9D8B030D-6E8A-4147-A177-3AD203B41FA5}">
                      <a16:colId xmlns:a16="http://schemas.microsoft.com/office/drawing/2014/main" val="3049391947"/>
                    </a:ext>
                  </a:extLst>
                </a:gridCol>
              </a:tblGrid>
              <a:tr h="612648">
                <a:tc gridSpan="2">
                  <a:txBody>
                    <a:bodyPr/>
                    <a:lstStyle/>
                    <a:p>
                      <a:pPr algn="ctr" fontAlgn="b"/>
                      <a:r>
                        <a:rPr lang="en-IN" sz="3300" u="none" strike="noStrike" dirty="0">
                          <a:effectLst/>
                        </a:rPr>
                        <a:t>Sex :</a:t>
                      </a:r>
                      <a:endParaRPr lang="en-IN" sz="3300" b="0" i="0" u="none" strike="noStrike" dirty="0">
                        <a:solidFill>
                          <a:srgbClr val="000000"/>
                        </a:solidFill>
                        <a:effectLst/>
                        <a:latin typeface="Calibri" panose="020F0502020204030204" pitchFamily="34" charset="0"/>
                      </a:endParaRPr>
                    </a:p>
                  </a:txBody>
                  <a:tcPr marL="0" marR="0" marT="0" marB="0" anchor="b"/>
                </a:tc>
                <a:tc hMerge="1">
                  <a:txBody>
                    <a:bodyPr/>
                    <a:lstStyle/>
                    <a:p>
                      <a:endParaRPr lang="en-IN"/>
                    </a:p>
                  </a:txBody>
                  <a:tcPr/>
                </a:tc>
                <a:extLst>
                  <a:ext uri="{0D108BD9-81ED-4DB2-BD59-A6C34878D82A}">
                    <a16:rowId xmlns:a16="http://schemas.microsoft.com/office/drawing/2014/main" val="3816258880"/>
                  </a:ext>
                </a:extLst>
              </a:tr>
              <a:tr h="612648">
                <a:tc>
                  <a:txBody>
                    <a:bodyPr/>
                    <a:lstStyle/>
                    <a:p>
                      <a:pPr algn="l" fontAlgn="b"/>
                      <a:r>
                        <a:rPr lang="en-IN" sz="3300" u="none" strike="noStrike">
                          <a:effectLst/>
                        </a:rPr>
                        <a:t>female </a:t>
                      </a:r>
                      <a:endParaRPr lang="en-IN" sz="33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3300" u="none" strike="noStrike">
                          <a:effectLst/>
                        </a:rPr>
                        <a:t>0</a:t>
                      </a:r>
                      <a:endParaRPr lang="en-IN" sz="33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046881886"/>
                  </a:ext>
                </a:extLst>
              </a:tr>
              <a:tr h="612648">
                <a:tc>
                  <a:txBody>
                    <a:bodyPr/>
                    <a:lstStyle/>
                    <a:p>
                      <a:pPr algn="l" fontAlgn="b"/>
                      <a:r>
                        <a:rPr lang="en-IN" sz="3300" u="none" strike="noStrike">
                          <a:effectLst/>
                        </a:rPr>
                        <a:t>male</a:t>
                      </a:r>
                      <a:endParaRPr lang="en-IN" sz="33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3300" u="none" strike="noStrike" dirty="0">
                          <a:effectLst/>
                        </a:rPr>
                        <a:t>1</a:t>
                      </a:r>
                      <a:endParaRPr lang="en-IN" sz="33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21314558"/>
                  </a:ext>
                </a:extLst>
              </a:tr>
            </a:tbl>
          </a:graphicData>
        </a:graphic>
      </p:graphicFrame>
    </p:spTree>
    <p:extLst>
      <p:ext uri="{BB962C8B-B14F-4D97-AF65-F5344CB8AC3E}">
        <p14:creationId xmlns:p14="http://schemas.microsoft.com/office/powerpoint/2010/main" val="121193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E68F7C-CB3D-FE3A-16F5-B10EF11691E1}"/>
              </a:ext>
            </a:extLst>
          </p:cNvPr>
          <p:cNvSpPr txBox="1"/>
          <p:nvPr/>
        </p:nvSpPr>
        <p:spPr>
          <a:xfrm>
            <a:off x="772160" y="944880"/>
            <a:ext cx="9428480" cy="830997"/>
          </a:xfrm>
          <a:prstGeom prst="rect">
            <a:avLst/>
          </a:prstGeom>
          <a:noFill/>
        </p:spPr>
        <p:txBody>
          <a:bodyPr wrap="square" rtlCol="0">
            <a:spAutoFit/>
          </a:bodyPr>
          <a:lstStyle/>
          <a:p>
            <a:pPr marL="457200" indent="-457200">
              <a:buFont typeface="+mj-lt"/>
              <a:buAutoNum type="arabicPeriod" startAt="2"/>
            </a:pPr>
            <a:r>
              <a:rPr lang="en-US" sz="2400" dirty="0"/>
              <a:t>Smoker: Replace all the “Smokers” with “1” and “Non-smokers” with “0”.</a:t>
            </a:r>
            <a:endParaRPr lang="en-IN" sz="2400" dirty="0"/>
          </a:p>
        </p:txBody>
      </p:sp>
      <p:graphicFrame>
        <p:nvGraphicFramePr>
          <p:cNvPr id="6" name="Table 5">
            <a:extLst>
              <a:ext uri="{FF2B5EF4-FFF2-40B4-BE49-F238E27FC236}">
                <a16:creationId xmlns:a16="http://schemas.microsoft.com/office/drawing/2014/main" id="{04AB0308-8DA5-67DF-6EFC-EB3B9E3DBACC}"/>
              </a:ext>
            </a:extLst>
          </p:cNvPr>
          <p:cNvGraphicFramePr>
            <a:graphicFrameLocks noGrp="1"/>
          </p:cNvGraphicFramePr>
          <p:nvPr>
            <p:extLst>
              <p:ext uri="{D42A27DB-BD31-4B8C-83A1-F6EECF244321}">
                <p14:modId xmlns:p14="http://schemas.microsoft.com/office/powerpoint/2010/main" val="1673109687"/>
              </p:ext>
            </p:extLst>
          </p:nvPr>
        </p:nvGraphicFramePr>
        <p:xfrm>
          <a:off x="2082800" y="2877160"/>
          <a:ext cx="6644640" cy="2030120"/>
        </p:xfrm>
        <a:graphic>
          <a:graphicData uri="http://schemas.openxmlformats.org/drawingml/2006/table">
            <a:tbl>
              <a:tblPr firstRow="1" bandRow="1">
                <a:tableStyleId>{93296810-A885-4BE3-A3E7-6D5BEEA58F35}</a:tableStyleId>
              </a:tblPr>
              <a:tblGrid>
                <a:gridCol w="4031267">
                  <a:extLst>
                    <a:ext uri="{9D8B030D-6E8A-4147-A177-3AD203B41FA5}">
                      <a16:colId xmlns:a16="http://schemas.microsoft.com/office/drawing/2014/main" val="567453971"/>
                    </a:ext>
                  </a:extLst>
                </a:gridCol>
                <a:gridCol w="2613373">
                  <a:extLst>
                    <a:ext uri="{9D8B030D-6E8A-4147-A177-3AD203B41FA5}">
                      <a16:colId xmlns:a16="http://schemas.microsoft.com/office/drawing/2014/main" val="2776670206"/>
                    </a:ext>
                  </a:extLst>
                </a:gridCol>
              </a:tblGrid>
              <a:tr h="551998">
                <a:tc gridSpan="2">
                  <a:txBody>
                    <a:bodyPr/>
                    <a:lstStyle/>
                    <a:p>
                      <a:pPr algn="ctr" fontAlgn="b"/>
                      <a:r>
                        <a:rPr lang="en-IN" sz="3300" u="none" strike="noStrike" dirty="0">
                          <a:effectLst/>
                        </a:rPr>
                        <a:t>Smoker :</a:t>
                      </a:r>
                      <a:endParaRPr lang="en-IN" sz="3300" b="0" i="0" u="none" strike="noStrike" dirty="0">
                        <a:solidFill>
                          <a:srgbClr val="000000"/>
                        </a:solidFill>
                        <a:effectLst/>
                        <a:latin typeface="Calibri" panose="020F0502020204030204" pitchFamily="34" charset="0"/>
                      </a:endParaRPr>
                    </a:p>
                  </a:txBody>
                  <a:tcPr marL="0" marR="0" marT="0" marB="0" anchor="b"/>
                </a:tc>
                <a:tc hMerge="1">
                  <a:txBody>
                    <a:bodyPr/>
                    <a:lstStyle/>
                    <a:p>
                      <a:endParaRPr lang="en-IN"/>
                    </a:p>
                  </a:txBody>
                  <a:tcPr/>
                </a:tc>
                <a:extLst>
                  <a:ext uri="{0D108BD9-81ED-4DB2-BD59-A6C34878D82A}">
                    <a16:rowId xmlns:a16="http://schemas.microsoft.com/office/drawing/2014/main" val="1264278596"/>
                  </a:ext>
                </a:extLst>
              </a:tr>
              <a:tr h="828592">
                <a:tc>
                  <a:txBody>
                    <a:bodyPr/>
                    <a:lstStyle/>
                    <a:p>
                      <a:pPr algn="l" fontAlgn="b"/>
                      <a:r>
                        <a:rPr lang="en-IN" sz="3300" u="none" strike="noStrike">
                          <a:effectLst/>
                        </a:rPr>
                        <a:t>Smokers </a:t>
                      </a:r>
                      <a:endParaRPr lang="en-IN" sz="33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3300" u="none" strike="noStrike">
                          <a:effectLst/>
                        </a:rPr>
                        <a:t>1</a:t>
                      </a:r>
                      <a:endParaRPr lang="en-IN" sz="33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629017282"/>
                  </a:ext>
                </a:extLst>
              </a:tr>
              <a:tr h="649530">
                <a:tc>
                  <a:txBody>
                    <a:bodyPr/>
                    <a:lstStyle/>
                    <a:p>
                      <a:pPr algn="l" fontAlgn="b"/>
                      <a:r>
                        <a:rPr lang="en-IN" sz="3300" u="none" strike="noStrike">
                          <a:effectLst/>
                        </a:rPr>
                        <a:t>Non-Smokers</a:t>
                      </a:r>
                      <a:endParaRPr lang="en-IN" sz="33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3300" u="none" strike="noStrike" dirty="0">
                          <a:effectLst/>
                        </a:rPr>
                        <a:t>0</a:t>
                      </a:r>
                      <a:endParaRPr lang="en-IN" sz="33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36694581"/>
                  </a:ext>
                </a:extLst>
              </a:tr>
            </a:tbl>
          </a:graphicData>
        </a:graphic>
      </p:graphicFrame>
    </p:spTree>
    <p:extLst>
      <p:ext uri="{BB962C8B-B14F-4D97-AF65-F5344CB8AC3E}">
        <p14:creationId xmlns:p14="http://schemas.microsoft.com/office/powerpoint/2010/main" val="16322772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C6463F-FE7C-AFE4-8EFD-5C32F18AA7F9}"/>
              </a:ext>
            </a:extLst>
          </p:cNvPr>
          <p:cNvSpPr txBox="1"/>
          <p:nvPr/>
        </p:nvSpPr>
        <p:spPr>
          <a:xfrm>
            <a:off x="904240" y="812800"/>
            <a:ext cx="9072880" cy="2308324"/>
          </a:xfrm>
          <a:prstGeom prst="rect">
            <a:avLst/>
          </a:prstGeom>
          <a:noFill/>
        </p:spPr>
        <p:txBody>
          <a:bodyPr wrap="square" rtlCol="0">
            <a:spAutoFit/>
          </a:bodyPr>
          <a:lstStyle/>
          <a:p>
            <a:pPr marL="342900" indent="-342900">
              <a:buFont typeface="+mj-lt"/>
              <a:buAutoNum type="arabicPeriod" startAt="3"/>
            </a:pPr>
            <a:r>
              <a:rPr lang="en-US"/>
              <a:t>Region: We always create one less category column for the dummy data w.r.t the categories available for that original variable. So for Region, we will create three dummy columns, assuming “Northeast” as zero and omit the column for it. Now create three columns for “northwest”, “Southeast”, “Southwest”. Whichever row has “northwest” region as an entry will take “1” as an entry otherwise “0” in “northwest” column. Similarily in “Southeast” column, which ever row had “southeast” as an entry will take “1” as the new entry and “0” for the rest columns. Do a similar operation on “Southwest” column.</a:t>
            </a:r>
            <a:endParaRPr lang="en-IN" dirty="0"/>
          </a:p>
        </p:txBody>
      </p:sp>
      <p:sp>
        <p:nvSpPr>
          <p:cNvPr id="6" name="TextBox 5">
            <a:extLst>
              <a:ext uri="{FF2B5EF4-FFF2-40B4-BE49-F238E27FC236}">
                <a16:creationId xmlns:a16="http://schemas.microsoft.com/office/drawing/2014/main" id="{73D7A8A8-6D53-CB76-D0B7-1A5D5D2284D9}"/>
              </a:ext>
            </a:extLst>
          </p:cNvPr>
          <p:cNvSpPr txBox="1"/>
          <p:nvPr/>
        </p:nvSpPr>
        <p:spPr>
          <a:xfrm>
            <a:off x="1229360" y="3429000"/>
            <a:ext cx="8249920" cy="211891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t>Assuming Northeast as ZERO</a:t>
            </a:r>
          </a:p>
          <a:p>
            <a:pPr marL="285750" indent="-285750">
              <a:lnSpc>
                <a:spcPct val="150000"/>
              </a:lnSpc>
              <a:buFont typeface="Wingdings" panose="05000000000000000000" pitchFamily="2" charset="2"/>
              <a:buChar char="Ø"/>
            </a:pPr>
            <a:r>
              <a:rPr lang="en-US" dirty="0"/>
              <a:t>Creating 3 columns</a:t>
            </a:r>
          </a:p>
          <a:p>
            <a:pPr marL="742950" lvl="1" indent="-285750">
              <a:lnSpc>
                <a:spcPct val="150000"/>
              </a:lnSpc>
              <a:buFont typeface="Courier New" panose="02070309020205020404" pitchFamily="49" charset="0"/>
              <a:buChar char="o"/>
            </a:pPr>
            <a:r>
              <a:rPr lang="en-US" dirty="0"/>
              <a:t>Northwest  </a:t>
            </a:r>
            <a:r>
              <a:rPr lang="en-US" dirty="0">
                <a:sym typeface="Wingdings" panose="05000000000000000000" pitchFamily="2" charset="2"/>
              </a:rPr>
              <a:t>  1 Other Entry will 0</a:t>
            </a:r>
          </a:p>
          <a:p>
            <a:pPr marL="742950" lvl="1" indent="-285750">
              <a:lnSpc>
                <a:spcPct val="150000"/>
              </a:lnSpc>
              <a:buFont typeface="Courier New" panose="02070309020205020404" pitchFamily="49" charset="0"/>
              <a:buChar char="o"/>
            </a:pPr>
            <a:r>
              <a:rPr lang="en-US" dirty="0">
                <a:sym typeface="Wingdings" panose="05000000000000000000" pitchFamily="2" charset="2"/>
              </a:rPr>
              <a:t>Southeast     1 Other Entry will 0</a:t>
            </a:r>
          </a:p>
          <a:p>
            <a:pPr marL="742950" lvl="1" indent="-285750">
              <a:lnSpc>
                <a:spcPct val="150000"/>
              </a:lnSpc>
              <a:buFont typeface="Courier New" panose="02070309020205020404" pitchFamily="49" charset="0"/>
              <a:buChar char="o"/>
            </a:pPr>
            <a:r>
              <a:rPr lang="en-US" dirty="0">
                <a:sym typeface="Wingdings" panose="05000000000000000000" pitchFamily="2" charset="2"/>
              </a:rPr>
              <a:t>Southwest    1 Other Entry will 0</a:t>
            </a:r>
            <a:endParaRPr lang="en-IN" dirty="0"/>
          </a:p>
        </p:txBody>
      </p:sp>
    </p:spTree>
    <p:extLst>
      <p:ext uri="{BB962C8B-B14F-4D97-AF65-F5344CB8AC3E}">
        <p14:creationId xmlns:p14="http://schemas.microsoft.com/office/powerpoint/2010/main" val="42299718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D80B65E6-0137-8AE0-1774-AD7C4CF1B638}"/>
              </a:ext>
            </a:extLst>
          </p:cNvPr>
          <p:cNvPicPr>
            <a:picLocks noChangeAspect="1"/>
          </p:cNvPicPr>
          <p:nvPr/>
        </p:nvPicPr>
        <p:blipFill>
          <a:blip r:embed="rId2"/>
          <a:stretch>
            <a:fillRect/>
          </a:stretch>
        </p:blipFill>
        <p:spPr>
          <a:xfrm>
            <a:off x="1534160" y="416560"/>
            <a:ext cx="8046720" cy="6238240"/>
          </a:xfrm>
          <a:prstGeom prst="rect">
            <a:avLst/>
          </a:prstGeom>
        </p:spPr>
      </p:pic>
    </p:spTree>
    <p:extLst>
      <p:ext uri="{BB962C8B-B14F-4D97-AF65-F5344CB8AC3E}">
        <p14:creationId xmlns:p14="http://schemas.microsoft.com/office/powerpoint/2010/main" val="19412561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D451B-FAEC-B0EE-61F0-3EE43BF8B9A3}"/>
              </a:ext>
            </a:extLst>
          </p:cNvPr>
          <p:cNvSpPr>
            <a:spLocks noGrp="1"/>
          </p:cNvSpPr>
          <p:nvPr>
            <p:ph type="title"/>
          </p:nvPr>
        </p:nvSpPr>
        <p:spPr>
          <a:xfrm>
            <a:off x="680321" y="753228"/>
            <a:ext cx="9613861" cy="1080938"/>
          </a:xfrm>
        </p:spPr>
        <p:txBody>
          <a:bodyPr>
            <a:normAutofit/>
          </a:bodyPr>
          <a:lstStyle/>
          <a:p>
            <a:r>
              <a:rPr lang="en-US" sz="1700"/>
              <a:t>Q3. Do a descriptive summary analysis for the edited data. Perform a Multiple Linear Regression analysis to identify which variables decide the insurance charges/billed insurance claim.   Give your interpretation for the above anslysis, do another set of regression analysis by dropping insignificant variables, if needed. </a:t>
            </a:r>
            <a:endParaRPr lang="en-IN" sz="1700"/>
          </a:p>
        </p:txBody>
      </p:sp>
      <p:graphicFrame>
        <p:nvGraphicFramePr>
          <p:cNvPr id="6" name="Content Placeholder 5">
            <a:extLst>
              <a:ext uri="{FF2B5EF4-FFF2-40B4-BE49-F238E27FC236}">
                <a16:creationId xmlns:a16="http://schemas.microsoft.com/office/drawing/2014/main" id="{2B1D67EF-FEEC-649C-8DBC-DFEA8ADFFFA5}"/>
              </a:ext>
            </a:extLst>
          </p:cNvPr>
          <p:cNvGraphicFramePr>
            <a:graphicFrameLocks noGrp="1"/>
          </p:cNvGraphicFramePr>
          <p:nvPr>
            <p:ph idx="1"/>
            <p:extLst>
              <p:ext uri="{D42A27DB-BD31-4B8C-83A1-F6EECF244321}">
                <p14:modId xmlns:p14="http://schemas.microsoft.com/office/powerpoint/2010/main" val="63570788"/>
              </p:ext>
            </p:extLst>
          </p:nvPr>
        </p:nvGraphicFramePr>
        <p:xfrm>
          <a:off x="1380674" y="2336800"/>
          <a:ext cx="9431377" cy="3598874"/>
        </p:xfrm>
        <a:graphic>
          <a:graphicData uri="http://schemas.openxmlformats.org/drawingml/2006/table">
            <a:tbl>
              <a:tblPr>
                <a:tableStyleId>{9D7B26C5-4107-4FEC-AEDC-1716B250A1EF}</a:tableStyleId>
              </a:tblPr>
              <a:tblGrid>
                <a:gridCol w="1012149">
                  <a:extLst>
                    <a:ext uri="{9D8B030D-6E8A-4147-A177-3AD203B41FA5}">
                      <a16:colId xmlns:a16="http://schemas.microsoft.com/office/drawing/2014/main" val="1350584577"/>
                    </a:ext>
                  </a:extLst>
                </a:gridCol>
                <a:gridCol w="724056">
                  <a:extLst>
                    <a:ext uri="{9D8B030D-6E8A-4147-A177-3AD203B41FA5}">
                      <a16:colId xmlns:a16="http://schemas.microsoft.com/office/drawing/2014/main" val="2087813677"/>
                    </a:ext>
                  </a:extLst>
                </a:gridCol>
                <a:gridCol w="420667">
                  <a:extLst>
                    <a:ext uri="{9D8B030D-6E8A-4147-A177-3AD203B41FA5}">
                      <a16:colId xmlns:a16="http://schemas.microsoft.com/office/drawing/2014/main" val="2836451007"/>
                    </a:ext>
                  </a:extLst>
                </a:gridCol>
                <a:gridCol w="751563">
                  <a:extLst>
                    <a:ext uri="{9D8B030D-6E8A-4147-A177-3AD203B41FA5}">
                      <a16:colId xmlns:a16="http://schemas.microsoft.com/office/drawing/2014/main" val="2807874770"/>
                    </a:ext>
                  </a:extLst>
                </a:gridCol>
                <a:gridCol w="751563">
                  <a:extLst>
                    <a:ext uri="{9D8B030D-6E8A-4147-A177-3AD203B41FA5}">
                      <a16:colId xmlns:a16="http://schemas.microsoft.com/office/drawing/2014/main" val="114933425"/>
                    </a:ext>
                  </a:extLst>
                </a:gridCol>
                <a:gridCol w="420667">
                  <a:extLst>
                    <a:ext uri="{9D8B030D-6E8A-4147-A177-3AD203B41FA5}">
                      <a16:colId xmlns:a16="http://schemas.microsoft.com/office/drawing/2014/main" val="904326716"/>
                    </a:ext>
                  </a:extLst>
                </a:gridCol>
                <a:gridCol w="751563">
                  <a:extLst>
                    <a:ext uri="{9D8B030D-6E8A-4147-A177-3AD203B41FA5}">
                      <a16:colId xmlns:a16="http://schemas.microsoft.com/office/drawing/2014/main" val="3958570457"/>
                    </a:ext>
                  </a:extLst>
                </a:gridCol>
                <a:gridCol w="751563">
                  <a:extLst>
                    <a:ext uri="{9D8B030D-6E8A-4147-A177-3AD203B41FA5}">
                      <a16:colId xmlns:a16="http://schemas.microsoft.com/office/drawing/2014/main" val="4045511505"/>
                    </a:ext>
                  </a:extLst>
                </a:gridCol>
                <a:gridCol w="420667">
                  <a:extLst>
                    <a:ext uri="{9D8B030D-6E8A-4147-A177-3AD203B41FA5}">
                      <a16:colId xmlns:a16="http://schemas.microsoft.com/office/drawing/2014/main" val="776947383"/>
                    </a:ext>
                  </a:extLst>
                </a:gridCol>
                <a:gridCol w="751563">
                  <a:extLst>
                    <a:ext uri="{9D8B030D-6E8A-4147-A177-3AD203B41FA5}">
                      <a16:colId xmlns:a16="http://schemas.microsoft.com/office/drawing/2014/main" val="4083472218"/>
                    </a:ext>
                  </a:extLst>
                </a:gridCol>
                <a:gridCol w="751563">
                  <a:extLst>
                    <a:ext uri="{9D8B030D-6E8A-4147-A177-3AD203B41FA5}">
                      <a16:colId xmlns:a16="http://schemas.microsoft.com/office/drawing/2014/main" val="1884214107"/>
                    </a:ext>
                  </a:extLst>
                </a:gridCol>
                <a:gridCol w="420667">
                  <a:extLst>
                    <a:ext uri="{9D8B030D-6E8A-4147-A177-3AD203B41FA5}">
                      <a16:colId xmlns:a16="http://schemas.microsoft.com/office/drawing/2014/main" val="779686447"/>
                    </a:ext>
                  </a:extLst>
                </a:gridCol>
                <a:gridCol w="751563">
                  <a:extLst>
                    <a:ext uri="{9D8B030D-6E8A-4147-A177-3AD203B41FA5}">
                      <a16:colId xmlns:a16="http://schemas.microsoft.com/office/drawing/2014/main" val="829123161"/>
                    </a:ext>
                  </a:extLst>
                </a:gridCol>
                <a:gridCol w="751563">
                  <a:extLst>
                    <a:ext uri="{9D8B030D-6E8A-4147-A177-3AD203B41FA5}">
                      <a16:colId xmlns:a16="http://schemas.microsoft.com/office/drawing/2014/main" val="213264410"/>
                    </a:ext>
                  </a:extLst>
                </a:gridCol>
              </a:tblGrid>
              <a:tr h="204980">
                <a:tc>
                  <a:txBody>
                    <a:bodyPr/>
                    <a:lstStyle/>
                    <a:p>
                      <a:pPr algn="ctr" fontAlgn="b"/>
                      <a:r>
                        <a:rPr lang="en-IN" sz="1100" u="none" strike="noStrike">
                          <a:effectLst/>
                        </a:rPr>
                        <a:t>age</a:t>
                      </a:r>
                      <a:endParaRPr lang="en-IN" sz="1100" b="0" i="1"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IN" sz="1100" u="none" strike="noStrike">
                          <a:effectLst/>
                        </a:rPr>
                        <a:t> </a:t>
                      </a:r>
                      <a:endParaRPr lang="en-IN" sz="1100" b="0" i="1"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en-IN" sz="1100" b="0" i="1"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IN" sz="1100" u="none" strike="noStrike">
                          <a:effectLst/>
                        </a:rPr>
                        <a:t>bmi</a:t>
                      </a:r>
                      <a:endParaRPr lang="en-IN" sz="1100" b="0" i="1"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IN" sz="1100" u="none" strike="noStrike">
                          <a:effectLst/>
                        </a:rPr>
                        <a:t> </a:t>
                      </a:r>
                      <a:endParaRPr lang="en-IN" sz="1100" b="0" i="1"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en-IN" sz="1100" b="0" i="1"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IN" sz="1100" u="none" strike="noStrike">
                          <a:effectLst/>
                        </a:rPr>
                        <a:t>children</a:t>
                      </a:r>
                      <a:endParaRPr lang="en-IN" sz="1100" b="0" i="1"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IN" sz="1100" u="none" strike="noStrike">
                          <a:effectLst/>
                        </a:rPr>
                        <a:t> </a:t>
                      </a:r>
                      <a:endParaRPr lang="en-IN" sz="1100" b="0" i="1"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en-IN" sz="1100" b="0" i="1"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IN" sz="1100" u="none" strike="noStrike">
                          <a:effectLst/>
                        </a:rPr>
                        <a:t>smoker</a:t>
                      </a:r>
                      <a:endParaRPr lang="en-IN" sz="1100" b="0" i="1"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IN" sz="1100" u="none" strike="noStrike">
                          <a:effectLst/>
                        </a:rPr>
                        <a:t> </a:t>
                      </a:r>
                      <a:endParaRPr lang="en-IN" sz="1100" b="0" i="1"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en-IN" sz="1100" b="0" i="1"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IN" sz="1100" u="none" strike="noStrike">
                          <a:effectLst/>
                        </a:rPr>
                        <a:t>Southeast</a:t>
                      </a:r>
                      <a:endParaRPr lang="en-IN" sz="1100" b="0" i="1"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IN" sz="1100" u="none" strike="noStrike" dirty="0">
                          <a:effectLst/>
                        </a:rPr>
                        <a:t> </a:t>
                      </a:r>
                      <a:endParaRPr lang="en-IN" sz="1100" b="0" i="1"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657942483"/>
                  </a:ext>
                </a:extLst>
              </a:tr>
              <a:tr h="224356">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75621452"/>
                  </a:ext>
                </a:extLst>
              </a:tr>
              <a:tr h="204980">
                <a:tc>
                  <a:txBody>
                    <a:bodyPr/>
                    <a:lstStyle/>
                    <a:p>
                      <a:pPr algn="l" fontAlgn="b"/>
                      <a:r>
                        <a:rPr lang="en-IN" sz="1100" u="none" strike="noStrike">
                          <a:effectLst/>
                        </a:rPr>
                        <a:t>Mean</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39.20703</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100" u="none" strike="noStrike">
                          <a:effectLst/>
                        </a:rPr>
                        <a:t>Mean</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30.6634</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100" u="none" strike="noStrike">
                          <a:effectLst/>
                        </a:rPr>
                        <a:t>Mean</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1.094918</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100" u="none" strike="noStrike">
                          <a:effectLst/>
                        </a:rPr>
                        <a:t>Mean</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0.204783</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100" u="none" strike="noStrike">
                          <a:effectLst/>
                        </a:rPr>
                        <a:t>Mean</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0.272048</a:t>
                      </a:r>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628842217"/>
                  </a:ext>
                </a:extLst>
              </a:tr>
              <a:tr h="373246">
                <a:tc>
                  <a:txBody>
                    <a:bodyPr/>
                    <a:lstStyle/>
                    <a:p>
                      <a:pPr algn="l" fontAlgn="b"/>
                      <a:r>
                        <a:rPr lang="en-IN" sz="1100" u="none" strike="noStrike">
                          <a:effectLst/>
                        </a:rPr>
                        <a:t>Standard Error</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0.384102</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100" u="none" strike="noStrike">
                          <a:effectLst/>
                        </a:rPr>
                        <a:t>Standard Error</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0.166714</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100" u="none" strike="noStrike">
                          <a:effectLst/>
                        </a:rPr>
                        <a:t>Standard Error</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0.032956</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100" u="none" strike="noStrike">
                          <a:effectLst/>
                        </a:rPr>
                        <a:t>Standard Error</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0.011036</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100" u="none" strike="noStrike">
                          <a:effectLst/>
                        </a:rPr>
                        <a:t>Standard Error</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0.01217</a:t>
                      </a:r>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280433009"/>
                  </a:ext>
                </a:extLst>
              </a:tr>
              <a:tr h="204980">
                <a:tc>
                  <a:txBody>
                    <a:bodyPr/>
                    <a:lstStyle/>
                    <a:p>
                      <a:pPr algn="l" fontAlgn="b"/>
                      <a:r>
                        <a:rPr lang="en-IN" sz="1100" u="none" strike="noStrike">
                          <a:effectLst/>
                        </a:rPr>
                        <a:t>Median</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39</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100" u="none" strike="noStrike">
                          <a:effectLst/>
                        </a:rPr>
                        <a:t>Median</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30.4</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100" u="none" strike="noStrike">
                          <a:effectLst/>
                        </a:rPr>
                        <a:t>Median</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100" u="none" strike="noStrike">
                          <a:effectLst/>
                        </a:rPr>
                        <a:t>Median</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100" u="none" strike="noStrike">
                          <a:effectLst/>
                        </a:rPr>
                        <a:t>Median</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553080926"/>
                  </a:ext>
                </a:extLst>
              </a:tr>
              <a:tr h="204980">
                <a:tc>
                  <a:txBody>
                    <a:bodyPr/>
                    <a:lstStyle/>
                    <a:p>
                      <a:pPr algn="l" fontAlgn="b"/>
                      <a:r>
                        <a:rPr lang="en-IN" sz="1100" u="none" strike="noStrike">
                          <a:effectLst/>
                        </a:rPr>
                        <a:t>Mode</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18</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100" u="none" strike="noStrike">
                          <a:effectLst/>
                        </a:rPr>
                        <a:t>Mode</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32.3</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100" u="none" strike="noStrike">
                          <a:effectLst/>
                        </a:rPr>
                        <a:t>Mode</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100" u="none" strike="noStrike">
                          <a:effectLst/>
                        </a:rPr>
                        <a:t>Mode</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100" u="none" strike="noStrike">
                          <a:effectLst/>
                        </a:rPr>
                        <a:t>Mode</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126761042"/>
                  </a:ext>
                </a:extLst>
              </a:tr>
              <a:tr h="373246">
                <a:tc>
                  <a:txBody>
                    <a:bodyPr/>
                    <a:lstStyle/>
                    <a:p>
                      <a:pPr algn="l" fontAlgn="b"/>
                      <a:r>
                        <a:rPr lang="en-IN" sz="1100" u="none" strike="noStrike">
                          <a:effectLst/>
                        </a:rPr>
                        <a:t>Standard Deviation</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14.04996</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100" u="none" strike="noStrike">
                          <a:effectLst/>
                        </a:rPr>
                        <a:t>Standard Deviation</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6.098187</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100" u="none" strike="noStrike">
                          <a:effectLst/>
                        </a:rPr>
                        <a:t>Standard Deviation</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1.205493</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100" u="none" strike="noStrike">
                          <a:effectLst/>
                        </a:rPr>
                        <a:t>Standard Deviation</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0.403694</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100" u="none" strike="noStrike">
                          <a:effectLst/>
                        </a:rPr>
                        <a:t>Standard Deviation</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0.445181</a:t>
                      </a:r>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521354932"/>
                  </a:ext>
                </a:extLst>
              </a:tr>
              <a:tr h="373246">
                <a:tc>
                  <a:txBody>
                    <a:bodyPr/>
                    <a:lstStyle/>
                    <a:p>
                      <a:pPr algn="l" fontAlgn="b"/>
                      <a:r>
                        <a:rPr lang="en-IN" sz="1100" u="none" strike="noStrike">
                          <a:effectLst/>
                        </a:rPr>
                        <a:t>Sample Variance</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197.4014</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100" u="none" strike="noStrike">
                          <a:effectLst/>
                        </a:rPr>
                        <a:t>Sample Variance</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37.18788</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100" u="none" strike="noStrike">
                          <a:effectLst/>
                        </a:rPr>
                        <a:t>Sample Variance</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1.453213</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100" u="none" strike="noStrike">
                          <a:effectLst/>
                        </a:rPr>
                        <a:t>Sample Variance</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0.162969</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100" u="none" strike="noStrike">
                          <a:effectLst/>
                        </a:rPr>
                        <a:t>Sample Variance</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0.198186</a:t>
                      </a:r>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934505428"/>
                  </a:ext>
                </a:extLst>
              </a:tr>
              <a:tr h="204980">
                <a:tc>
                  <a:txBody>
                    <a:bodyPr/>
                    <a:lstStyle/>
                    <a:p>
                      <a:pPr algn="l" fontAlgn="b"/>
                      <a:r>
                        <a:rPr lang="en-IN" sz="1100" u="none" strike="noStrike">
                          <a:effectLst/>
                        </a:rPr>
                        <a:t>Kurtosis</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-1.24509</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100" u="none" strike="noStrike">
                          <a:effectLst/>
                        </a:rPr>
                        <a:t>Kurtosis</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-0.05073</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100" u="none" strike="noStrike">
                          <a:effectLst/>
                        </a:rPr>
                        <a:t>Kurtosis</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0.202454</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100" u="none" strike="noStrike">
                          <a:effectLst/>
                        </a:rPr>
                        <a:t>Kurtosis</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0.145756</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100" u="none" strike="noStrike">
                          <a:effectLst/>
                        </a:rPr>
                        <a:t>Kurtosis</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-0.94952</a:t>
                      </a:r>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475758373"/>
                  </a:ext>
                </a:extLst>
              </a:tr>
              <a:tr h="204980">
                <a:tc>
                  <a:txBody>
                    <a:bodyPr/>
                    <a:lstStyle/>
                    <a:p>
                      <a:pPr algn="l" fontAlgn="b"/>
                      <a:r>
                        <a:rPr lang="en-IN" sz="1100" u="none" strike="noStrike">
                          <a:effectLst/>
                        </a:rPr>
                        <a:t>Skewness</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0.055673</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100" u="none" strike="noStrike">
                          <a:effectLst/>
                        </a:rPr>
                        <a:t>Skewness</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0.284047</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100" u="none" strike="noStrike">
                          <a:effectLst/>
                        </a:rPr>
                        <a:t>Skewness</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0.93838</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100" u="none" strike="noStrike">
                          <a:effectLst/>
                        </a:rPr>
                        <a:t>Skewness</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1.464766</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100" u="none" strike="noStrike">
                          <a:effectLst/>
                        </a:rPr>
                        <a:t>Skewness</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1.025621</a:t>
                      </a:r>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136092173"/>
                  </a:ext>
                </a:extLst>
              </a:tr>
              <a:tr h="204980">
                <a:tc>
                  <a:txBody>
                    <a:bodyPr/>
                    <a:lstStyle/>
                    <a:p>
                      <a:pPr algn="l" fontAlgn="b"/>
                      <a:r>
                        <a:rPr lang="en-IN" sz="1100" u="none" strike="noStrike">
                          <a:effectLst/>
                        </a:rPr>
                        <a:t>Range</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46</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100" u="none" strike="noStrike">
                          <a:effectLst/>
                        </a:rPr>
                        <a:t>Range</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37.17</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100" u="none" strike="noStrike">
                          <a:effectLst/>
                        </a:rPr>
                        <a:t>Range</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100" u="none" strike="noStrike">
                          <a:effectLst/>
                        </a:rPr>
                        <a:t>Range</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100" u="none" strike="noStrike">
                          <a:effectLst/>
                        </a:rPr>
                        <a:t>Range</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402931171"/>
                  </a:ext>
                </a:extLst>
              </a:tr>
              <a:tr h="204980">
                <a:tc>
                  <a:txBody>
                    <a:bodyPr/>
                    <a:lstStyle/>
                    <a:p>
                      <a:pPr algn="l" fontAlgn="b"/>
                      <a:r>
                        <a:rPr lang="en-IN" sz="1100" u="none" strike="noStrike">
                          <a:effectLst/>
                        </a:rPr>
                        <a:t>Minimum</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18</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100" u="none" strike="noStrike">
                          <a:effectLst/>
                        </a:rPr>
                        <a:t>Minimum</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15.96</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100" u="none" strike="noStrike">
                          <a:effectLst/>
                        </a:rPr>
                        <a:t>Minimum</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100" u="none" strike="noStrike">
                          <a:effectLst/>
                        </a:rPr>
                        <a:t>Minimum</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100" u="none" strike="noStrike">
                          <a:effectLst/>
                        </a:rPr>
                        <a:t>Minimum</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214917563"/>
                  </a:ext>
                </a:extLst>
              </a:tr>
              <a:tr h="204980">
                <a:tc>
                  <a:txBody>
                    <a:bodyPr/>
                    <a:lstStyle/>
                    <a:p>
                      <a:pPr algn="l" fontAlgn="b"/>
                      <a:r>
                        <a:rPr lang="en-IN" sz="1100" u="none" strike="noStrike">
                          <a:effectLst/>
                        </a:rPr>
                        <a:t>Maximum</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64</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100" u="none" strike="noStrike">
                          <a:effectLst/>
                        </a:rPr>
                        <a:t>Maximum</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53.13</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100" u="none" strike="noStrike">
                          <a:effectLst/>
                        </a:rPr>
                        <a:t>Maximum</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100" u="none" strike="noStrike">
                          <a:effectLst/>
                        </a:rPr>
                        <a:t>Maximum</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100" u="none" strike="noStrike">
                          <a:effectLst/>
                        </a:rPr>
                        <a:t>Maximum</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214285294"/>
                  </a:ext>
                </a:extLst>
              </a:tr>
              <a:tr h="204980">
                <a:tc>
                  <a:txBody>
                    <a:bodyPr/>
                    <a:lstStyle/>
                    <a:p>
                      <a:pPr algn="l" fontAlgn="b"/>
                      <a:r>
                        <a:rPr lang="en-IN" sz="1100" u="none" strike="noStrike">
                          <a:effectLst/>
                        </a:rPr>
                        <a:t>Sum</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52459</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100" u="none" strike="noStrike">
                          <a:effectLst/>
                        </a:rPr>
                        <a:t>Sum</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41027.63</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100" u="none" strike="noStrike">
                          <a:effectLst/>
                        </a:rPr>
                        <a:t>Sum</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1465</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100" u="none" strike="noStrike">
                          <a:effectLst/>
                        </a:rPr>
                        <a:t>Sum</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274</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100" u="none" strike="noStrike">
                          <a:effectLst/>
                        </a:rPr>
                        <a:t>Sum</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364</a:t>
                      </a:r>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980064834"/>
                  </a:ext>
                </a:extLst>
              </a:tr>
              <a:tr h="204980">
                <a:tc>
                  <a:txBody>
                    <a:bodyPr/>
                    <a:lstStyle/>
                    <a:p>
                      <a:pPr algn="l" fontAlgn="b"/>
                      <a:r>
                        <a:rPr lang="en-IN" sz="1100" u="none" strike="noStrike">
                          <a:effectLst/>
                        </a:rPr>
                        <a:t>Count</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1338</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100" u="none" strike="noStrike">
                          <a:effectLst/>
                        </a:rPr>
                        <a:t>Count</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1338</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100" u="none" strike="noStrike">
                          <a:effectLst/>
                        </a:rPr>
                        <a:t>Count</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1338</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100" u="none" strike="noStrike">
                          <a:effectLst/>
                        </a:rPr>
                        <a:t>Count</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1338</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100" u="none" strike="noStrike">
                          <a:effectLst/>
                        </a:rPr>
                        <a:t>Count</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dirty="0">
                          <a:effectLst/>
                        </a:rPr>
                        <a:t>1338</a:t>
                      </a:r>
                      <a:endParaRPr lang="en-IN" sz="11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466804667"/>
                  </a:ext>
                </a:extLst>
              </a:tr>
            </a:tbl>
          </a:graphicData>
        </a:graphic>
      </p:graphicFrame>
    </p:spTree>
    <p:extLst>
      <p:ext uri="{BB962C8B-B14F-4D97-AF65-F5344CB8AC3E}">
        <p14:creationId xmlns:p14="http://schemas.microsoft.com/office/powerpoint/2010/main" val="2134416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D1E3D158-DCCD-24D4-9DD5-3EBA107066DE}"/>
              </a:ext>
            </a:extLst>
          </p:cNvPr>
          <p:cNvGraphicFramePr>
            <a:graphicFrameLocks noGrp="1"/>
          </p:cNvGraphicFramePr>
          <p:nvPr>
            <p:ph idx="4294967295"/>
            <p:extLst>
              <p:ext uri="{D42A27DB-BD31-4B8C-83A1-F6EECF244321}">
                <p14:modId xmlns:p14="http://schemas.microsoft.com/office/powerpoint/2010/main" val="1512130555"/>
              </p:ext>
            </p:extLst>
          </p:nvPr>
        </p:nvGraphicFramePr>
        <p:xfrm>
          <a:off x="396240" y="609600"/>
          <a:ext cx="10078720" cy="4411674"/>
        </p:xfrm>
        <a:graphic>
          <a:graphicData uri="http://schemas.openxmlformats.org/drawingml/2006/table">
            <a:tbl>
              <a:tblPr>
                <a:tableStyleId>{9D7B26C5-4107-4FEC-AEDC-1716B250A1EF}</a:tableStyleId>
              </a:tblPr>
              <a:tblGrid>
                <a:gridCol w="1147126">
                  <a:extLst>
                    <a:ext uri="{9D8B030D-6E8A-4147-A177-3AD203B41FA5}">
                      <a16:colId xmlns:a16="http://schemas.microsoft.com/office/drawing/2014/main" val="4077839720"/>
                    </a:ext>
                  </a:extLst>
                </a:gridCol>
                <a:gridCol w="1024360">
                  <a:extLst>
                    <a:ext uri="{9D8B030D-6E8A-4147-A177-3AD203B41FA5}">
                      <a16:colId xmlns:a16="http://schemas.microsoft.com/office/drawing/2014/main" val="3701571956"/>
                    </a:ext>
                  </a:extLst>
                </a:gridCol>
                <a:gridCol w="474899">
                  <a:extLst>
                    <a:ext uri="{9D8B030D-6E8A-4147-A177-3AD203B41FA5}">
                      <a16:colId xmlns:a16="http://schemas.microsoft.com/office/drawing/2014/main" val="2532585632"/>
                    </a:ext>
                  </a:extLst>
                </a:gridCol>
                <a:gridCol w="1161858">
                  <a:extLst>
                    <a:ext uri="{9D8B030D-6E8A-4147-A177-3AD203B41FA5}">
                      <a16:colId xmlns:a16="http://schemas.microsoft.com/office/drawing/2014/main" val="1870884818"/>
                    </a:ext>
                  </a:extLst>
                </a:gridCol>
                <a:gridCol w="1058733">
                  <a:extLst>
                    <a:ext uri="{9D8B030D-6E8A-4147-A177-3AD203B41FA5}">
                      <a16:colId xmlns:a16="http://schemas.microsoft.com/office/drawing/2014/main" val="2274733963"/>
                    </a:ext>
                  </a:extLst>
                </a:gridCol>
                <a:gridCol w="474899">
                  <a:extLst>
                    <a:ext uri="{9D8B030D-6E8A-4147-A177-3AD203B41FA5}">
                      <a16:colId xmlns:a16="http://schemas.microsoft.com/office/drawing/2014/main" val="2149728491"/>
                    </a:ext>
                  </a:extLst>
                </a:gridCol>
                <a:gridCol w="1066100">
                  <a:extLst>
                    <a:ext uri="{9D8B030D-6E8A-4147-A177-3AD203B41FA5}">
                      <a16:colId xmlns:a16="http://schemas.microsoft.com/office/drawing/2014/main" val="2243438634"/>
                    </a:ext>
                  </a:extLst>
                </a:gridCol>
                <a:gridCol w="1024360">
                  <a:extLst>
                    <a:ext uri="{9D8B030D-6E8A-4147-A177-3AD203B41FA5}">
                      <a16:colId xmlns:a16="http://schemas.microsoft.com/office/drawing/2014/main" val="818478233"/>
                    </a:ext>
                  </a:extLst>
                </a:gridCol>
                <a:gridCol w="474899">
                  <a:extLst>
                    <a:ext uri="{9D8B030D-6E8A-4147-A177-3AD203B41FA5}">
                      <a16:colId xmlns:a16="http://schemas.microsoft.com/office/drawing/2014/main" val="3979806080"/>
                    </a:ext>
                  </a:extLst>
                </a:gridCol>
                <a:gridCol w="1147126">
                  <a:extLst>
                    <a:ext uri="{9D8B030D-6E8A-4147-A177-3AD203B41FA5}">
                      <a16:colId xmlns:a16="http://schemas.microsoft.com/office/drawing/2014/main" val="1707208443"/>
                    </a:ext>
                  </a:extLst>
                </a:gridCol>
                <a:gridCol w="1024360">
                  <a:extLst>
                    <a:ext uri="{9D8B030D-6E8A-4147-A177-3AD203B41FA5}">
                      <a16:colId xmlns:a16="http://schemas.microsoft.com/office/drawing/2014/main" val="3633627793"/>
                    </a:ext>
                  </a:extLst>
                </a:gridCol>
              </a:tblGrid>
              <a:tr h="263599">
                <a:tc>
                  <a:txBody>
                    <a:bodyPr/>
                    <a:lstStyle/>
                    <a:p>
                      <a:pPr algn="ctr" fontAlgn="b"/>
                      <a:r>
                        <a:rPr lang="en-IN" sz="1200" u="none" strike="noStrike">
                          <a:effectLst/>
                        </a:rPr>
                        <a:t>Southwest</a:t>
                      </a:r>
                      <a:endParaRPr lang="en-IN" sz="1200" b="0" i="1"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IN" sz="1200" u="none" strike="noStrike">
                          <a:effectLst/>
                        </a:rPr>
                        <a:t> </a:t>
                      </a:r>
                      <a:endParaRPr lang="en-IN" sz="1200" b="0" i="1"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en-IN" sz="1200" b="0" i="1"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IN" sz="1200" u="none" strike="noStrike">
                          <a:effectLst/>
                        </a:rPr>
                        <a:t>charges($)</a:t>
                      </a:r>
                      <a:endParaRPr lang="en-IN" sz="1200" b="0" i="1"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IN" sz="1200" u="none" strike="noStrike">
                          <a:effectLst/>
                        </a:rPr>
                        <a:t> </a:t>
                      </a:r>
                      <a:endParaRPr lang="en-IN" sz="1200" b="0" i="1"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en-IN" sz="1200" b="0" i="1"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IN" sz="1200" u="none" strike="noStrike">
                          <a:effectLst/>
                        </a:rPr>
                        <a:t>sex</a:t>
                      </a:r>
                      <a:endParaRPr lang="en-IN" sz="1200" b="0" i="1"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IN" sz="1200" u="none" strike="noStrike">
                          <a:effectLst/>
                        </a:rPr>
                        <a:t> </a:t>
                      </a:r>
                      <a:endParaRPr lang="en-IN" sz="1200" b="0" i="1"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en-IN" sz="1200" b="0" i="1"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IN" sz="1200" u="none" strike="noStrike">
                          <a:effectLst/>
                        </a:rPr>
                        <a:t>Northwest</a:t>
                      </a:r>
                      <a:endParaRPr lang="en-IN" sz="1200" b="0" i="1"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IN" sz="1200" u="none" strike="noStrike">
                          <a:effectLst/>
                        </a:rPr>
                        <a:t> </a:t>
                      </a:r>
                      <a:endParaRPr lang="en-IN" sz="1200" b="0" i="1"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271564839"/>
                  </a:ext>
                </a:extLst>
              </a:tr>
              <a:tr h="288516">
                <a:tc>
                  <a:txBody>
                    <a:bodyPr/>
                    <a:lstStyle/>
                    <a:p>
                      <a:pPr algn="l" fontAlgn="b"/>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2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205651482"/>
                  </a:ext>
                </a:extLst>
              </a:tr>
              <a:tr h="263599">
                <a:tc>
                  <a:txBody>
                    <a:bodyPr/>
                    <a:lstStyle/>
                    <a:p>
                      <a:pPr algn="l" fontAlgn="b"/>
                      <a:r>
                        <a:rPr lang="en-IN" sz="1200" u="none" strike="noStrike">
                          <a:effectLst/>
                        </a:rPr>
                        <a:t>Mean</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200" u="none" strike="noStrike">
                          <a:effectLst/>
                        </a:rPr>
                        <a:t>0.2429</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200" u="none" strike="noStrike">
                          <a:effectLst/>
                        </a:rPr>
                        <a:t>Mean</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200" u="none" strike="noStrike">
                          <a:effectLst/>
                        </a:rPr>
                        <a:t>13270.42</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200" u="none" strike="noStrike">
                          <a:effectLst/>
                        </a:rPr>
                        <a:t>Mean</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200" u="none" strike="noStrike">
                          <a:effectLst/>
                        </a:rPr>
                        <a:t>0.505232</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200" u="none" strike="noStrike">
                          <a:effectLst/>
                        </a:rPr>
                        <a:t>Mean</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200" u="none" strike="noStrike">
                          <a:effectLst/>
                        </a:rPr>
                        <a:t>0.2429</a:t>
                      </a:r>
                      <a:endParaRPr lang="en-IN" sz="12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613597772"/>
                  </a:ext>
                </a:extLst>
              </a:tr>
              <a:tr h="263599">
                <a:tc>
                  <a:txBody>
                    <a:bodyPr/>
                    <a:lstStyle/>
                    <a:p>
                      <a:pPr algn="l" fontAlgn="b"/>
                      <a:r>
                        <a:rPr lang="en-IN" sz="1200" u="none" strike="noStrike">
                          <a:effectLst/>
                        </a:rPr>
                        <a:t>Standard Error</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200" u="none" strike="noStrike">
                          <a:effectLst/>
                        </a:rPr>
                        <a:t>0.011728</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200" u="none" strike="noStrike">
                          <a:effectLst/>
                        </a:rPr>
                        <a:t>Standard Error</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200" u="none" strike="noStrike">
                          <a:effectLst/>
                        </a:rPr>
                        <a:t>331.0675</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200" u="none" strike="noStrike">
                          <a:effectLst/>
                        </a:rPr>
                        <a:t>Standard Error</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200" u="none" strike="noStrike">
                          <a:effectLst/>
                        </a:rPr>
                        <a:t>0.013674</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200" u="none" strike="noStrike">
                          <a:effectLst/>
                        </a:rPr>
                        <a:t>Standard Error</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200" u="none" strike="noStrike">
                          <a:effectLst/>
                        </a:rPr>
                        <a:t>0.011728</a:t>
                      </a:r>
                      <a:endParaRPr lang="en-IN" sz="12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763838077"/>
                  </a:ext>
                </a:extLst>
              </a:tr>
              <a:tr h="263599">
                <a:tc>
                  <a:txBody>
                    <a:bodyPr/>
                    <a:lstStyle/>
                    <a:p>
                      <a:pPr algn="l" fontAlgn="b"/>
                      <a:r>
                        <a:rPr lang="en-IN" sz="1200" u="none" strike="noStrike">
                          <a:effectLst/>
                        </a:rPr>
                        <a:t>Median</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200" u="none" strike="noStrike">
                          <a:effectLst/>
                        </a:rPr>
                        <a:t>0</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200" u="none" strike="noStrike">
                          <a:effectLst/>
                        </a:rPr>
                        <a:t>Median</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200" u="none" strike="noStrike">
                          <a:effectLst/>
                        </a:rPr>
                        <a:t>9382.033</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200" u="none" strike="noStrike">
                          <a:effectLst/>
                        </a:rPr>
                        <a:t>Median</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200" u="none" strike="noStrike">
                          <a:effectLst/>
                        </a:rPr>
                        <a:t>Median</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200" u="none" strike="noStrike">
                          <a:effectLst/>
                        </a:rPr>
                        <a:t>0</a:t>
                      </a:r>
                      <a:endParaRPr lang="en-IN" sz="12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59826183"/>
                  </a:ext>
                </a:extLst>
              </a:tr>
              <a:tr h="263599">
                <a:tc>
                  <a:txBody>
                    <a:bodyPr/>
                    <a:lstStyle/>
                    <a:p>
                      <a:pPr algn="l" fontAlgn="b"/>
                      <a:r>
                        <a:rPr lang="en-IN" sz="1200" u="none" strike="noStrike">
                          <a:effectLst/>
                        </a:rPr>
                        <a:t>Mode</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200" u="none" strike="noStrike">
                          <a:effectLst/>
                        </a:rPr>
                        <a:t>0</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200" u="none" strike="noStrike">
                          <a:effectLst/>
                        </a:rPr>
                        <a:t>Mode</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200" u="none" strike="noStrike">
                          <a:effectLst/>
                        </a:rPr>
                        <a:t>1639.563</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200" u="none" strike="noStrike">
                          <a:effectLst/>
                        </a:rPr>
                        <a:t>Mode</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200" u="none" strike="noStrike">
                          <a:effectLst/>
                        </a:rPr>
                        <a:t>Mode</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200" u="none" strike="noStrike">
                          <a:effectLst/>
                        </a:rPr>
                        <a:t>0</a:t>
                      </a:r>
                      <a:endParaRPr lang="en-IN" sz="12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183565313"/>
                  </a:ext>
                </a:extLst>
              </a:tr>
              <a:tr h="479985">
                <a:tc>
                  <a:txBody>
                    <a:bodyPr/>
                    <a:lstStyle/>
                    <a:p>
                      <a:pPr algn="l" fontAlgn="b"/>
                      <a:r>
                        <a:rPr lang="en-IN" sz="1200" u="none" strike="noStrike">
                          <a:effectLst/>
                        </a:rPr>
                        <a:t>Standard Deviation</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200" u="none" strike="noStrike">
                          <a:effectLst/>
                        </a:rPr>
                        <a:t>0.428995</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200" u="none" strike="noStrike">
                          <a:effectLst/>
                        </a:rPr>
                        <a:t>Standard Deviation</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200" u="none" strike="noStrike">
                          <a:effectLst/>
                        </a:rPr>
                        <a:t>12110.01</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200" u="none" strike="noStrike">
                          <a:effectLst/>
                        </a:rPr>
                        <a:t>Standard Deviation</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200" u="none" strike="noStrike">
                          <a:effectLst/>
                        </a:rPr>
                        <a:t>0.50016</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200" u="none" strike="noStrike">
                          <a:effectLst/>
                        </a:rPr>
                        <a:t>Standard Deviation</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200" u="none" strike="noStrike">
                          <a:effectLst/>
                        </a:rPr>
                        <a:t>0.428995</a:t>
                      </a:r>
                      <a:endParaRPr lang="en-IN" sz="12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521840063"/>
                  </a:ext>
                </a:extLst>
              </a:tr>
              <a:tr h="479985">
                <a:tc>
                  <a:txBody>
                    <a:bodyPr/>
                    <a:lstStyle/>
                    <a:p>
                      <a:pPr algn="l" fontAlgn="b"/>
                      <a:r>
                        <a:rPr lang="en-IN" sz="1200" u="none" strike="noStrike">
                          <a:effectLst/>
                        </a:rPr>
                        <a:t>Sample Variance</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200" u="none" strike="noStrike">
                          <a:effectLst/>
                        </a:rPr>
                        <a:t>0.184037</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200" u="none" strike="noStrike">
                          <a:effectLst/>
                        </a:rPr>
                        <a:t>Sample Variance</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200" u="none" strike="noStrike">
                          <a:effectLst/>
                        </a:rPr>
                        <a:t>1.47E+08</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200" u="none" strike="noStrike">
                          <a:effectLst/>
                        </a:rPr>
                        <a:t>Sample Variance</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200" u="none" strike="noStrike">
                          <a:effectLst/>
                        </a:rPr>
                        <a:t>0.25016</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200" u="none" strike="noStrike">
                          <a:effectLst/>
                        </a:rPr>
                        <a:t>Sample Variance</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200" u="none" strike="noStrike">
                          <a:effectLst/>
                        </a:rPr>
                        <a:t>0.184037</a:t>
                      </a:r>
                      <a:endParaRPr lang="en-IN" sz="12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036673007"/>
                  </a:ext>
                </a:extLst>
              </a:tr>
              <a:tr h="263599">
                <a:tc>
                  <a:txBody>
                    <a:bodyPr/>
                    <a:lstStyle/>
                    <a:p>
                      <a:pPr algn="l" fontAlgn="b"/>
                      <a:r>
                        <a:rPr lang="en-IN" sz="1200" u="none" strike="noStrike">
                          <a:effectLst/>
                        </a:rPr>
                        <a:t>Kurtosis</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200" u="none" strike="noStrike">
                          <a:effectLst/>
                        </a:rPr>
                        <a:t>-0.55986</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200" u="none" strike="noStrike">
                          <a:effectLst/>
                        </a:rPr>
                        <a:t>Kurtosis</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200" u="none" strike="noStrike">
                          <a:effectLst/>
                        </a:rPr>
                        <a:t>1.606299</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200" u="none" strike="noStrike">
                          <a:effectLst/>
                        </a:rPr>
                        <a:t>Kurtosis</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200" u="none" strike="noStrike">
                          <a:effectLst/>
                        </a:rPr>
                        <a:t>-2.00256</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200" u="none" strike="noStrike">
                          <a:effectLst/>
                        </a:rPr>
                        <a:t>Kurtosis</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200" u="none" strike="noStrike">
                          <a:effectLst/>
                        </a:rPr>
                        <a:t>-0.55986</a:t>
                      </a:r>
                      <a:endParaRPr lang="en-IN" sz="12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658338504"/>
                  </a:ext>
                </a:extLst>
              </a:tr>
              <a:tr h="263599">
                <a:tc>
                  <a:txBody>
                    <a:bodyPr/>
                    <a:lstStyle/>
                    <a:p>
                      <a:pPr algn="l" fontAlgn="b"/>
                      <a:r>
                        <a:rPr lang="en-IN" sz="1200" u="none" strike="noStrike">
                          <a:effectLst/>
                        </a:rPr>
                        <a:t>Skewness</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200" u="none" strike="noStrike">
                          <a:effectLst/>
                        </a:rPr>
                        <a:t>1.200409</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200" u="none" strike="noStrike">
                          <a:effectLst/>
                        </a:rPr>
                        <a:t>Skewness</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200" u="none" strike="noStrike">
                          <a:effectLst/>
                        </a:rPr>
                        <a:t>1.51588</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200" u="none" strike="noStrike">
                          <a:effectLst/>
                        </a:rPr>
                        <a:t>Skewness</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200" u="none" strike="noStrike">
                          <a:effectLst/>
                        </a:rPr>
                        <a:t>-0.02095</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200" u="none" strike="noStrike">
                          <a:effectLst/>
                        </a:rPr>
                        <a:t>Skewness</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200" u="none" strike="noStrike">
                          <a:effectLst/>
                        </a:rPr>
                        <a:t>1.200409</a:t>
                      </a:r>
                      <a:endParaRPr lang="en-IN" sz="12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605848044"/>
                  </a:ext>
                </a:extLst>
              </a:tr>
              <a:tr h="263599">
                <a:tc>
                  <a:txBody>
                    <a:bodyPr/>
                    <a:lstStyle/>
                    <a:p>
                      <a:pPr algn="l" fontAlgn="b"/>
                      <a:r>
                        <a:rPr lang="en-IN" sz="1200" u="none" strike="noStrike">
                          <a:effectLst/>
                        </a:rPr>
                        <a:t>Range</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200" u="none" strike="noStrike">
                          <a:effectLst/>
                        </a:rPr>
                        <a:t>Range</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200" u="none" strike="noStrike">
                          <a:effectLst/>
                        </a:rPr>
                        <a:t>62648.55</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200" u="none" strike="noStrike">
                          <a:effectLst/>
                        </a:rPr>
                        <a:t>Range</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200" u="none" strike="noStrike">
                          <a:effectLst/>
                        </a:rPr>
                        <a:t>Range</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762737847"/>
                  </a:ext>
                </a:extLst>
              </a:tr>
              <a:tr h="263599">
                <a:tc>
                  <a:txBody>
                    <a:bodyPr/>
                    <a:lstStyle/>
                    <a:p>
                      <a:pPr algn="l" fontAlgn="b"/>
                      <a:r>
                        <a:rPr lang="en-IN" sz="1200" u="none" strike="noStrike">
                          <a:effectLst/>
                        </a:rPr>
                        <a:t>Minimum</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200" u="none" strike="noStrike">
                          <a:effectLst/>
                        </a:rPr>
                        <a:t>0</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200" u="none" strike="noStrike">
                          <a:effectLst/>
                        </a:rPr>
                        <a:t>Minimum</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200" u="none" strike="noStrike">
                          <a:effectLst/>
                        </a:rPr>
                        <a:t>1121.874</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200" u="none" strike="noStrike">
                          <a:effectLst/>
                        </a:rPr>
                        <a:t>Minimum</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200" u="none" strike="noStrike">
                          <a:effectLst/>
                        </a:rPr>
                        <a:t>0</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200" u="none" strike="noStrike">
                          <a:effectLst/>
                        </a:rPr>
                        <a:t>Minimum</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200" u="none" strike="noStrike">
                          <a:effectLst/>
                        </a:rPr>
                        <a:t>0</a:t>
                      </a:r>
                      <a:endParaRPr lang="en-IN" sz="12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65414184"/>
                  </a:ext>
                </a:extLst>
              </a:tr>
              <a:tr h="263599">
                <a:tc>
                  <a:txBody>
                    <a:bodyPr/>
                    <a:lstStyle/>
                    <a:p>
                      <a:pPr algn="l" fontAlgn="b"/>
                      <a:r>
                        <a:rPr lang="en-IN" sz="1200" u="none" strike="noStrike">
                          <a:effectLst/>
                        </a:rPr>
                        <a:t>Maximum</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200" u="none" strike="noStrike">
                          <a:effectLst/>
                        </a:rPr>
                        <a:t>Maximum</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200" u="none" strike="noStrike">
                          <a:effectLst/>
                        </a:rPr>
                        <a:t>63770.43</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200" u="none" strike="noStrike">
                          <a:effectLst/>
                        </a:rPr>
                        <a:t>Maximum</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200" u="none" strike="noStrike">
                          <a:effectLst/>
                        </a:rPr>
                        <a:t>Maximum</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870310276"/>
                  </a:ext>
                </a:extLst>
              </a:tr>
              <a:tr h="263599">
                <a:tc>
                  <a:txBody>
                    <a:bodyPr/>
                    <a:lstStyle/>
                    <a:p>
                      <a:pPr algn="l" fontAlgn="b"/>
                      <a:r>
                        <a:rPr lang="en-IN" sz="1200" u="none" strike="noStrike">
                          <a:effectLst/>
                        </a:rPr>
                        <a:t>Sum</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200" u="none" strike="noStrike">
                          <a:effectLst/>
                        </a:rPr>
                        <a:t>325</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200" u="none" strike="noStrike">
                          <a:effectLst/>
                        </a:rPr>
                        <a:t>Sum</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200" u="none" strike="noStrike">
                          <a:effectLst/>
                        </a:rPr>
                        <a:t>17755825</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200" u="none" strike="noStrike">
                          <a:effectLst/>
                        </a:rPr>
                        <a:t>Sum</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200" u="none" strike="noStrike">
                          <a:effectLst/>
                        </a:rPr>
                        <a:t>676</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200" u="none" strike="noStrike">
                          <a:effectLst/>
                        </a:rPr>
                        <a:t>Sum</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200" u="none" strike="noStrike">
                          <a:effectLst/>
                        </a:rPr>
                        <a:t>325</a:t>
                      </a:r>
                      <a:endParaRPr lang="en-IN" sz="12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380258281"/>
                  </a:ext>
                </a:extLst>
              </a:tr>
              <a:tr h="263599">
                <a:tc>
                  <a:txBody>
                    <a:bodyPr/>
                    <a:lstStyle/>
                    <a:p>
                      <a:pPr algn="l" fontAlgn="b"/>
                      <a:r>
                        <a:rPr lang="en-IN" sz="1200" u="none" strike="noStrike">
                          <a:effectLst/>
                        </a:rPr>
                        <a:t>Count</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200" u="none" strike="noStrike">
                          <a:effectLst/>
                        </a:rPr>
                        <a:t>1338</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200" u="none" strike="noStrike">
                          <a:effectLst/>
                        </a:rPr>
                        <a:t>Count</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200" u="none" strike="noStrike">
                          <a:effectLst/>
                        </a:rPr>
                        <a:t>1338</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200" u="none" strike="noStrike">
                          <a:effectLst/>
                        </a:rPr>
                        <a:t>Count</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200" u="none" strike="noStrike">
                          <a:effectLst/>
                        </a:rPr>
                        <a:t>1338</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200" u="none" strike="noStrike">
                          <a:effectLst/>
                        </a:rPr>
                        <a:t>Count</a:t>
                      </a:r>
                      <a:endParaRPr lang="en-IN"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200" u="none" strike="noStrike" dirty="0">
                          <a:effectLst/>
                        </a:rPr>
                        <a:t>1338</a:t>
                      </a:r>
                      <a:endParaRPr lang="en-IN" sz="12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929790088"/>
                  </a:ext>
                </a:extLst>
              </a:tr>
            </a:tbl>
          </a:graphicData>
        </a:graphic>
      </p:graphicFrame>
    </p:spTree>
    <p:extLst>
      <p:ext uri="{BB962C8B-B14F-4D97-AF65-F5344CB8AC3E}">
        <p14:creationId xmlns:p14="http://schemas.microsoft.com/office/powerpoint/2010/main" val="1386652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1E7BE-A24A-B18A-AF3D-3467278F4DCA}"/>
              </a:ext>
            </a:extLst>
          </p:cNvPr>
          <p:cNvSpPr>
            <a:spLocks noGrp="1"/>
          </p:cNvSpPr>
          <p:nvPr>
            <p:ph type="title"/>
          </p:nvPr>
        </p:nvSpPr>
        <p:spPr/>
        <p:txBody>
          <a:bodyPr>
            <a:normAutofit/>
          </a:bodyPr>
          <a:lstStyle/>
          <a:p>
            <a:r>
              <a:rPr lang="en-US" sz="2000" dirty="0"/>
              <a:t>Q1.B. Make Histograms and box plots for continuous variables, do a correlation                analysis.</a:t>
            </a:r>
            <a:endParaRPr lang="en-IN" sz="2000" dirty="0"/>
          </a:p>
        </p:txBody>
      </p:sp>
      <p:sp>
        <p:nvSpPr>
          <p:cNvPr id="7" name="Content Placeholder 6">
            <a:extLst>
              <a:ext uri="{FF2B5EF4-FFF2-40B4-BE49-F238E27FC236}">
                <a16:creationId xmlns:a16="http://schemas.microsoft.com/office/drawing/2014/main" id="{E41ED474-9676-3D63-BC08-04EB1483D2E2}"/>
              </a:ext>
            </a:extLst>
          </p:cNvPr>
          <p:cNvSpPr>
            <a:spLocks noGrp="1"/>
          </p:cNvSpPr>
          <p:nvPr>
            <p:ph idx="1"/>
          </p:nvPr>
        </p:nvSpPr>
        <p:spPr/>
        <p:txBody>
          <a:bodyPr>
            <a:normAutofit/>
          </a:bodyPr>
          <a:lstStyle/>
          <a:p>
            <a:r>
              <a:rPr lang="en-US" sz="1800" dirty="0"/>
              <a:t>Histogram tells us the Frequency of the numerical data, here are using Continuous Data .</a:t>
            </a:r>
          </a:p>
          <a:p>
            <a:r>
              <a:rPr lang="en-US" sz="1800" dirty="0"/>
              <a:t>Here continues variables are BMI, And Charges.</a:t>
            </a:r>
          </a:p>
          <a:p>
            <a:endParaRPr lang="en-US" sz="1800" dirty="0"/>
          </a:p>
          <a:p>
            <a:r>
              <a:rPr lang="en-US" sz="1800" dirty="0"/>
              <a:t>Box Plot are used to show the distribution of data points across a selected measure,</a:t>
            </a:r>
          </a:p>
          <a:p>
            <a:pPr marL="0" indent="0">
              <a:buNone/>
            </a:pPr>
            <a:r>
              <a:rPr lang="en-US" sz="1800" dirty="0"/>
              <a:t>   in this models we are getting any data points across the selected data.</a:t>
            </a:r>
          </a:p>
          <a:p>
            <a:r>
              <a:rPr lang="en-US" sz="1800" dirty="0"/>
              <a:t>Data variables are used for this model are BMI and Charges</a:t>
            </a:r>
          </a:p>
          <a:p>
            <a:pPr marL="0" indent="0">
              <a:buNone/>
            </a:pPr>
            <a:endParaRPr lang="en-US" sz="1800" dirty="0"/>
          </a:p>
          <a:p>
            <a:r>
              <a:rPr lang="en-US" sz="1800" dirty="0"/>
              <a:t>Below I have given my output:</a:t>
            </a:r>
          </a:p>
        </p:txBody>
      </p:sp>
    </p:spTree>
    <p:extLst>
      <p:ext uri="{BB962C8B-B14F-4D97-AF65-F5344CB8AC3E}">
        <p14:creationId xmlns:p14="http://schemas.microsoft.com/office/powerpoint/2010/main" val="3612063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17CCB-359B-ADB7-AD93-DC2A0BAE2EE8}"/>
              </a:ext>
            </a:extLst>
          </p:cNvPr>
          <p:cNvSpPr>
            <a:spLocks noGrp="1"/>
          </p:cNvSpPr>
          <p:nvPr>
            <p:ph type="title"/>
          </p:nvPr>
        </p:nvSpPr>
        <p:spPr/>
        <p:txBody>
          <a:bodyPr>
            <a:normAutofit/>
          </a:bodyPr>
          <a:lstStyle/>
          <a:p>
            <a:r>
              <a:rPr lang="en-US" sz="2800" dirty="0"/>
              <a:t>Multi Linear Regression </a:t>
            </a:r>
            <a:endParaRPr lang="en-IN" sz="2800" dirty="0"/>
          </a:p>
        </p:txBody>
      </p:sp>
      <p:sp>
        <p:nvSpPr>
          <p:cNvPr id="3" name="Content Placeholder 2">
            <a:extLst>
              <a:ext uri="{FF2B5EF4-FFF2-40B4-BE49-F238E27FC236}">
                <a16:creationId xmlns:a16="http://schemas.microsoft.com/office/drawing/2014/main" id="{1848F8EA-ED77-FFB8-F18E-7A18640F76E1}"/>
              </a:ext>
            </a:extLst>
          </p:cNvPr>
          <p:cNvSpPr>
            <a:spLocks noGrp="1"/>
          </p:cNvSpPr>
          <p:nvPr>
            <p:ph idx="1"/>
          </p:nvPr>
        </p:nvSpPr>
        <p:spPr/>
        <p:txBody>
          <a:bodyPr>
            <a:normAutofit/>
          </a:bodyPr>
          <a:lstStyle/>
          <a:p>
            <a:r>
              <a:rPr lang="en-US" sz="2000" dirty="0"/>
              <a:t>Before Removing Any Variables :</a:t>
            </a:r>
          </a:p>
          <a:p>
            <a:pPr marL="0" indent="0">
              <a:buNone/>
            </a:pPr>
            <a:endParaRPr lang="en-IN" sz="2000" dirty="0"/>
          </a:p>
        </p:txBody>
      </p:sp>
      <p:graphicFrame>
        <p:nvGraphicFramePr>
          <p:cNvPr id="7" name="Table 6">
            <a:extLst>
              <a:ext uri="{FF2B5EF4-FFF2-40B4-BE49-F238E27FC236}">
                <a16:creationId xmlns:a16="http://schemas.microsoft.com/office/drawing/2014/main" id="{FB973E20-DF7E-28BB-D6ED-3A592E9F6E92}"/>
              </a:ext>
            </a:extLst>
          </p:cNvPr>
          <p:cNvGraphicFramePr>
            <a:graphicFrameLocks noGrp="1"/>
          </p:cNvGraphicFramePr>
          <p:nvPr>
            <p:extLst>
              <p:ext uri="{D42A27DB-BD31-4B8C-83A1-F6EECF244321}">
                <p14:modId xmlns:p14="http://schemas.microsoft.com/office/powerpoint/2010/main" val="2508886667"/>
              </p:ext>
            </p:extLst>
          </p:nvPr>
        </p:nvGraphicFramePr>
        <p:xfrm>
          <a:off x="5374640" y="3274252"/>
          <a:ext cx="3578421" cy="2720148"/>
        </p:xfrm>
        <a:graphic>
          <a:graphicData uri="http://schemas.openxmlformats.org/drawingml/2006/table">
            <a:tbl>
              <a:tblPr>
                <a:tableStyleId>{16D9F66E-5EB9-4882-86FB-DCBF35E3C3E4}</a:tableStyleId>
              </a:tblPr>
              <a:tblGrid>
                <a:gridCol w="1192807">
                  <a:extLst>
                    <a:ext uri="{9D8B030D-6E8A-4147-A177-3AD203B41FA5}">
                      <a16:colId xmlns:a16="http://schemas.microsoft.com/office/drawing/2014/main" val="1653558149"/>
                    </a:ext>
                  </a:extLst>
                </a:gridCol>
                <a:gridCol w="1192807">
                  <a:extLst>
                    <a:ext uri="{9D8B030D-6E8A-4147-A177-3AD203B41FA5}">
                      <a16:colId xmlns:a16="http://schemas.microsoft.com/office/drawing/2014/main" val="100321443"/>
                    </a:ext>
                  </a:extLst>
                </a:gridCol>
                <a:gridCol w="1192807">
                  <a:extLst>
                    <a:ext uri="{9D8B030D-6E8A-4147-A177-3AD203B41FA5}">
                      <a16:colId xmlns:a16="http://schemas.microsoft.com/office/drawing/2014/main" val="2832442600"/>
                    </a:ext>
                  </a:extLst>
                </a:gridCol>
              </a:tblGrid>
              <a:tr h="431372">
                <a:tc>
                  <a:txBody>
                    <a:bodyPr/>
                    <a:lstStyle/>
                    <a:p>
                      <a:pPr algn="ctr" fontAlgn="b"/>
                      <a:r>
                        <a:rPr lang="en-IN" sz="1100" u="none" strike="noStrike">
                          <a:effectLst/>
                        </a:rPr>
                        <a:t> </a:t>
                      </a:r>
                      <a:endParaRPr lang="en-IN" sz="1100" b="0" i="1"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IN" sz="1100" u="none" strike="noStrike">
                          <a:effectLst/>
                        </a:rPr>
                        <a:t>Coefficients</a:t>
                      </a:r>
                      <a:endParaRPr lang="en-IN" sz="1100" b="0" i="1"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IN" sz="1100" u="none" strike="noStrike">
                          <a:effectLst/>
                        </a:rPr>
                        <a:t>P-value</a:t>
                      </a:r>
                      <a:endParaRPr lang="en-IN" sz="1100" b="0" i="1"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120100397"/>
                  </a:ext>
                </a:extLst>
              </a:tr>
              <a:tr h="235294">
                <a:tc>
                  <a:txBody>
                    <a:bodyPr/>
                    <a:lstStyle/>
                    <a:p>
                      <a:pPr algn="l" fontAlgn="b"/>
                      <a:r>
                        <a:rPr lang="en-IN" sz="1100" u="none" strike="noStrike">
                          <a:effectLst/>
                        </a:rPr>
                        <a:t>Intercept</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-11938.5</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5.58E-32</a:t>
                      </a:r>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783861935"/>
                  </a:ext>
                </a:extLst>
              </a:tr>
              <a:tr h="235294">
                <a:tc>
                  <a:txBody>
                    <a:bodyPr/>
                    <a:lstStyle/>
                    <a:p>
                      <a:pPr algn="l" fontAlgn="b"/>
                      <a:r>
                        <a:rPr lang="en-IN" sz="1100" u="none" strike="noStrike">
                          <a:effectLst/>
                        </a:rPr>
                        <a:t>age</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256.8564</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7.78E-89</a:t>
                      </a:r>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47841394"/>
                  </a:ext>
                </a:extLst>
              </a:tr>
              <a:tr h="235294">
                <a:tc>
                  <a:txBody>
                    <a:bodyPr/>
                    <a:lstStyle/>
                    <a:p>
                      <a:pPr algn="l" fontAlgn="b"/>
                      <a:r>
                        <a:rPr lang="en-IN" sz="1100" u="none" strike="noStrike">
                          <a:effectLst/>
                        </a:rPr>
                        <a:t>sex</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-131.314</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0.693348</a:t>
                      </a:r>
                      <a:endParaRPr lang="en-IN" sz="1100" b="0" i="0" u="none" strike="noStrike">
                        <a:solidFill>
                          <a:srgbClr val="9C0006"/>
                        </a:solidFill>
                        <a:effectLst/>
                        <a:latin typeface="Calibri" panose="020F0502020204030204" pitchFamily="34" charset="0"/>
                      </a:endParaRPr>
                    </a:p>
                  </a:txBody>
                  <a:tcPr marL="0" marR="0" marT="0" marB="0" anchor="b"/>
                </a:tc>
                <a:extLst>
                  <a:ext uri="{0D108BD9-81ED-4DB2-BD59-A6C34878D82A}">
                    <a16:rowId xmlns:a16="http://schemas.microsoft.com/office/drawing/2014/main" val="1574405903"/>
                  </a:ext>
                </a:extLst>
              </a:tr>
              <a:tr h="235294">
                <a:tc>
                  <a:txBody>
                    <a:bodyPr/>
                    <a:lstStyle/>
                    <a:p>
                      <a:pPr algn="l" fontAlgn="b"/>
                      <a:r>
                        <a:rPr lang="en-IN" sz="1100" u="none" strike="noStrike">
                          <a:effectLst/>
                        </a:rPr>
                        <a:t>bmi</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339.1935</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6.5E-31</a:t>
                      </a:r>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471034713"/>
                  </a:ext>
                </a:extLst>
              </a:tr>
              <a:tr h="245098">
                <a:tc>
                  <a:txBody>
                    <a:bodyPr/>
                    <a:lstStyle/>
                    <a:p>
                      <a:pPr algn="l" fontAlgn="b"/>
                      <a:r>
                        <a:rPr lang="en-IN" sz="1100" u="none" strike="noStrike">
                          <a:effectLst/>
                        </a:rPr>
                        <a:t>children</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475.5005</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dirty="0">
                          <a:effectLst/>
                        </a:rPr>
                        <a:t>0.000577</a:t>
                      </a:r>
                      <a:endParaRPr lang="en-IN" sz="11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216401696"/>
                  </a:ext>
                </a:extLst>
              </a:tr>
              <a:tr h="235294">
                <a:tc>
                  <a:txBody>
                    <a:bodyPr/>
                    <a:lstStyle/>
                    <a:p>
                      <a:pPr algn="l" fontAlgn="b"/>
                      <a:r>
                        <a:rPr lang="en-IN" sz="1100" u="none" strike="noStrike">
                          <a:effectLst/>
                        </a:rPr>
                        <a:t>smoker</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23848.53</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182312647"/>
                  </a:ext>
                </a:extLst>
              </a:tr>
              <a:tr h="311140">
                <a:tc>
                  <a:txBody>
                    <a:bodyPr/>
                    <a:lstStyle/>
                    <a:p>
                      <a:pPr algn="l" fontAlgn="b"/>
                      <a:r>
                        <a:rPr lang="en-IN" sz="1100" u="none" strike="noStrike" dirty="0">
                          <a:effectLst/>
                        </a:rPr>
                        <a:t>Northwest</a:t>
                      </a:r>
                      <a:endParaRPr lang="en-IN" sz="11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-352.964</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0.458769</a:t>
                      </a:r>
                      <a:endParaRPr lang="en-IN" sz="1100" b="0" i="0" u="none" strike="noStrike">
                        <a:solidFill>
                          <a:srgbClr val="9C0006"/>
                        </a:solidFill>
                        <a:effectLst/>
                        <a:latin typeface="Calibri" panose="020F0502020204030204" pitchFamily="34" charset="0"/>
                      </a:endParaRPr>
                    </a:p>
                  </a:txBody>
                  <a:tcPr marL="0" marR="0" marT="0" marB="0" anchor="b"/>
                </a:tc>
                <a:extLst>
                  <a:ext uri="{0D108BD9-81ED-4DB2-BD59-A6C34878D82A}">
                    <a16:rowId xmlns:a16="http://schemas.microsoft.com/office/drawing/2014/main" val="2117361673"/>
                  </a:ext>
                </a:extLst>
              </a:tr>
              <a:tr h="243840">
                <a:tc>
                  <a:txBody>
                    <a:bodyPr/>
                    <a:lstStyle/>
                    <a:p>
                      <a:pPr algn="l" fontAlgn="b"/>
                      <a:r>
                        <a:rPr lang="en-IN" sz="1100" u="none" strike="noStrike">
                          <a:effectLst/>
                        </a:rPr>
                        <a:t>Southeast</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-1035.02</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0.030782</a:t>
                      </a:r>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731632403"/>
                  </a:ext>
                </a:extLst>
              </a:tr>
              <a:tr h="312228">
                <a:tc>
                  <a:txBody>
                    <a:bodyPr/>
                    <a:lstStyle/>
                    <a:p>
                      <a:pPr algn="l" fontAlgn="b"/>
                      <a:r>
                        <a:rPr lang="en-IN" sz="1100" u="none" strike="noStrike">
                          <a:effectLst/>
                        </a:rPr>
                        <a:t>Southwest</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dirty="0">
                          <a:effectLst/>
                        </a:rPr>
                        <a:t>-960.051</a:t>
                      </a:r>
                      <a:endParaRPr lang="en-IN" sz="11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dirty="0">
                          <a:effectLst/>
                        </a:rPr>
                        <a:t>0.044765</a:t>
                      </a:r>
                      <a:endParaRPr lang="en-IN" sz="11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16001286"/>
                  </a:ext>
                </a:extLst>
              </a:tr>
            </a:tbl>
          </a:graphicData>
        </a:graphic>
      </p:graphicFrame>
      <p:graphicFrame>
        <p:nvGraphicFramePr>
          <p:cNvPr id="8" name="Table 7">
            <a:extLst>
              <a:ext uri="{FF2B5EF4-FFF2-40B4-BE49-F238E27FC236}">
                <a16:creationId xmlns:a16="http://schemas.microsoft.com/office/drawing/2014/main" id="{B7E8B96B-C63E-88E6-0C46-9755887D5E33}"/>
              </a:ext>
            </a:extLst>
          </p:cNvPr>
          <p:cNvGraphicFramePr>
            <a:graphicFrameLocks noGrp="1"/>
          </p:cNvGraphicFramePr>
          <p:nvPr>
            <p:extLst>
              <p:ext uri="{D42A27DB-BD31-4B8C-83A1-F6EECF244321}">
                <p14:modId xmlns:p14="http://schemas.microsoft.com/office/powerpoint/2010/main" val="3172606020"/>
              </p:ext>
            </p:extLst>
          </p:nvPr>
        </p:nvGraphicFramePr>
        <p:xfrm>
          <a:off x="1288218" y="3291840"/>
          <a:ext cx="3578422" cy="1879599"/>
        </p:xfrm>
        <a:graphic>
          <a:graphicData uri="http://schemas.openxmlformats.org/drawingml/2006/table">
            <a:tbl>
              <a:tblPr>
                <a:tableStyleId>{16D9F66E-5EB9-4882-86FB-DCBF35E3C3E4}</a:tableStyleId>
              </a:tblPr>
              <a:tblGrid>
                <a:gridCol w="1789211">
                  <a:extLst>
                    <a:ext uri="{9D8B030D-6E8A-4147-A177-3AD203B41FA5}">
                      <a16:colId xmlns:a16="http://schemas.microsoft.com/office/drawing/2014/main" val="1166502382"/>
                    </a:ext>
                  </a:extLst>
                </a:gridCol>
                <a:gridCol w="1789211">
                  <a:extLst>
                    <a:ext uri="{9D8B030D-6E8A-4147-A177-3AD203B41FA5}">
                      <a16:colId xmlns:a16="http://schemas.microsoft.com/office/drawing/2014/main" val="2952705646"/>
                    </a:ext>
                  </a:extLst>
                </a:gridCol>
              </a:tblGrid>
              <a:tr h="311106">
                <a:tc gridSpan="2">
                  <a:txBody>
                    <a:bodyPr/>
                    <a:lstStyle/>
                    <a:p>
                      <a:pPr algn="ctr" fontAlgn="b"/>
                      <a:r>
                        <a:rPr lang="en-IN" sz="1100" u="none" strike="noStrike" dirty="0">
                          <a:effectLst/>
                        </a:rPr>
                        <a:t>Regression Statistics</a:t>
                      </a:r>
                      <a:endParaRPr lang="en-IN" sz="1100" b="0" i="1" u="none" strike="noStrike" dirty="0">
                        <a:solidFill>
                          <a:srgbClr val="000000"/>
                        </a:solidFill>
                        <a:effectLst/>
                        <a:latin typeface="Calibri" panose="020F0502020204030204" pitchFamily="34" charset="0"/>
                      </a:endParaRPr>
                    </a:p>
                  </a:txBody>
                  <a:tcPr marL="0" marR="0" marT="0" marB="0" anchor="b"/>
                </a:tc>
                <a:tc hMerge="1">
                  <a:txBody>
                    <a:bodyPr/>
                    <a:lstStyle/>
                    <a:p>
                      <a:endParaRPr lang="en-IN"/>
                    </a:p>
                  </a:txBody>
                  <a:tcPr/>
                </a:tc>
                <a:extLst>
                  <a:ext uri="{0D108BD9-81ED-4DB2-BD59-A6C34878D82A}">
                    <a16:rowId xmlns:a16="http://schemas.microsoft.com/office/drawing/2014/main" val="4545691"/>
                  </a:ext>
                </a:extLst>
              </a:tr>
              <a:tr h="311106">
                <a:tc>
                  <a:txBody>
                    <a:bodyPr/>
                    <a:lstStyle/>
                    <a:p>
                      <a:pPr algn="l" fontAlgn="b"/>
                      <a:r>
                        <a:rPr lang="en-IN" sz="1100" u="none" strike="noStrike">
                          <a:effectLst/>
                        </a:rPr>
                        <a:t>Multiple R</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0.866552</a:t>
                      </a:r>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33409727"/>
                  </a:ext>
                </a:extLst>
              </a:tr>
              <a:tr h="311106">
                <a:tc>
                  <a:txBody>
                    <a:bodyPr/>
                    <a:lstStyle/>
                    <a:p>
                      <a:pPr algn="l" fontAlgn="b"/>
                      <a:r>
                        <a:rPr lang="en-IN" sz="1100" u="none" strike="noStrike">
                          <a:effectLst/>
                        </a:rPr>
                        <a:t>R Square</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0.750913</a:t>
                      </a:r>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824523634"/>
                  </a:ext>
                </a:extLst>
              </a:tr>
              <a:tr h="311106">
                <a:tc>
                  <a:txBody>
                    <a:bodyPr/>
                    <a:lstStyle/>
                    <a:p>
                      <a:pPr algn="l" fontAlgn="b"/>
                      <a:r>
                        <a:rPr lang="en-IN" sz="1100" u="none" strike="noStrike">
                          <a:effectLst/>
                        </a:rPr>
                        <a:t>Adjusted R Square</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0.749414</a:t>
                      </a:r>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659741168"/>
                  </a:ext>
                </a:extLst>
              </a:tr>
              <a:tr h="311106">
                <a:tc>
                  <a:txBody>
                    <a:bodyPr/>
                    <a:lstStyle/>
                    <a:p>
                      <a:pPr algn="l" fontAlgn="b"/>
                      <a:r>
                        <a:rPr lang="en-IN" sz="1100" u="none" strike="noStrike">
                          <a:effectLst/>
                        </a:rPr>
                        <a:t>Standard Error</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6062.102</a:t>
                      </a:r>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395551288"/>
                  </a:ext>
                </a:extLst>
              </a:tr>
              <a:tr h="324069">
                <a:tc>
                  <a:txBody>
                    <a:bodyPr/>
                    <a:lstStyle/>
                    <a:p>
                      <a:pPr algn="l" fontAlgn="b"/>
                      <a:r>
                        <a:rPr lang="en-IN" sz="1100" u="none" strike="noStrike">
                          <a:effectLst/>
                        </a:rPr>
                        <a:t>Observations</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dirty="0">
                          <a:effectLst/>
                        </a:rPr>
                        <a:t>1338</a:t>
                      </a:r>
                      <a:endParaRPr lang="en-IN" sz="11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849431976"/>
                  </a:ext>
                </a:extLst>
              </a:tr>
            </a:tbl>
          </a:graphicData>
        </a:graphic>
      </p:graphicFrame>
    </p:spTree>
    <p:extLst>
      <p:ext uri="{BB962C8B-B14F-4D97-AF65-F5344CB8AC3E}">
        <p14:creationId xmlns:p14="http://schemas.microsoft.com/office/powerpoint/2010/main" val="32233556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39F2C8A-7D1A-B784-6C1F-ED4F8DC3BA5A}"/>
              </a:ext>
            </a:extLst>
          </p:cNvPr>
          <p:cNvSpPr txBox="1"/>
          <p:nvPr/>
        </p:nvSpPr>
        <p:spPr>
          <a:xfrm>
            <a:off x="934720" y="254000"/>
            <a:ext cx="9083040" cy="294997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t>Sex: p-value is more than 5% which for sex p-value is 69%, Failed to reject null hypothesis.</a:t>
            </a:r>
          </a:p>
          <a:p>
            <a:pPr marL="285750" indent="-285750">
              <a:lnSpc>
                <a:spcPct val="150000"/>
              </a:lnSpc>
              <a:buFont typeface="Wingdings" panose="05000000000000000000" pitchFamily="2" charset="2"/>
              <a:buChar char="Ø"/>
            </a:pPr>
            <a:r>
              <a:rPr lang="en-US" dirty="0"/>
              <a:t>Northwest : p-value for Northwest is more than 5% which is 45%, </a:t>
            </a:r>
            <a:r>
              <a:rPr lang="en-US" dirty="0" err="1"/>
              <a:t>Falied</a:t>
            </a:r>
            <a:r>
              <a:rPr lang="en-US" dirty="0"/>
              <a:t> to reject null hypothesis.</a:t>
            </a:r>
          </a:p>
          <a:p>
            <a:pPr marL="285750" indent="-285750">
              <a:lnSpc>
                <a:spcPct val="150000"/>
              </a:lnSpc>
              <a:buFont typeface="Wingdings" panose="05000000000000000000" pitchFamily="2" charset="2"/>
              <a:buChar char="Ø"/>
            </a:pPr>
            <a:r>
              <a:rPr lang="en-US" dirty="0"/>
              <a:t>therefore, sex and Northwest variables are insignificant for further analysis.</a:t>
            </a:r>
          </a:p>
          <a:p>
            <a:pPr marL="285750" indent="-285750">
              <a:lnSpc>
                <a:spcPct val="150000"/>
              </a:lnSpc>
              <a:buFont typeface="Wingdings" panose="05000000000000000000" pitchFamily="2" charset="2"/>
              <a:buChar char="Ø"/>
            </a:pPr>
            <a:endParaRPr lang="en-US" dirty="0"/>
          </a:p>
          <a:p>
            <a:pPr marL="285750" indent="-285750">
              <a:lnSpc>
                <a:spcPct val="150000"/>
              </a:lnSpc>
              <a:buFont typeface="Wingdings" panose="05000000000000000000" pitchFamily="2" charset="2"/>
              <a:buChar char="q"/>
            </a:pPr>
            <a:r>
              <a:rPr lang="en-US" dirty="0"/>
              <a:t>After removing Sex and Northwest Variable :</a:t>
            </a:r>
            <a:endParaRPr lang="en-IN" dirty="0"/>
          </a:p>
        </p:txBody>
      </p:sp>
      <p:graphicFrame>
        <p:nvGraphicFramePr>
          <p:cNvPr id="5" name="Table 4">
            <a:extLst>
              <a:ext uri="{FF2B5EF4-FFF2-40B4-BE49-F238E27FC236}">
                <a16:creationId xmlns:a16="http://schemas.microsoft.com/office/drawing/2014/main" id="{74C7E95E-7FCB-7612-A4CC-9BC06BC3B546}"/>
              </a:ext>
            </a:extLst>
          </p:cNvPr>
          <p:cNvGraphicFramePr>
            <a:graphicFrameLocks noGrp="1"/>
          </p:cNvGraphicFramePr>
          <p:nvPr>
            <p:extLst>
              <p:ext uri="{D42A27DB-BD31-4B8C-83A1-F6EECF244321}">
                <p14:modId xmlns:p14="http://schemas.microsoft.com/office/powerpoint/2010/main" val="657207090"/>
              </p:ext>
            </p:extLst>
          </p:nvPr>
        </p:nvGraphicFramePr>
        <p:xfrm>
          <a:off x="1066800" y="3400424"/>
          <a:ext cx="3180080" cy="1584005"/>
        </p:xfrm>
        <a:graphic>
          <a:graphicData uri="http://schemas.openxmlformats.org/drawingml/2006/table">
            <a:tbl>
              <a:tblPr>
                <a:tableStyleId>{16D9F66E-5EB9-4882-86FB-DCBF35E3C3E4}</a:tableStyleId>
              </a:tblPr>
              <a:tblGrid>
                <a:gridCol w="1590040">
                  <a:extLst>
                    <a:ext uri="{9D8B030D-6E8A-4147-A177-3AD203B41FA5}">
                      <a16:colId xmlns:a16="http://schemas.microsoft.com/office/drawing/2014/main" val="103020658"/>
                    </a:ext>
                  </a:extLst>
                </a:gridCol>
                <a:gridCol w="1590040">
                  <a:extLst>
                    <a:ext uri="{9D8B030D-6E8A-4147-A177-3AD203B41FA5}">
                      <a16:colId xmlns:a16="http://schemas.microsoft.com/office/drawing/2014/main" val="3112632434"/>
                    </a:ext>
                  </a:extLst>
                </a:gridCol>
              </a:tblGrid>
              <a:tr h="262180">
                <a:tc gridSpan="2">
                  <a:txBody>
                    <a:bodyPr/>
                    <a:lstStyle/>
                    <a:p>
                      <a:pPr algn="ctr" fontAlgn="b"/>
                      <a:r>
                        <a:rPr lang="en-IN" sz="1100" u="none" strike="noStrike" dirty="0">
                          <a:effectLst/>
                        </a:rPr>
                        <a:t>Regression Statistics</a:t>
                      </a:r>
                      <a:endParaRPr lang="en-IN" sz="1100" b="0" i="1" u="none" strike="noStrike" dirty="0">
                        <a:solidFill>
                          <a:srgbClr val="000000"/>
                        </a:solidFill>
                        <a:effectLst/>
                        <a:latin typeface="Calibri" panose="020F0502020204030204" pitchFamily="34" charset="0"/>
                      </a:endParaRPr>
                    </a:p>
                  </a:txBody>
                  <a:tcPr marL="0" marR="0" marT="0" marB="0" anchor="b"/>
                </a:tc>
                <a:tc hMerge="1">
                  <a:txBody>
                    <a:bodyPr/>
                    <a:lstStyle/>
                    <a:p>
                      <a:endParaRPr lang="en-IN"/>
                    </a:p>
                  </a:txBody>
                  <a:tcPr/>
                </a:tc>
                <a:extLst>
                  <a:ext uri="{0D108BD9-81ED-4DB2-BD59-A6C34878D82A}">
                    <a16:rowId xmlns:a16="http://schemas.microsoft.com/office/drawing/2014/main" val="2451746772"/>
                  </a:ext>
                </a:extLst>
              </a:tr>
              <a:tr h="262180">
                <a:tc>
                  <a:txBody>
                    <a:bodyPr/>
                    <a:lstStyle/>
                    <a:p>
                      <a:pPr algn="l" fontAlgn="b"/>
                      <a:r>
                        <a:rPr lang="en-IN" sz="1100" u="none" strike="noStrike">
                          <a:effectLst/>
                        </a:rPr>
                        <a:t>Multiple R</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0.866476</a:t>
                      </a:r>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781317292"/>
                  </a:ext>
                </a:extLst>
              </a:tr>
              <a:tr h="262180">
                <a:tc>
                  <a:txBody>
                    <a:bodyPr/>
                    <a:lstStyle/>
                    <a:p>
                      <a:pPr algn="l" fontAlgn="b"/>
                      <a:r>
                        <a:rPr lang="en-IN" sz="1100" u="none" strike="noStrike">
                          <a:effectLst/>
                        </a:rPr>
                        <a:t>R Square</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0.750781</a:t>
                      </a:r>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223816422"/>
                  </a:ext>
                </a:extLst>
              </a:tr>
              <a:tr h="262180">
                <a:tc>
                  <a:txBody>
                    <a:bodyPr/>
                    <a:lstStyle/>
                    <a:p>
                      <a:pPr algn="l" fontAlgn="b"/>
                      <a:r>
                        <a:rPr lang="en-IN" sz="1100" u="none" strike="noStrike">
                          <a:effectLst/>
                        </a:rPr>
                        <a:t>Adjusted R Square</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0.749658</a:t>
                      </a:r>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677078878"/>
                  </a:ext>
                </a:extLst>
              </a:tr>
              <a:tr h="262180">
                <a:tc>
                  <a:txBody>
                    <a:bodyPr/>
                    <a:lstStyle/>
                    <a:p>
                      <a:pPr algn="l" fontAlgn="b"/>
                      <a:r>
                        <a:rPr lang="en-IN" sz="1100" u="none" strike="noStrike">
                          <a:effectLst/>
                        </a:rPr>
                        <a:t>Standard Error</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6059.146</a:t>
                      </a:r>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104995404"/>
                  </a:ext>
                </a:extLst>
              </a:tr>
              <a:tr h="273105">
                <a:tc>
                  <a:txBody>
                    <a:bodyPr/>
                    <a:lstStyle/>
                    <a:p>
                      <a:pPr algn="l" fontAlgn="b"/>
                      <a:r>
                        <a:rPr lang="en-IN" sz="1100" u="none" strike="noStrike">
                          <a:effectLst/>
                        </a:rPr>
                        <a:t>Observations</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dirty="0">
                          <a:effectLst/>
                        </a:rPr>
                        <a:t>1338</a:t>
                      </a:r>
                      <a:endParaRPr lang="en-IN" sz="11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036597600"/>
                  </a:ext>
                </a:extLst>
              </a:tr>
            </a:tbl>
          </a:graphicData>
        </a:graphic>
      </p:graphicFrame>
      <p:graphicFrame>
        <p:nvGraphicFramePr>
          <p:cNvPr id="6" name="Table 5">
            <a:extLst>
              <a:ext uri="{FF2B5EF4-FFF2-40B4-BE49-F238E27FC236}">
                <a16:creationId xmlns:a16="http://schemas.microsoft.com/office/drawing/2014/main" id="{00C8F8C0-E97F-202A-DE41-72C91D18C51B}"/>
              </a:ext>
            </a:extLst>
          </p:cNvPr>
          <p:cNvGraphicFramePr>
            <a:graphicFrameLocks noGrp="1"/>
          </p:cNvGraphicFramePr>
          <p:nvPr>
            <p:extLst>
              <p:ext uri="{D42A27DB-BD31-4B8C-83A1-F6EECF244321}">
                <p14:modId xmlns:p14="http://schemas.microsoft.com/office/powerpoint/2010/main" val="2617463229"/>
              </p:ext>
            </p:extLst>
          </p:nvPr>
        </p:nvGraphicFramePr>
        <p:xfrm>
          <a:off x="4958080" y="3400424"/>
          <a:ext cx="3434079" cy="2221582"/>
        </p:xfrm>
        <a:graphic>
          <a:graphicData uri="http://schemas.openxmlformats.org/drawingml/2006/table">
            <a:tbl>
              <a:tblPr>
                <a:tableStyleId>{16D9F66E-5EB9-4882-86FB-DCBF35E3C3E4}</a:tableStyleId>
              </a:tblPr>
              <a:tblGrid>
                <a:gridCol w="1144693">
                  <a:extLst>
                    <a:ext uri="{9D8B030D-6E8A-4147-A177-3AD203B41FA5}">
                      <a16:colId xmlns:a16="http://schemas.microsoft.com/office/drawing/2014/main" val="3585382916"/>
                    </a:ext>
                  </a:extLst>
                </a:gridCol>
                <a:gridCol w="1144693">
                  <a:extLst>
                    <a:ext uri="{9D8B030D-6E8A-4147-A177-3AD203B41FA5}">
                      <a16:colId xmlns:a16="http://schemas.microsoft.com/office/drawing/2014/main" val="523080355"/>
                    </a:ext>
                  </a:extLst>
                </a:gridCol>
                <a:gridCol w="1144693">
                  <a:extLst>
                    <a:ext uri="{9D8B030D-6E8A-4147-A177-3AD203B41FA5}">
                      <a16:colId xmlns:a16="http://schemas.microsoft.com/office/drawing/2014/main" val="3127877224"/>
                    </a:ext>
                  </a:extLst>
                </a:gridCol>
              </a:tblGrid>
              <a:tr h="265620">
                <a:tc>
                  <a:txBody>
                    <a:bodyPr/>
                    <a:lstStyle/>
                    <a:p>
                      <a:pPr algn="ctr" fontAlgn="b"/>
                      <a:r>
                        <a:rPr lang="en-IN" sz="1100" u="none" strike="noStrike">
                          <a:effectLst/>
                        </a:rPr>
                        <a:t> </a:t>
                      </a:r>
                      <a:endParaRPr lang="en-IN" sz="1100" b="0" i="1"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IN" sz="1100" u="none" strike="noStrike" dirty="0">
                          <a:effectLst/>
                        </a:rPr>
                        <a:t>Coefficients</a:t>
                      </a:r>
                      <a:endParaRPr lang="en-IN" sz="1100" b="0" i="1"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IN" sz="1100" u="none" strike="noStrike">
                          <a:effectLst/>
                        </a:rPr>
                        <a:t>P-value</a:t>
                      </a:r>
                      <a:endParaRPr lang="en-IN" sz="1100" b="0" i="1"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599804396"/>
                  </a:ext>
                </a:extLst>
              </a:tr>
              <a:tr h="265620">
                <a:tc>
                  <a:txBody>
                    <a:bodyPr/>
                    <a:lstStyle/>
                    <a:p>
                      <a:pPr algn="l" fontAlgn="b"/>
                      <a:r>
                        <a:rPr lang="en-IN" sz="1100" u="none" strike="noStrike">
                          <a:effectLst/>
                        </a:rPr>
                        <a:t>Intercept</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-12165.4</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1.61E-35</a:t>
                      </a:r>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959350993"/>
                  </a:ext>
                </a:extLst>
              </a:tr>
              <a:tr h="265620">
                <a:tc>
                  <a:txBody>
                    <a:bodyPr/>
                    <a:lstStyle/>
                    <a:p>
                      <a:pPr algn="l" fontAlgn="b"/>
                      <a:r>
                        <a:rPr lang="en-IN" sz="1100" u="none" strike="noStrike">
                          <a:effectLst/>
                        </a:rPr>
                        <a:t>age</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257.0064</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4.62E-89</a:t>
                      </a:r>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930148326"/>
                  </a:ext>
                </a:extLst>
              </a:tr>
              <a:tr h="340108">
                <a:tc>
                  <a:txBody>
                    <a:bodyPr/>
                    <a:lstStyle/>
                    <a:p>
                      <a:pPr algn="l" fontAlgn="b"/>
                      <a:r>
                        <a:rPr lang="en-IN" sz="1100" u="none" strike="noStrike">
                          <a:effectLst/>
                        </a:rPr>
                        <a:t>bmi</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338.6413</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6.5E-31</a:t>
                      </a:r>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678365140"/>
                  </a:ext>
                </a:extLst>
              </a:tr>
              <a:tr h="265620">
                <a:tc>
                  <a:txBody>
                    <a:bodyPr/>
                    <a:lstStyle/>
                    <a:p>
                      <a:pPr algn="l" fontAlgn="b"/>
                      <a:r>
                        <a:rPr lang="en-IN" sz="1100" u="none" strike="noStrike">
                          <a:effectLst/>
                        </a:rPr>
                        <a:t>children</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471.5441</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0.000632</a:t>
                      </a:r>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051305437"/>
                  </a:ext>
                </a:extLst>
              </a:tr>
              <a:tr h="276687">
                <a:tc>
                  <a:txBody>
                    <a:bodyPr/>
                    <a:lstStyle/>
                    <a:p>
                      <a:pPr algn="l" fontAlgn="b"/>
                      <a:r>
                        <a:rPr lang="en-IN" sz="1100" u="none" strike="noStrike">
                          <a:effectLst/>
                        </a:rPr>
                        <a:t>smoker</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23843.87</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738561431"/>
                  </a:ext>
                </a:extLst>
              </a:tr>
              <a:tr h="265620">
                <a:tc>
                  <a:txBody>
                    <a:bodyPr/>
                    <a:lstStyle/>
                    <a:p>
                      <a:pPr algn="l" fontAlgn="b"/>
                      <a:r>
                        <a:rPr lang="en-IN" sz="1100" u="none" strike="noStrike">
                          <a:effectLst/>
                        </a:rPr>
                        <a:t>Southeast</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-858.47</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0.038873</a:t>
                      </a:r>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109550757"/>
                  </a:ext>
                </a:extLst>
              </a:tr>
              <a:tr h="276687">
                <a:tc>
                  <a:txBody>
                    <a:bodyPr/>
                    <a:lstStyle/>
                    <a:p>
                      <a:pPr algn="l" fontAlgn="b"/>
                      <a:r>
                        <a:rPr lang="en-IN" sz="1100" u="none" strike="noStrike">
                          <a:effectLst/>
                        </a:rPr>
                        <a:t>Southwest</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-782.745</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dirty="0">
                          <a:effectLst/>
                        </a:rPr>
                        <a:t>0.058734</a:t>
                      </a:r>
                      <a:endParaRPr lang="en-IN" sz="11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139849875"/>
                  </a:ext>
                </a:extLst>
              </a:tr>
            </a:tbl>
          </a:graphicData>
        </a:graphic>
      </p:graphicFrame>
      <p:sp>
        <p:nvSpPr>
          <p:cNvPr id="7" name="TextBox 6">
            <a:extLst>
              <a:ext uri="{FF2B5EF4-FFF2-40B4-BE49-F238E27FC236}">
                <a16:creationId xmlns:a16="http://schemas.microsoft.com/office/drawing/2014/main" id="{2DEFE169-CEB7-65AF-3C09-C2B4AF994F30}"/>
              </a:ext>
            </a:extLst>
          </p:cNvPr>
          <p:cNvSpPr txBox="1"/>
          <p:nvPr/>
        </p:nvSpPr>
        <p:spPr>
          <a:xfrm>
            <a:off x="1066800" y="5750560"/>
            <a:ext cx="9225280"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t>There is a slit difference between R-square.</a:t>
            </a:r>
          </a:p>
          <a:p>
            <a:pPr marL="285750" indent="-285750">
              <a:buFont typeface="Wingdings" panose="05000000000000000000" pitchFamily="2" charset="2"/>
              <a:buChar char="Ø"/>
            </a:pPr>
            <a:r>
              <a:rPr lang="en-IN" dirty="0"/>
              <a:t>Before removing insignificant variables</a:t>
            </a:r>
            <a:r>
              <a:rPr lang="en-US" dirty="0"/>
              <a:t>, R-Square value is 75.0913%.</a:t>
            </a:r>
          </a:p>
          <a:p>
            <a:pPr marL="285750" indent="-285750">
              <a:buFont typeface="Wingdings" panose="05000000000000000000" pitchFamily="2" charset="2"/>
              <a:buChar char="Ø"/>
            </a:pPr>
            <a:r>
              <a:rPr lang="en-IN" dirty="0"/>
              <a:t>After removing insignificant variables, R-Square value is 75.0781%.</a:t>
            </a:r>
          </a:p>
        </p:txBody>
      </p:sp>
    </p:spTree>
    <p:extLst>
      <p:ext uri="{BB962C8B-B14F-4D97-AF65-F5344CB8AC3E}">
        <p14:creationId xmlns:p14="http://schemas.microsoft.com/office/powerpoint/2010/main" val="3615905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cx1="http://schemas.microsoft.com/office/drawing/2015/9/8/chartex">
        <mc:Choice Requires="cx1">
          <p:graphicFrame>
            <p:nvGraphicFramePr>
              <p:cNvPr id="5" name="Chart 4">
                <a:extLst>
                  <a:ext uri="{FF2B5EF4-FFF2-40B4-BE49-F238E27FC236}">
                    <a16:creationId xmlns:a16="http://schemas.microsoft.com/office/drawing/2014/main" id="{3FF51970-CFF5-455B-8977-37C183431BCC}"/>
                  </a:ext>
                </a:extLst>
              </p:cNvPr>
              <p:cNvGraphicFramePr/>
              <p:nvPr>
                <p:extLst>
                  <p:ext uri="{D42A27DB-BD31-4B8C-83A1-F6EECF244321}">
                    <p14:modId xmlns:p14="http://schemas.microsoft.com/office/powerpoint/2010/main" val="1398350481"/>
                  </p:ext>
                </p:extLst>
              </p:nvPr>
            </p:nvGraphicFramePr>
            <p:xfrm>
              <a:off x="298579" y="597159"/>
              <a:ext cx="10245012" cy="4991877"/>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5" name="Chart 4">
                <a:extLst>
                  <a:ext uri="{FF2B5EF4-FFF2-40B4-BE49-F238E27FC236}">
                    <a16:creationId xmlns:a16="http://schemas.microsoft.com/office/drawing/2014/main" id="{3FF51970-CFF5-455B-8977-37C183431BCC}"/>
                  </a:ext>
                </a:extLst>
              </p:cNvPr>
              <p:cNvPicPr>
                <a:picLocks noGrp="1" noRot="1" noChangeAspect="1" noMove="1" noResize="1" noEditPoints="1" noAdjustHandles="1" noChangeArrowheads="1" noChangeShapeType="1"/>
              </p:cNvPicPr>
              <p:nvPr/>
            </p:nvPicPr>
            <p:blipFill>
              <a:blip r:embed="rId3"/>
              <a:stretch>
                <a:fillRect/>
              </a:stretch>
            </p:blipFill>
            <p:spPr>
              <a:xfrm>
                <a:off x="298579" y="597159"/>
                <a:ext cx="10245012" cy="4991877"/>
              </a:xfrm>
              <a:prstGeom prst="rect">
                <a:avLst/>
              </a:prstGeom>
            </p:spPr>
          </p:pic>
        </mc:Fallback>
      </mc:AlternateContent>
      <p:sp>
        <p:nvSpPr>
          <p:cNvPr id="6" name="TextBox 5">
            <a:extLst>
              <a:ext uri="{FF2B5EF4-FFF2-40B4-BE49-F238E27FC236}">
                <a16:creationId xmlns:a16="http://schemas.microsoft.com/office/drawing/2014/main" id="{30BD7559-8BA2-4197-B228-E280330D187E}"/>
              </a:ext>
            </a:extLst>
          </p:cNvPr>
          <p:cNvSpPr txBox="1"/>
          <p:nvPr/>
        </p:nvSpPr>
        <p:spPr>
          <a:xfrm>
            <a:off x="363894" y="5822302"/>
            <a:ext cx="8584163" cy="369332"/>
          </a:xfrm>
          <a:prstGeom prst="rect">
            <a:avLst/>
          </a:prstGeom>
          <a:noFill/>
        </p:spPr>
        <p:txBody>
          <a:bodyPr wrap="square" rtlCol="0">
            <a:spAutoFit/>
          </a:bodyPr>
          <a:lstStyle/>
          <a:p>
            <a:r>
              <a:rPr lang="en-US" dirty="0"/>
              <a:t>Histogram For : BMI and Charges</a:t>
            </a:r>
            <a:endParaRPr lang="en-IN" dirty="0"/>
          </a:p>
        </p:txBody>
      </p:sp>
    </p:spTree>
    <p:extLst>
      <p:ext uri="{BB962C8B-B14F-4D97-AF65-F5344CB8AC3E}">
        <p14:creationId xmlns:p14="http://schemas.microsoft.com/office/powerpoint/2010/main" val="1527446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cx1="http://schemas.microsoft.com/office/drawing/2015/9/8/chartex" Requires="cx1">
          <p:graphicFrame>
            <p:nvGraphicFramePr>
              <p:cNvPr id="4" name="Chart 3">
                <a:extLst>
                  <a:ext uri="{FF2B5EF4-FFF2-40B4-BE49-F238E27FC236}">
                    <a16:creationId xmlns:a16="http://schemas.microsoft.com/office/drawing/2014/main" id="{08769973-E0D0-422A-8730-90401889B7C0}"/>
                  </a:ext>
                </a:extLst>
              </p:cNvPr>
              <p:cNvGraphicFramePr/>
              <p:nvPr>
                <p:extLst>
                  <p:ext uri="{D42A27DB-BD31-4B8C-83A1-F6EECF244321}">
                    <p14:modId xmlns:p14="http://schemas.microsoft.com/office/powerpoint/2010/main" val="327874806"/>
                  </p:ext>
                </p:extLst>
              </p:nvPr>
            </p:nvGraphicFramePr>
            <p:xfrm>
              <a:off x="4351175" y="592492"/>
              <a:ext cx="6173755" cy="2743200"/>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4" name="Chart 3">
                <a:extLst>
                  <a:ext uri="{FF2B5EF4-FFF2-40B4-BE49-F238E27FC236}">
                    <a16:creationId xmlns:a16="http://schemas.microsoft.com/office/drawing/2014/main" id="{08769973-E0D0-422A-8730-90401889B7C0}"/>
                  </a:ext>
                </a:extLst>
              </p:cNvPr>
              <p:cNvPicPr>
                <a:picLocks noGrp="1" noRot="1" noChangeAspect="1" noMove="1" noResize="1" noEditPoints="1" noAdjustHandles="1" noChangeArrowheads="1" noChangeShapeType="1"/>
              </p:cNvPicPr>
              <p:nvPr/>
            </p:nvPicPr>
            <p:blipFill>
              <a:blip r:embed="rId3"/>
              <a:stretch>
                <a:fillRect/>
              </a:stretch>
            </p:blipFill>
            <p:spPr>
              <a:xfrm>
                <a:off x="4351175" y="592492"/>
                <a:ext cx="6173755" cy="2743200"/>
              </a:xfrm>
              <a:prstGeom prst="rect">
                <a:avLst/>
              </a:prstGeom>
            </p:spPr>
          </p:pic>
        </mc:Fallback>
      </mc:AlternateContent>
      <mc:AlternateContent xmlns:mc="http://schemas.openxmlformats.org/markup-compatibility/2006">
        <mc:Choice xmlns:cx1="http://schemas.microsoft.com/office/drawing/2015/9/8/chartex" Requires="cx1">
          <p:graphicFrame>
            <p:nvGraphicFramePr>
              <p:cNvPr id="5" name="Chart 4">
                <a:extLst>
                  <a:ext uri="{FF2B5EF4-FFF2-40B4-BE49-F238E27FC236}">
                    <a16:creationId xmlns:a16="http://schemas.microsoft.com/office/drawing/2014/main" id="{4BCD440C-7734-8C4C-D4E8-0EE61D816400}"/>
                  </a:ext>
                </a:extLst>
              </p:cNvPr>
              <p:cNvGraphicFramePr/>
              <p:nvPr>
                <p:extLst>
                  <p:ext uri="{D42A27DB-BD31-4B8C-83A1-F6EECF244321}">
                    <p14:modId xmlns:p14="http://schemas.microsoft.com/office/powerpoint/2010/main" val="3747971239"/>
                  </p:ext>
                </p:extLst>
              </p:nvPr>
            </p:nvGraphicFramePr>
            <p:xfrm>
              <a:off x="199053" y="3429000"/>
              <a:ext cx="6285723" cy="2743201"/>
            </p:xfrm>
            <a:graphic>
              <a:graphicData uri="http://schemas.microsoft.com/office/drawing/2014/chartex">
                <cx:chart xmlns:cx="http://schemas.microsoft.com/office/drawing/2014/chartex" xmlns:r="http://schemas.openxmlformats.org/officeDocument/2006/relationships" r:id="rId4"/>
              </a:graphicData>
            </a:graphic>
          </p:graphicFrame>
        </mc:Choice>
        <mc:Fallback>
          <p:pic>
            <p:nvPicPr>
              <p:cNvPr id="5" name="Chart 4">
                <a:extLst>
                  <a:ext uri="{FF2B5EF4-FFF2-40B4-BE49-F238E27FC236}">
                    <a16:creationId xmlns:a16="http://schemas.microsoft.com/office/drawing/2014/main" id="{4BCD440C-7734-8C4C-D4E8-0EE61D816400}"/>
                  </a:ext>
                </a:extLst>
              </p:cNvPr>
              <p:cNvPicPr>
                <a:picLocks noGrp="1" noRot="1" noChangeAspect="1" noMove="1" noResize="1" noEditPoints="1" noAdjustHandles="1" noChangeArrowheads="1" noChangeShapeType="1"/>
              </p:cNvPicPr>
              <p:nvPr/>
            </p:nvPicPr>
            <p:blipFill>
              <a:blip r:embed="rId5"/>
              <a:stretch>
                <a:fillRect/>
              </a:stretch>
            </p:blipFill>
            <p:spPr>
              <a:xfrm>
                <a:off x="199053" y="3429000"/>
                <a:ext cx="6285723" cy="2743201"/>
              </a:xfrm>
              <a:prstGeom prst="rect">
                <a:avLst/>
              </a:prstGeom>
            </p:spPr>
          </p:pic>
        </mc:Fallback>
      </mc:AlternateContent>
      <p:sp>
        <p:nvSpPr>
          <p:cNvPr id="7" name="TextBox 6">
            <a:extLst>
              <a:ext uri="{FF2B5EF4-FFF2-40B4-BE49-F238E27FC236}">
                <a16:creationId xmlns:a16="http://schemas.microsoft.com/office/drawing/2014/main" id="{E10A95C4-C535-F587-8D59-CA7490837457}"/>
              </a:ext>
            </a:extLst>
          </p:cNvPr>
          <p:cNvSpPr txBox="1"/>
          <p:nvPr/>
        </p:nvSpPr>
        <p:spPr>
          <a:xfrm>
            <a:off x="6662057" y="4597272"/>
            <a:ext cx="3862873" cy="800219"/>
          </a:xfrm>
          <a:prstGeom prst="rect">
            <a:avLst/>
          </a:prstGeom>
          <a:noFill/>
        </p:spPr>
        <p:txBody>
          <a:bodyPr wrap="square" rtlCol="0">
            <a:spAutoFit/>
          </a:bodyPr>
          <a:lstStyle/>
          <a:p>
            <a:r>
              <a:rPr lang="en-US" dirty="0"/>
              <a:t>Box plot For : Charges</a:t>
            </a:r>
          </a:p>
          <a:p>
            <a:r>
              <a:rPr lang="en-US" sz="1400" dirty="0"/>
              <a:t>There are some outliers In charges Variable After 34489.4 value </a:t>
            </a:r>
            <a:endParaRPr lang="en-IN" sz="1400" dirty="0"/>
          </a:p>
        </p:txBody>
      </p:sp>
      <p:sp>
        <p:nvSpPr>
          <p:cNvPr id="2" name="TextBox 1">
            <a:extLst>
              <a:ext uri="{FF2B5EF4-FFF2-40B4-BE49-F238E27FC236}">
                <a16:creationId xmlns:a16="http://schemas.microsoft.com/office/drawing/2014/main" id="{3FD8B2B5-D391-5316-F33F-1E23692E144B}"/>
              </a:ext>
            </a:extLst>
          </p:cNvPr>
          <p:cNvSpPr txBox="1"/>
          <p:nvPr/>
        </p:nvSpPr>
        <p:spPr>
          <a:xfrm>
            <a:off x="883920" y="1325880"/>
            <a:ext cx="3172097" cy="369332"/>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F8A89B63-D5A3-04BE-E20C-A35C39452D7E}"/>
              </a:ext>
            </a:extLst>
          </p:cNvPr>
          <p:cNvSpPr txBox="1"/>
          <p:nvPr/>
        </p:nvSpPr>
        <p:spPr>
          <a:xfrm>
            <a:off x="1036320" y="1478280"/>
            <a:ext cx="3172097" cy="369332"/>
          </a:xfrm>
          <a:prstGeom prst="rect">
            <a:avLst/>
          </a:prstGeom>
          <a:noFill/>
        </p:spPr>
        <p:txBody>
          <a:bodyPr wrap="square" rtlCol="0">
            <a:spAutoFit/>
          </a:bodyPr>
          <a:lstStyle/>
          <a:p>
            <a:endParaRPr lang="en-IN" dirty="0"/>
          </a:p>
        </p:txBody>
      </p:sp>
      <p:sp>
        <p:nvSpPr>
          <p:cNvPr id="9" name="TextBox 8">
            <a:extLst>
              <a:ext uri="{FF2B5EF4-FFF2-40B4-BE49-F238E27FC236}">
                <a16:creationId xmlns:a16="http://schemas.microsoft.com/office/drawing/2014/main" id="{17C0C1E0-FA86-1BD6-C2A0-8966CEAF5FAD}"/>
              </a:ext>
            </a:extLst>
          </p:cNvPr>
          <p:cNvSpPr txBox="1"/>
          <p:nvPr/>
        </p:nvSpPr>
        <p:spPr>
          <a:xfrm>
            <a:off x="438539" y="1073020"/>
            <a:ext cx="3769878" cy="800219"/>
          </a:xfrm>
          <a:prstGeom prst="rect">
            <a:avLst/>
          </a:prstGeom>
          <a:noFill/>
        </p:spPr>
        <p:txBody>
          <a:bodyPr wrap="square" rtlCol="0">
            <a:spAutoFit/>
          </a:bodyPr>
          <a:lstStyle/>
          <a:p>
            <a:r>
              <a:rPr lang="en-US" dirty="0"/>
              <a:t>Box Plot For : BMI </a:t>
            </a:r>
          </a:p>
          <a:p>
            <a:r>
              <a:rPr lang="en-US" sz="1400" dirty="0"/>
              <a:t>There are some outliers In BMI Variable After 47.29 value</a:t>
            </a:r>
            <a:endParaRPr lang="en-IN" sz="1400" dirty="0"/>
          </a:p>
        </p:txBody>
      </p:sp>
    </p:spTree>
    <p:extLst>
      <p:ext uri="{BB962C8B-B14F-4D97-AF65-F5344CB8AC3E}">
        <p14:creationId xmlns:p14="http://schemas.microsoft.com/office/powerpoint/2010/main" val="3053540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ED326-9C19-7361-D2AF-265A7C7D200D}"/>
              </a:ext>
            </a:extLst>
          </p:cNvPr>
          <p:cNvSpPr>
            <a:spLocks noGrp="1"/>
          </p:cNvSpPr>
          <p:nvPr>
            <p:ph type="title"/>
          </p:nvPr>
        </p:nvSpPr>
        <p:spPr/>
        <p:txBody>
          <a:bodyPr/>
          <a:lstStyle/>
          <a:p>
            <a:r>
              <a:rPr lang="en-US" dirty="0"/>
              <a:t>Correlation Analysis For BMI and Charges</a:t>
            </a:r>
            <a:endParaRPr lang="en-IN" dirty="0"/>
          </a:p>
        </p:txBody>
      </p:sp>
      <p:graphicFrame>
        <p:nvGraphicFramePr>
          <p:cNvPr id="4" name="Content Placeholder 3">
            <a:extLst>
              <a:ext uri="{FF2B5EF4-FFF2-40B4-BE49-F238E27FC236}">
                <a16:creationId xmlns:a16="http://schemas.microsoft.com/office/drawing/2014/main" id="{C2BA8B86-A5B6-D710-58B1-F8EAEF985C4C}"/>
              </a:ext>
            </a:extLst>
          </p:cNvPr>
          <p:cNvGraphicFramePr>
            <a:graphicFrameLocks noGrp="1"/>
          </p:cNvGraphicFramePr>
          <p:nvPr>
            <p:ph idx="1"/>
            <p:extLst>
              <p:ext uri="{D42A27DB-BD31-4B8C-83A1-F6EECF244321}">
                <p14:modId xmlns:p14="http://schemas.microsoft.com/office/powerpoint/2010/main" val="2460822083"/>
              </p:ext>
            </p:extLst>
          </p:nvPr>
        </p:nvGraphicFramePr>
        <p:xfrm>
          <a:off x="1185146" y="2148670"/>
          <a:ext cx="4577479" cy="1306392"/>
        </p:xfrm>
        <a:graphic>
          <a:graphicData uri="http://schemas.openxmlformats.org/drawingml/2006/table">
            <a:tbl>
              <a:tblPr>
                <a:tableStyleId>{08FB837D-C827-4EFA-A057-4D05807E0F7C}</a:tableStyleId>
              </a:tblPr>
              <a:tblGrid>
                <a:gridCol w="1527397">
                  <a:extLst>
                    <a:ext uri="{9D8B030D-6E8A-4147-A177-3AD203B41FA5}">
                      <a16:colId xmlns:a16="http://schemas.microsoft.com/office/drawing/2014/main" val="3472225990"/>
                    </a:ext>
                  </a:extLst>
                </a:gridCol>
                <a:gridCol w="1527397">
                  <a:extLst>
                    <a:ext uri="{9D8B030D-6E8A-4147-A177-3AD203B41FA5}">
                      <a16:colId xmlns:a16="http://schemas.microsoft.com/office/drawing/2014/main" val="865606123"/>
                    </a:ext>
                  </a:extLst>
                </a:gridCol>
                <a:gridCol w="1522685">
                  <a:extLst>
                    <a:ext uri="{9D8B030D-6E8A-4147-A177-3AD203B41FA5}">
                      <a16:colId xmlns:a16="http://schemas.microsoft.com/office/drawing/2014/main" val="985954959"/>
                    </a:ext>
                  </a:extLst>
                </a:gridCol>
              </a:tblGrid>
              <a:tr h="429499">
                <a:tc>
                  <a:txBody>
                    <a:bodyPr/>
                    <a:lstStyle/>
                    <a:p>
                      <a:pPr algn="ctr" fontAlgn="b"/>
                      <a:r>
                        <a:rPr lang="en-IN" sz="1100" u="none" strike="noStrike" dirty="0">
                          <a:effectLst/>
                        </a:rPr>
                        <a:t> </a:t>
                      </a:r>
                      <a:endParaRPr lang="en-IN" sz="1100" b="0" i="1"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IN" sz="1100" u="none" strike="noStrike" dirty="0" err="1">
                          <a:effectLst/>
                        </a:rPr>
                        <a:t>bmi</a:t>
                      </a:r>
                      <a:endParaRPr lang="en-IN" sz="1100" b="0" i="1"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IN" sz="1100" u="none" strike="noStrike" dirty="0">
                          <a:effectLst/>
                        </a:rPr>
                        <a:t>charges($)</a:t>
                      </a:r>
                      <a:endParaRPr lang="en-IN" sz="1100" b="0" i="1"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274133149"/>
                  </a:ext>
                </a:extLst>
              </a:tr>
              <a:tr h="429499">
                <a:tc>
                  <a:txBody>
                    <a:bodyPr/>
                    <a:lstStyle/>
                    <a:p>
                      <a:pPr algn="l" fontAlgn="b"/>
                      <a:r>
                        <a:rPr lang="en-IN" sz="1100" u="none" strike="noStrike">
                          <a:effectLst/>
                        </a:rPr>
                        <a:t>bmi</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06752069"/>
                  </a:ext>
                </a:extLst>
              </a:tr>
              <a:tr h="447394">
                <a:tc>
                  <a:txBody>
                    <a:bodyPr/>
                    <a:lstStyle/>
                    <a:p>
                      <a:pPr algn="l" fontAlgn="b"/>
                      <a:r>
                        <a:rPr lang="en-IN" sz="1100" u="none" strike="noStrike">
                          <a:effectLst/>
                        </a:rPr>
                        <a:t>charges($)</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dirty="0">
                          <a:effectLst/>
                        </a:rPr>
                        <a:t>0.198341</a:t>
                      </a:r>
                      <a:endParaRPr lang="en-IN" sz="11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dirty="0">
                          <a:effectLst/>
                        </a:rPr>
                        <a:t>1</a:t>
                      </a:r>
                      <a:endParaRPr lang="en-IN" sz="11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704361529"/>
                  </a:ext>
                </a:extLst>
              </a:tr>
            </a:tbl>
          </a:graphicData>
        </a:graphic>
      </p:graphicFrame>
      <p:sp>
        <p:nvSpPr>
          <p:cNvPr id="5" name="TextBox 4">
            <a:extLst>
              <a:ext uri="{FF2B5EF4-FFF2-40B4-BE49-F238E27FC236}">
                <a16:creationId xmlns:a16="http://schemas.microsoft.com/office/drawing/2014/main" id="{F0D31895-306B-F217-BE3B-538F3C9F1AA2}"/>
              </a:ext>
            </a:extLst>
          </p:cNvPr>
          <p:cNvSpPr txBox="1"/>
          <p:nvPr/>
        </p:nvSpPr>
        <p:spPr>
          <a:xfrm>
            <a:off x="765110" y="3769567"/>
            <a:ext cx="8472196" cy="161582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There is a Positive Correlation between Variable BMI and Charges.</a:t>
            </a:r>
          </a:p>
          <a:p>
            <a:pPr marL="285750" indent="-285750">
              <a:lnSpc>
                <a:spcPct val="150000"/>
              </a:lnSpc>
              <a:buFont typeface="Arial" panose="020B0604020202020204" pitchFamily="34" charset="0"/>
              <a:buChar char="•"/>
            </a:pPr>
            <a:r>
              <a:rPr lang="en-US" dirty="0"/>
              <a:t>Changes in the BMI Variable will also Changes in Charges Variable</a:t>
            </a:r>
          </a:p>
          <a:p>
            <a:pPr marL="285750" indent="-285750">
              <a:lnSpc>
                <a:spcPct val="150000"/>
              </a:lnSpc>
              <a:buFont typeface="Arial" panose="020B0604020202020204" pitchFamily="34" charset="0"/>
              <a:buChar char="•"/>
            </a:pPr>
            <a:r>
              <a:rPr lang="en-US" dirty="0"/>
              <a:t>Positive Correlation of 0.198</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824688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75D36-728E-4030-5E95-80688FF8D6FD}"/>
              </a:ext>
            </a:extLst>
          </p:cNvPr>
          <p:cNvSpPr>
            <a:spLocks noGrp="1"/>
          </p:cNvSpPr>
          <p:nvPr>
            <p:ph type="title"/>
          </p:nvPr>
        </p:nvSpPr>
        <p:spPr>
          <a:xfrm>
            <a:off x="680321" y="753228"/>
            <a:ext cx="9613861" cy="1080938"/>
          </a:xfrm>
        </p:spPr>
        <p:txBody>
          <a:bodyPr>
            <a:normAutofit/>
          </a:bodyPr>
          <a:lstStyle/>
          <a:p>
            <a:r>
              <a:rPr lang="en-US" sz="2300" dirty="0"/>
              <a:t>Q.C. Make relevant Pivot table and charts for :</a:t>
            </a:r>
            <a:br>
              <a:rPr lang="en-US" sz="2300" dirty="0"/>
            </a:br>
            <a:br>
              <a:rPr lang="en-US" sz="2300" dirty="0"/>
            </a:br>
            <a:r>
              <a:rPr lang="en-US" sz="2300" dirty="0"/>
              <a:t>Q.C.1) Male/Female ratio and which gender has more Smokers</a:t>
            </a:r>
            <a:endParaRPr lang="en-IN" sz="2300" dirty="0"/>
          </a:p>
        </p:txBody>
      </p:sp>
      <p:graphicFrame>
        <p:nvGraphicFramePr>
          <p:cNvPr id="4" name="Content Placeholder 3">
            <a:extLst>
              <a:ext uri="{FF2B5EF4-FFF2-40B4-BE49-F238E27FC236}">
                <a16:creationId xmlns:a16="http://schemas.microsoft.com/office/drawing/2014/main" id="{1BAD6422-47DB-2278-ACB5-E0D3D39906C6}"/>
              </a:ext>
            </a:extLst>
          </p:cNvPr>
          <p:cNvGraphicFramePr>
            <a:graphicFrameLocks noGrp="1"/>
          </p:cNvGraphicFramePr>
          <p:nvPr>
            <p:ph idx="1"/>
            <p:extLst>
              <p:ext uri="{D42A27DB-BD31-4B8C-83A1-F6EECF244321}">
                <p14:modId xmlns:p14="http://schemas.microsoft.com/office/powerpoint/2010/main" val="1714703470"/>
              </p:ext>
            </p:extLst>
          </p:nvPr>
        </p:nvGraphicFramePr>
        <p:xfrm>
          <a:off x="0" y="2328441"/>
          <a:ext cx="10448925" cy="396758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10364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0D08F4-DBEC-8435-5285-D04F2AC36D00}"/>
              </a:ext>
            </a:extLst>
          </p:cNvPr>
          <p:cNvSpPr txBox="1"/>
          <p:nvPr/>
        </p:nvSpPr>
        <p:spPr>
          <a:xfrm>
            <a:off x="866775" y="628650"/>
            <a:ext cx="9667875" cy="2308324"/>
          </a:xfrm>
          <a:prstGeom prst="rect">
            <a:avLst/>
          </a:prstGeom>
          <a:noFill/>
        </p:spPr>
        <p:txBody>
          <a:bodyPr wrap="square" rtlCol="0">
            <a:spAutoFit/>
          </a:bodyPr>
          <a:lstStyle/>
          <a:p>
            <a:pPr marL="285750" indent="-285750">
              <a:buFont typeface="Courier New" panose="02070309020205020404" pitchFamily="49" charset="0"/>
              <a:buChar char="o"/>
            </a:pPr>
            <a:r>
              <a:rPr lang="en-US" dirty="0"/>
              <a:t>Male / Female Ratio :</a:t>
            </a:r>
          </a:p>
          <a:p>
            <a:pPr marL="742950" lvl="1" indent="-285750">
              <a:buFont typeface="Arial" panose="020B0604020202020204" pitchFamily="34" charset="0"/>
              <a:buChar char="•"/>
            </a:pPr>
            <a:r>
              <a:rPr lang="en-US" dirty="0" err="1"/>
              <a:t>Famle</a:t>
            </a:r>
            <a:r>
              <a:rPr lang="en-US" dirty="0"/>
              <a:t> = 662</a:t>
            </a:r>
          </a:p>
          <a:p>
            <a:pPr marL="742950" lvl="1" indent="-285750">
              <a:buFont typeface="Arial" panose="020B0604020202020204" pitchFamily="34" charset="0"/>
              <a:buChar char="•"/>
            </a:pPr>
            <a:r>
              <a:rPr lang="en-US" dirty="0"/>
              <a:t>Male = 676</a:t>
            </a:r>
          </a:p>
          <a:p>
            <a:pPr marL="742950" lvl="1" indent="-285750">
              <a:buFont typeface="Wingdings" panose="05000000000000000000" pitchFamily="2" charset="2"/>
              <a:buChar char="Ø"/>
            </a:pPr>
            <a:r>
              <a:rPr lang="en-US" dirty="0"/>
              <a:t>Ratio : 331 : 338</a:t>
            </a:r>
          </a:p>
          <a:p>
            <a:endParaRPr lang="en-US" dirty="0"/>
          </a:p>
          <a:p>
            <a:endParaRPr lang="en-US" dirty="0"/>
          </a:p>
          <a:p>
            <a:pPr marL="285750" indent="-285750">
              <a:buFont typeface="Courier New" panose="02070309020205020404" pitchFamily="49" charset="0"/>
              <a:buChar char="o"/>
            </a:pPr>
            <a:r>
              <a:rPr lang="en-US" dirty="0"/>
              <a:t>Males Smokers are more Compared to Female Smokers</a:t>
            </a:r>
          </a:p>
          <a:p>
            <a:r>
              <a:rPr lang="en-US" dirty="0"/>
              <a:t>	</a:t>
            </a:r>
            <a:endParaRPr lang="en-IN" dirty="0"/>
          </a:p>
        </p:txBody>
      </p:sp>
    </p:spTree>
    <p:extLst>
      <p:ext uri="{BB962C8B-B14F-4D97-AF65-F5344CB8AC3E}">
        <p14:creationId xmlns:p14="http://schemas.microsoft.com/office/powerpoint/2010/main" val="241438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46CA9-BC4D-2922-588B-255EA7F3BD6C}"/>
              </a:ext>
            </a:extLst>
          </p:cNvPr>
          <p:cNvSpPr>
            <a:spLocks noGrp="1"/>
          </p:cNvSpPr>
          <p:nvPr>
            <p:ph type="title"/>
          </p:nvPr>
        </p:nvSpPr>
        <p:spPr>
          <a:xfrm>
            <a:off x="680321" y="753228"/>
            <a:ext cx="9613861" cy="1080938"/>
          </a:xfrm>
        </p:spPr>
        <p:txBody>
          <a:bodyPr>
            <a:normAutofit/>
          </a:bodyPr>
          <a:lstStyle/>
          <a:p>
            <a:r>
              <a:rPr lang="en-IN" sz="3200" dirty="0"/>
              <a:t>2) Charges vs Age</a:t>
            </a:r>
          </a:p>
        </p:txBody>
      </p:sp>
      <p:graphicFrame>
        <p:nvGraphicFramePr>
          <p:cNvPr id="6" name="Content Placeholder 5">
            <a:extLst>
              <a:ext uri="{FF2B5EF4-FFF2-40B4-BE49-F238E27FC236}">
                <a16:creationId xmlns:a16="http://schemas.microsoft.com/office/drawing/2014/main" id="{D80295F2-26E8-4C5B-B78B-36BE96CF058D}"/>
              </a:ext>
            </a:extLst>
          </p:cNvPr>
          <p:cNvGraphicFramePr>
            <a:graphicFrameLocks noGrp="1"/>
          </p:cNvGraphicFramePr>
          <p:nvPr>
            <p:ph idx="1"/>
            <p:extLst>
              <p:ext uri="{D42A27DB-BD31-4B8C-83A1-F6EECF244321}">
                <p14:modId xmlns:p14="http://schemas.microsoft.com/office/powerpoint/2010/main" val="2155331015"/>
              </p:ext>
            </p:extLst>
          </p:nvPr>
        </p:nvGraphicFramePr>
        <p:xfrm>
          <a:off x="681038" y="2336800"/>
          <a:ext cx="9613900" cy="37679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8015489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259</TotalTime>
  <Words>1855</Words>
  <Application>Microsoft Office PowerPoint</Application>
  <PresentationFormat>Widescreen</PresentationFormat>
  <Paragraphs>544</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Courier New</vt:lpstr>
      <vt:lpstr>Inter</vt:lpstr>
      <vt:lpstr>Trebuchet MS</vt:lpstr>
      <vt:lpstr>Wingdings</vt:lpstr>
      <vt:lpstr>Berlin</vt:lpstr>
      <vt:lpstr>Project Insurance Claim</vt:lpstr>
      <vt:lpstr>Q1. Perform the basic Exploratory Data Analysis on the sample data.  Q1.A. Identify the categorical and continuous variables</vt:lpstr>
      <vt:lpstr>Q1.B. Make Histograms and box plots for continuous variables, do a correlation                analysis.</vt:lpstr>
      <vt:lpstr>PowerPoint Presentation</vt:lpstr>
      <vt:lpstr>PowerPoint Presentation</vt:lpstr>
      <vt:lpstr>Correlation Analysis For BMI and Charges</vt:lpstr>
      <vt:lpstr>Q.C. Make relevant Pivot table and charts for :  Q.C.1) Male/Female ratio and which gender has more Smokers</vt:lpstr>
      <vt:lpstr>PowerPoint Presentation</vt:lpstr>
      <vt:lpstr>2) Charges vs Age</vt:lpstr>
      <vt:lpstr>3) Charges vs BMI</vt:lpstr>
      <vt:lpstr>4) Charges for Smokers vs Non-smokers</vt:lpstr>
      <vt:lpstr>Q1.D) Region-wise Smokers vs non-smokers analysis with  one or more pivot table and charts</vt:lpstr>
      <vt:lpstr>PowerPoint Presentation</vt:lpstr>
      <vt:lpstr>Q1.E) Region-wise charges for smokers vs non-smokers</vt:lpstr>
      <vt:lpstr>PowerPoint Presentation</vt:lpstr>
      <vt:lpstr>Q1.F) Has charges got something to do with no. of dependents ?</vt:lpstr>
      <vt:lpstr>Q1.G) Do a similar dependents-charges analysis, Region-wise</vt:lpstr>
      <vt:lpstr>PowerPoint Presentation</vt:lpstr>
      <vt:lpstr>Q1.H) Do atleast one more pivot table and chart of your own choice, if needed</vt:lpstr>
      <vt:lpstr>Q1.i )Give your understanding from the patterns observed in point (b)</vt:lpstr>
      <vt:lpstr>Q1.J) Give your interpretation for observations made in point ( c )</vt:lpstr>
      <vt:lpstr>PowerPoint Presentation</vt:lpstr>
      <vt:lpstr>Q.2. Edit the data as following, to obtain dummy variables:</vt:lpstr>
      <vt:lpstr>PowerPoint Presentation</vt:lpstr>
      <vt:lpstr>PowerPoint Presentation</vt:lpstr>
      <vt:lpstr>PowerPoint Presentation</vt:lpstr>
      <vt:lpstr>PowerPoint Presentation</vt:lpstr>
      <vt:lpstr>Q3. Do a descriptive summary analysis for the edited data. Perform a Multiple Linear Regression analysis to identify which variables decide the insurance charges/billed insurance claim.   Give your interpretation for the above anslysis, do another set of regression analysis by dropping insignificant variables, if needed. </vt:lpstr>
      <vt:lpstr>PowerPoint Presentation</vt:lpstr>
      <vt:lpstr>Multi Linear Regression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Insurance Claim</dc:title>
  <dc:creator>Abhishek S R</dc:creator>
  <cp:lastModifiedBy>Abhishek S R</cp:lastModifiedBy>
  <cp:revision>10</cp:revision>
  <dcterms:created xsi:type="dcterms:W3CDTF">2024-01-15T07:27:19Z</dcterms:created>
  <dcterms:modified xsi:type="dcterms:W3CDTF">2024-01-31T11:10:17Z</dcterms:modified>
</cp:coreProperties>
</file>