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99"/>
  </p:notesMasterIdLst>
  <p:handoutMasterIdLst>
    <p:handoutMasterId r:id="rId100"/>
  </p:handoutMasterIdLst>
  <p:sldIdLst>
    <p:sldId id="282" r:id="rId2"/>
    <p:sldId id="283" r:id="rId3"/>
    <p:sldId id="537" r:id="rId4"/>
    <p:sldId id="538" r:id="rId5"/>
    <p:sldId id="275" r:id="rId6"/>
    <p:sldId id="619" r:id="rId7"/>
    <p:sldId id="284" r:id="rId8"/>
    <p:sldId id="539" r:id="rId9"/>
    <p:sldId id="540" r:id="rId10"/>
    <p:sldId id="536" r:id="rId11"/>
    <p:sldId id="550" r:id="rId12"/>
    <p:sldId id="297" r:id="rId13"/>
    <p:sldId id="552" r:id="rId14"/>
    <p:sldId id="542" r:id="rId15"/>
    <p:sldId id="543" r:id="rId16"/>
    <p:sldId id="549" r:id="rId17"/>
    <p:sldId id="551" r:id="rId18"/>
    <p:sldId id="544" r:id="rId19"/>
    <p:sldId id="545" r:id="rId20"/>
    <p:sldId id="546" r:id="rId21"/>
    <p:sldId id="548" r:id="rId22"/>
    <p:sldId id="553" r:id="rId23"/>
    <p:sldId id="554" r:id="rId24"/>
    <p:sldId id="555" r:id="rId25"/>
    <p:sldId id="557" r:id="rId26"/>
    <p:sldId id="558" r:id="rId27"/>
    <p:sldId id="556" r:id="rId28"/>
    <p:sldId id="561" r:id="rId29"/>
    <p:sldId id="562" r:id="rId30"/>
    <p:sldId id="559" r:id="rId31"/>
    <p:sldId id="560" r:id="rId32"/>
    <p:sldId id="563" r:id="rId33"/>
    <p:sldId id="566" r:id="rId34"/>
    <p:sldId id="567" r:id="rId35"/>
    <p:sldId id="568" r:id="rId36"/>
    <p:sldId id="569" r:id="rId37"/>
    <p:sldId id="564" r:id="rId38"/>
    <p:sldId id="570" r:id="rId39"/>
    <p:sldId id="572" r:id="rId40"/>
    <p:sldId id="573" r:id="rId41"/>
    <p:sldId id="571" r:id="rId42"/>
    <p:sldId id="575" r:id="rId43"/>
    <p:sldId id="576" r:id="rId44"/>
    <p:sldId id="577" r:id="rId45"/>
    <p:sldId id="578" r:id="rId46"/>
    <p:sldId id="579" r:id="rId47"/>
    <p:sldId id="580" r:id="rId48"/>
    <p:sldId id="541" r:id="rId49"/>
    <p:sldId id="582" r:id="rId50"/>
    <p:sldId id="583" r:id="rId51"/>
    <p:sldId id="584" r:id="rId52"/>
    <p:sldId id="585" r:id="rId53"/>
    <p:sldId id="581" r:id="rId54"/>
    <p:sldId id="586" r:id="rId55"/>
    <p:sldId id="587" r:id="rId56"/>
    <p:sldId id="574" r:id="rId57"/>
    <p:sldId id="588" r:id="rId58"/>
    <p:sldId id="591" r:id="rId59"/>
    <p:sldId id="592" r:id="rId60"/>
    <p:sldId id="593" r:id="rId61"/>
    <p:sldId id="594" r:id="rId62"/>
    <p:sldId id="595" r:id="rId63"/>
    <p:sldId id="596" r:id="rId64"/>
    <p:sldId id="597" r:id="rId65"/>
    <p:sldId id="589" r:id="rId66"/>
    <p:sldId id="598" r:id="rId67"/>
    <p:sldId id="599" r:id="rId68"/>
    <p:sldId id="600" r:id="rId69"/>
    <p:sldId id="601" r:id="rId70"/>
    <p:sldId id="621" r:id="rId71"/>
    <p:sldId id="622" r:id="rId72"/>
    <p:sldId id="590" r:id="rId73"/>
    <p:sldId id="605" r:id="rId74"/>
    <p:sldId id="606" r:id="rId75"/>
    <p:sldId id="620" r:id="rId76"/>
    <p:sldId id="607" r:id="rId77"/>
    <p:sldId id="602" r:id="rId78"/>
    <p:sldId id="608" r:id="rId79"/>
    <p:sldId id="609" r:id="rId80"/>
    <p:sldId id="610" r:id="rId81"/>
    <p:sldId id="623" r:id="rId82"/>
    <p:sldId id="624" r:id="rId83"/>
    <p:sldId id="603" r:id="rId84"/>
    <p:sldId id="611" r:id="rId85"/>
    <p:sldId id="614" r:id="rId86"/>
    <p:sldId id="604" r:id="rId87"/>
    <p:sldId id="615" r:id="rId88"/>
    <p:sldId id="616" r:id="rId89"/>
    <p:sldId id="617" r:id="rId90"/>
    <p:sldId id="618" r:id="rId91"/>
    <p:sldId id="625" r:id="rId92"/>
    <p:sldId id="626" r:id="rId93"/>
    <p:sldId id="627" r:id="rId94"/>
    <p:sldId id="628" r:id="rId95"/>
    <p:sldId id="629" r:id="rId96"/>
    <p:sldId id="630" r:id="rId97"/>
    <p:sldId id="296" r:id="rId9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68767C6-B07A-4CFB-816F-57D1CCAD2A3E}">
          <p14:sldIdLst>
            <p14:sldId id="282"/>
            <p14:sldId id="283"/>
          </p14:sldIdLst>
        </p14:section>
        <p14:section name="CosomDB Architecture and Capabilites" id="{E3488E49-B9E8-412F-A17D-28A649F53C69}">
          <p14:sldIdLst>
            <p14:sldId id="537"/>
            <p14:sldId id="538"/>
            <p14:sldId id="275"/>
            <p14:sldId id="619"/>
            <p14:sldId id="284"/>
            <p14:sldId id="539"/>
            <p14:sldId id="540"/>
            <p14:sldId id="536"/>
            <p14:sldId id="550"/>
            <p14:sldId id="297"/>
            <p14:sldId id="552"/>
            <p14:sldId id="542"/>
          </p14:sldIdLst>
        </p14:section>
        <p14:section name="Performance and Throughput" id="{366C332D-8D68-4A86-8B9A-32FC5A50587C}">
          <p14:sldIdLst>
            <p14:sldId id="543"/>
            <p14:sldId id="549"/>
            <p14:sldId id="551"/>
            <p14:sldId id="544"/>
            <p14:sldId id="545"/>
            <p14:sldId id="546"/>
          </p14:sldIdLst>
        </p14:section>
        <p14:section name="Horizontal Partitioning" id="{965FF26E-FCE7-4EC8-A4FA-B0808D77A929}">
          <p14:sldIdLst>
            <p14:sldId id="548"/>
            <p14:sldId id="553"/>
            <p14:sldId id="554"/>
            <p14:sldId id="555"/>
            <p14:sldId id="557"/>
            <p14:sldId id="558"/>
            <p14:sldId id="556"/>
            <p14:sldId id="561"/>
            <p14:sldId id="562"/>
            <p14:sldId id="559"/>
            <p14:sldId id="560"/>
          </p14:sldIdLst>
        </p14:section>
        <p14:section name="Data Distribution" id="{FFA37369-F3D6-4C5F-9B3E-91A258533056}">
          <p14:sldIdLst>
            <p14:sldId id="563"/>
            <p14:sldId id="566"/>
            <p14:sldId id="567"/>
            <p14:sldId id="568"/>
            <p14:sldId id="569"/>
            <p14:sldId id="564"/>
          </p14:sldIdLst>
        </p14:section>
        <p14:section name="Consitency Models" id="{640A919A-D810-4CF6-84A3-45CA9929ABAA}">
          <p14:sldIdLst>
            <p14:sldId id="570"/>
            <p14:sldId id="572"/>
            <p14:sldId id="573"/>
            <p14:sldId id="571"/>
          </p14:sldIdLst>
        </p14:section>
        <p14:section name="SQL API" id="{34E3F59B-D608-400D-8FB8-F95F8E92872A}">
          <p14:sldIdLst>
            <p14:sldId id="575"/>
            <p14:sldId id="576"/>
            <p14:sldId id="577"/>
            <p14:sldId id="578"/>
            <p14:sldId id="579"/>
            <p14:sldId id="580"/>
            <p14:sldId id="541"/>
            <p14:sldId id="582"/>
            <p14:sldId id="583"/>
            <p14:sldId id="584"/>
            <p14:sldId id="585"/>
            <p14:sldId id="581"/>
            <p14:sldId id="586"/>
            <p14:sldId id="587"/>
            <p14:sldId id="574"/>
            <p14:sldId id="588"/>
          </p14:sldIdLst>
        </p14:section>
        <p14:section name=".NET SDK" id="{BEE1D939-317C-4BE4-9085-ADC82B183A14}">
          <p14:sldIdLst>
            <p14:sldId id="591"/>
            <p14:sldId id="592"/>
            <p14:sldId id="593"/>
            <p14:sldId id="594"/>
            <p14:sldId id="595"/>
            <p14:sldId id="596"/>
            <p14:sldId id="597"/>
          </p14:sldIdLst>
        </p14:section>
        <p14:section name="Indexing" id="{8D4D9DFF-14AF-4B85-9D04-77D195DE2146}">
          <p14:sldIdLst>
            <p14:sldId id="589"/>
            <p14:sldId id="598"/>
            <p14:sldId id="599"/>
            <p14:sldId id="600"/>
            <p14:sldId id="601"/>
          </p14:sldIdLst>
        </p14:section>
        <p14:section name="Users and permissions" id="{41503D6D-432D-4E3E-B3B3-93F29153105C}">
          <p14:sldIdLst>
            <p14:sldId id="621"/>
            <p14:sldId id="622"/>
          </p14:sldIdLst>
        </p14:section>
        <p14:section name="Server Side Programming" id="{FD4EEE53-FF05-4569-810A-A038E7B2FE6C}">
          <p14:sldIdLst>
            <p14:sldId id="590"/>
            <p14:sldId id="605"/>
            <p14:sldId id="606"/>
            <p14:sldId id="620"/>
            <p14:sldId id="607"/>
            <p14:sldId id="602"/>
            <p14:sldId id="608"/>
            <p14:sldId id="609"/>
            <p14:sldId id="610"/>
          </p14:sldIdLst>
        </p14:section>
        <p14:section name="TTLChangefeed" id="{5D8B59CA-BD14-463C-A6D3-222F606BBE12}">
          <p14:sldIdLst>
            <p14:sldId id="623"/>
            <p14:sldId id="624"/>
          </p14:sldIdLst>
        </p14:section>
        <p14:section name="Table API" id="{70D0F2D9-545E-40DC-9E76-3D41898D84B2}">
          <p14:sldIdLst>
            <p14:sldId id="603"/>
            <p14:sldId id="611"/>
            <p14:sldId id="614"/>
          </p14:sldIdLst>
        </p14:section>
        <p14:section name="Graph API" id="{CEA913CF-7E20-4BBF-9618-30A454EE925A}">
          <p14:sldIdLst>
            <p14:sldId id="604"/>
            <p14:sldId id="615"/>
            <p14:sldId id="616"/>
            <p14:sldId id="617"/>
            <p14:sldId id="618"/>
            <p14:sldId id="625"/>
            <p14:sldId id="626"/>
            <p14:sldId id="627"/>
            <p14:sldId id="628"/>
            <p14:sldId id="629"/>
            <p14:sldId id="630"/>
          </p14:sldIdLst>
        </p14:section>
        <p14:section name="Thank You" id="{44CF78A5-F910-404B-A767-06CE6AFED2B7}">
          <p14:sldIdLst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615" autoAdjust="0"/>
  </p:normalViewPr>
  <p:slideViewPr>
    <p:cSldViewPr snapToGrid="0">
      <p:cViewPr varScale="1">
        <p:scale>
          <a:sx n="55" d="100"/>
          <a:sy n="55" d="100"/>
        </p:scale>
        <p:origin x="1096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DCA363-D6DE-45EF-90F1-A4B0016A5E86}" type="doc">
      <dgm:prSet loTypeId="urn:microsoft.com/office/officeart/2011/layout/Tab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D1A13A-3344-4ED6-8BAE-8BFBBF082B76}">
      <dgm:prSet phldrT="[Text]"/>
      <dgm:spPr/>
      <dgm:t>
        <a:bodyPr/>
        <a:lstStyle/>
        <a:p>
          <a:r>
            <a:rPr lang="en-US" dirty="0"/>
            <a:t>2010-2014</a:t>
          </a:r>
        </a:p>
      </dgm:t>
    </dgm:pt>
    <dgm:pt modelId="{5D7E8B08-A08C-411A-89A6-440BE0A4EF90}" type="parTrans" cxnId="{FFCDEA3B-A6C7-4393-8152-43A64515DA86}">
      <dgm:prSet/>
      <dgm:spPr/>
      <dgm:t>
        <a:bodyPr/>
        <a:lstStyle/>
        <a:p>
          <a:endParaRPr lang="en-US"/>
        </a:p>
      </dgm:t>
    </dgm:pt>
    <dgm:pt modelId="{D54E0B5A-EE4A-4B5E-B879-49CC200D1555}" type="sibTrans" cxnId="{FFCDEA3B-A6C7-4393-8152-43A64515DA86}">
      <dgm:prSet/>
      <dgm:spPr/>
      <dgm:t>
        <a:bodyPr/>
        <a:lstStyle/>
        <a:p>
          <a:endParaRPr lang="en-US"/>
        </a:p>
      </dgm:t>
    </dgm:pt>
    <dgm:pt modelId="{BA412D65-C97F-47D9-9626-F41A53224079}">
      <dgm:prSet phldrT="[Text]"/>
      <dgm:spPr/>
      <dgm:t>
        <a:bodyPr/>
        <a:lstStyle/>
        <a:p>
          <a:r>
            <a:rPr lang="en-US" b="1" dirty="0"/>
            <a:t>Internal Microsoft Document DB Service</a:t>
          </a:r>
        </a:p>
      </dgm:t>
    </dgm:pt>
    <dgm:pt modelId="{780F5640-A6C9-42B8-852F-0D83AD562895}" type="parTrans" cxnId="{3F3AB66F-3FE2-44A3-AA61-2F7749EAB610}">
      <dgm:prSet/>
      <dgm:spPr/>
      <dgm:t>
        <a:bodyPr/>
        <a:lstStyle/>
        <a:p>
          <a:endParaRPr lang="en-US"/>
        </a:p>
      </dgm:t>
    </dgm:pt>
    <dgm:pt modelId="{1A472F7C-49E4-4D46-AA47-89A776AD8A26}" type="sibTrans" cxnId="{3F3AB66F-3FE2-44A3-AA61-2F7749EAB610}">
      <dgm:prSet/>
      <dgm:spPr/>
      <dgm:t>
        <a:bodyPr/>
        <a:lstStyle/>
        <a:p>
          <a:endParaRPr lang="en-US"/>
        </a:p>
      </dgm:t>
    </dgm:pt>
    <dgm:pt modelId="{24AA0CFC-2309-4DA0-A428-E54C4768E0FF}">
      <dgm:prSet custT="1"/>
      <dgm:spPr/>
      <dgm:t>
        <a:bodyPr/>
        <a:lstStyle/>
        <a:p>
          <a:pPr>
            <a:buClr>
              <a:schemeClr val="tx1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Office, OneNote, Xbox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 Light"/>
            <a:ea typeface="+mn-ea"/>
            <a:cs typeface="+mn-cs"/>
          </a:endParaRPr>
        </a:p>
      </dgm:t>
    </dgm:pt>
    <dgm:pt modelId="{39CE9814-A473-49C7-870E-8FE720B5552E}" type="parTrans" cxnId="{DA6BE491-0779-4801-B366-60350E38D4F1}">
      <dgm:prSet/>
      <dgm:spPr/>
      <dgm:t>
        <a:bodyPr/>
        <a:lstStyle/>
        <a:p>
          <a:endParaRPr lang="en-US"/>
        </a:p>
      </dgm:t>
    </dgm:pt>
    <dgm:pt modelId="{8661DC62-AE34-4279-B401-36D3A14C1BFF}" type="sibTrans" cxnId="{DA6BE491-0779-4801-B366-60350E38D4F1}">
      <dgm:prSet/>
      <dgm:spPr/>
      <dgm:t>
        <a:bodyPr/>
        <a:lstStyle/>
        <a:p>
          <a:endParaRPr lang="en-US"/>
        </a:p>
      </dgm:t>
    </dgm:pt>
    <dgm:pt modelId="{2DABAB98-3231-45C9-AC92-847A45165D44}">
      <dgm:prSet phldrT="[Text]"/>
      <dgm:spPr/>
      <dgm:t>
        <a:bodyPr/>
        <a:lstStyle/>
        <a:p>
          <a:r>
            <a:rPr lang="en-US" dirty="0"/>
            <a:t>Aug 21, 2014</a:t>
          </a:r>
        </a:p>
      </dgm:t>
    </dgm:pt>
    <dgm:pt modelId="{F8E84960-F1E3-4779-A954-86E4C71A653C}" type="parTrans" cxnId="{9909D5C4-88BC-4D4F-8607-2AD6294F127A}">
      <dgm:prSet/>
      <dgm:spPr/>
      <dgm:t>
        <a:bodyPr/>
        <a:lstStyle/>
        <a:p>
          <a:endParaRPr lang="en-US"/>
        </a:p>
      </dgm:t>
    </dgm:pt>
    <dgm:pt modelId="{F3CD8056-5C92-493B-8D03-4A0D171FD816}" type="sibTrans" cxnId="{9909D5C4-88BC-4D4F-8607-2AD6294F127A}">
      <dgm:prSet/>
      <dgm:spPr/>
      <dgm:t>
        <a:bodyPr/>
        <a:lstStyle/>
        <a:p>
          <a:endParaRPr lang="en-US"/>
        </a:p>
      </dgm:t>
    </dgm:pt>
    <dgm:pt modelId="{6C87ED34-F4C0-4A6F-9D11-13819A47801C}">
      <dgm:prSet phldrT="[Text]" custT="1"/>
      <dgm:spPr/>
      <dgm:t>
        <a:bodyPr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FFFF"/>
            </a:buClr>
            <a:buSzPts val="1800"/>
            <a:buNone/>
          </a:pPr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</a:rPr>
            <a:t>Azure Document DB preview</a:t>
          </a:r>
        </a:p>
      </dgm:t>
    </dgm:pt>
    <dgm:pt modelId="{41B09499-B904-403C-ADAE-5014E4695F10}" type="parTrans" cxnId="{ED39BD4F-E1E8-410F-876E-0A36A998870D}">
      <dgm:prSet/>
      <dgm:spPr/>
      <dgm:t>
        <a:bodyPr/>
        <a:lstStyle/>
        <a:p>
          <a:endParaRPr lang="en-US"/>
        </a:p>
      </dgm:t>
    </dgm:pt>
    <dgm:pt modelId="{728969EA-8F7A-47DA-9429-37E701FBC8AF}" type="sibTrans" cxnId="{ED39BD4F-E1E8-410F-876E-0A36A998870D}">
      <dgm:prSet/>
      <dgm:spPr/>
      <dgm:t>
        <a:bodyPr/>
        <a:lstStyle/>
        <a:p>
          <a:endParaRPr lang="en-US"/>
        </a:p>
      </dgm:t>
    </dgm:pt>
    <dgm:pt modelId="{639E8E80-C15C-41F6-9C90-E3FE1BD5517C}">
      <dgm:prSet phldrT="[Text]"/>
      <dgm:spPr/>
      <dgm:t>
        <a:bodyPr/>
        <a:lstStyle/>
        <a:p>
          <a:r>
            <a:rPr lang="en-US" dirty="0"/>
            <a:t>Apr 8, 2015</a:t>
          </a:r>
        </a:p>
      </dgm:t>
    </dgm:pt>
    <dgm:pt modelId="{8C0603E3-2346-42BE-A276-F7046E4A47EC}" type="parTrans" cxnId="{57F346BE-06D2-473F-BCAD-A27E44561E24}">
      <dgm:prSet/>
      <dgm:spPr/>
      <dgm:t>
        <a:bodyPr/>
        <a:lstStyle/>
        <a:p>
          <a:endParaRPr lang="en-US"/>
        </a:p>
      </dgm:t>
    </dgm:pt>
    <dgm:pt modelId="{B6183D46-D105-45EC-95F1-E8A5D88D9936}" type="sibTrans" cxnId="{57F346BE-06D2-473F-BCAD-A27E44561E24}">
      <dgm:prSet/>
      <dgm:spPr/>
      <dgm:t>
        <a:bodyPr/>
        <a:lstStyle/>
        <a:p>
          <a:endParaRPr lang="en-US"/>
        </a:p>
      </dgm:t>
    </dgm:pt>
    <dgm:pt modelId="{05B9A789-022C-4BD9-97D2-2411FAA6B7E9}">
      <dgm:prSet phldrT="[Text]" custT="1"/>
      <dgm:spPr/>
      <dgm:t>
        <a:bodyPr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FFFF"/>
            </a:buClr>
            <a:buSzPts val="1800"/>
            <a:buNone/>
          </a:pPr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</a:rPr>
            <a:t>Azure Document DB GA (General Availability)</a:t>
          </a:r>
        </a:p>
      </dgm:t>
    </dgm:pt>
    <dgm:pt modelId="{D695F933-23C0-497A-A699-66B7245AEBE4}" type="parTrans" cxnId="{BA6614EB-FCD1-4B22-809A-3F15AD673190}">
      <dgm:prSet/>
      <dgm:spPr/>
      <dgm:t>
        <a:bodyPr/>
        <a:lstStyle/>
        <a:p>
          <a:endParaRPr lang="en-US"/>
        </a:p>
      </dgm:t>
    </dgm:pt>
    <dgm:pt modelId="{A9C57C96-C0C0-4D3B-9A95-3E09F2C77894}" type="sibTrans" cxnId="{BA6614EB-FCD1-4B22-809A-3F15AD673190}">
      <dgm:prSet/>
      <dgm:spPr/>
      <dgm:t>
        <a:bodyPr/>
        <a:lstStyle/>
        <a:p>
          <a:endParaRPr lang="en-US"/>
        </a:p>
      </dgm:t>
    </dgm:pt>
    <dgm:pt modelId="{635C57B6-573A-44A9-B5FB-EB3DE178ECEC}">
      <dgm:prSet phldrT="[Text]" custT="1"/>
      <dgm:spPr/>
      <dgm:t>
        <a:bodyPr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FFFF"/>
            </a:buClr>
            <a:buSzPts val="1800"/>
            <a:buNone/>
          </a:pPr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</a:rPr>
            <a:t>New features</a:t>
          </a:r>
        </a:p>
      </dgm:t>
    </dgm:pt>
    <dgm:pt modelId="{A4DE2E97-A9C1-4DA1-9EAC-B84B3BFC2CC3}" type="parTrans" cxnId="{747FA7B9-506F-482C-BAAF-22245E8EA380}">
      <dgm:prSet/>
      <dgm:spPr/>
      <dgm:t>
        <a:bodyPr/>
        <a:lstStyle/>
        <a:p>
          <a:endParaRPr lang="en-US"/>
        </a:p>
      </dgm:t>
    </dgm:pt>
    <dgm:pt modelId="{53BCAD50-9F43-441D-A7ED-FD6D93CE57B4}" type="sibTrans" cxnId="{747FA7B9-506F-482C-BAAF-22245E8EA380}">
      <dgm:prSet/>
      <dgm:spPr/>
      <dgm:t>
        <a:bodyPr/>
        <a:lstStyle/>
        <a:p>
          <a:endParaRPr lang="en-US"/>
        </a:p>
      </dgm:t>
    </dgm:pt>
    <dgm:pt modelId="{29D16860-3E99-40B2-9423-BB9384F3267D}">
      <dgm:prSet phldrT="[Text]"/>
      <dgm:spPr/>
      <dgm:t>
        <a:bodyPr/>
        <a:lstStyle/>
        <a:p>
          <a:r>
            <a:rPr lang="en-US" dirty="0"/>
            <a:t>Mar 31,2016</a:t>
          </a:r>
        </a:p>
      </dgm:t>
    </dgm:pt>
    <dgm:pt modelId="{93B9F062-B5B0-4EEC-8B54-3F701E2EE0EB}" type="parTrans" cxnId="{E51ABD20-0FDE-46F9-B1B6-601AC98E935C}">
      <dgm:prSet/>
      <dgm:spPr/>
      <dgm:t>
        <a:bodyPr/>
        <a:lstStyle/>
        <a:p>
          <a:endParaRPr lang="en-US"/>
        </a:p>
      </dgm:t>
    </dgm:pt>
    <dgm:pt modelId="{DFDCEC75-4900-45CB-93E8-FA40F29D7AEA}" type="sibTrans" cxnId="{E51ABD20-0FDE-46F9-B1B6-601AC98E935C}">
      <dgm:prSet/>
      <dgm:spPr/>
      <dgm:t>
        <a:bodyPr/>
        <a:lstStyle/>
        <a:p>
          <a:endParaRPr lang="en-US"/>
        </a:p>
      </dgm:t>
    </dgm:pt>
    <dgm:pt modelId="{304BFFBD-BCC1-48A5-971D-A6D13E50D285}">
      <dgm:prSet custT="1"/>
      <dgm:spPr/>
      <dgm:t>
        <a:bodyPr/>
        <a:lstStyle/>
        <a:p>
          <a:r>
            <a:rPr lang="en-US" sz="1800" dirty="0"/>
            <a:t>Tunable throughput, indexing, consistency</a:t>
          </a:r>
        </a:p>
      </dgm:t>
    </dgm:pt>
    <dgm:pt modelId="{66783193-C4DA-4F2F-95CC-87422D4C9756}" type="parTrans" cxnId="{43C31813-3F02-4BB0-8285-DB15B011BA3E}">
      <dgm:prSet/>
      <dgm:spPr/>
      <dgm:t>
        <a:bodyPr/>
        <a:lstStyle/>
        <a:p>
          <a:endParaRPr lang="en-US"/>
        </a:p>
      </dgm:t>
    </dgm:pt>
    <dgm:pt modelId="{129CBB94-EED8-4FC2-96A9-DA6F817E03E2}" type="sibTrans" cxnId="{43C31813-3F02-4BB0-8285-DB15B011BA3E}">
      <dgm:prSet/>
      <dgm:spPr/>
      <dgm:t>
        <a:bodyPr/>
        <a:lstStyle/>
        <a:p>
          <a:endParaRPr lang="en-US"/>
        </a:p>
      </dgm:t>
    </dgm:pt>
    <dgm:pt modelId="{8C424EBC-45FA-47E2-8B9C-C65EC6CA1089}">
      <dgm:prSet custT="1"/>
      <dgm:spPr/>
      <dgm:t>
        <a:bodyPr/>
        <a:lstStyle/>
        <a:p>
          <a:r>
            <a:rPr lang="en-US" sz="1800" dirty="0"/>
            <a:t>Server-side ACID transactions</a:t>
          </a:r>
        </a:p>
      </dgm:t>
    </dgm:pt>
    <dgm:pt modelId="{DB10A546-F754-4BD5-A71A-BA371BA88594}" type="parTrans" cxnId="{43CD22C7-EBA9-46FB-AD6D-621F56121CE5}">
      <dgm:prSet/>
      <dgm:spPr/>
      <dgm:t>
        <a:bodyPr/>
        <a:lstStyle/>
        <a:p>
          <a:endParaRPr lang="en-US"/>
        </a:p>
      </dgm:t>
    </dgm:pt>
    <dgm:pt modelId="{14158E9A-7A7F-4953-86FD-CC41E26D66FC}" type="sibTrans" cxnId="{43CD22C7-EBA9-46FB-AD6D-621F56121CE5}">
      <dgm:prSet/>
      <dgm:spPr/>
      <dgm:t>
        <a:bodyPr/>
        <a:lstStyle/>
        <a:p>
          <a:endParaRPr lang="en-US"/>
        </a:p>
      </dgm:t>
    </dgm:pt>
    <dgm:pt modelId="{A2E5A0CC-096E-4979-9757-ADFC5E9FA761}">
      <dgm:prSet custT="1"/>
      <dgm:spPr/>
      <dgm:t>
        <a:bodyPr/>
        <a:lstStyle/>
        <a:p>
          <a:r>
            <a:rPr lang="en-US" sz="1800" dirty="0"/>
            <a:t>Runs on Azure (fully managed PaaS)</a:t>
          </a:r>
        </a:p>
      </dgm:t>
    </dgm:pt>
    <dgm:pt modelId="{C975FF08-184A-4811-901E-7CB1D220173A}" type="parTrans" cxnId="{C881754F-2C17-49E4-8B1A-00B59E80EC12}">
      <dgm:prSet/>
      <dgm:spPr/>
      <dgm:t>
        <a:bodyPr/>
        <a:lstStyle/>
        <a:p>
          <a:endParaRPr lang="en-US"/>
        </a:p>
      </dgm:t>
    </dgm:pt>
    <dgm:pt modelId="{F1DABDA0-EC72-4378-9382-6905A4760D98}" type="sibTrans" cxnId="{C881754F-2C17-49E4-8B1A-00B59E80EC12}">
      <dgm:prSet/>
      <dgm:spPr/>
      <dgm:t>
        <a:bodyPr/>
        <a:lstStyle/>
        <a:p>
          <a:endParaRPr lang="en-US"/>
        </a:p>
      </dgm:t>
    </dgm:pt>
    <dgm:pt modelId="{469F3188-E179-49E6-8EEC-85467C640784}">
      <dgm:prSet custT="1"/>
      <dgm:spPr/>
      <dgm:t>
        <a:bodyPr/>
        <a:lstStyle/>
        <a:p>
          <a:pPr>
            <a:buClrTx/>
            <a:buSzPts val="1800"/>
          </a:pPr>
          <a:r>
            <a:rPr lang="nn-NO" sz="1800" dirty="0"/>
            <a:t>SQL like quires over schema-free JSON</a:t>
          </a:r>
          <a:endParaRPr lang="en-US" sz="1050" dirty="0"/>
        </a:p>
      </dgm:t>
    </dgm:pt>
    <dgm:pt modelId="{AA16D258-3DFB-4E8D-8EAE-EF414044D692}" type="sibTrans" cxnId="{13323612-2A04-495F-BC1A-7494C31E2207}">
      <dgm:prSet/>
      <dgm:spPr/>
      <dgm:t>
        <a:bodyPr/>
        <a:lstStyle/>
        <a:p>
          <a:endParaRPr lang="en-US"/>
        </a:p>
      </dgm:t>
    </dgm:pt>
    <dgm:pt modelId="{D60A354D-C6F1-400D-90EF-B241A9EFFCE2}" type="parTrans" cxnId="{13323612-2A04-495F-BC1A-7494C31E2207}">
      <dgm:prSet/>
      <dgm:spPr/>
      <dgm:t>
        <a:bodyPr/>
        <a:lstStyle/>
        <a:p>
          <a:endParaRPr lang="en-US"/>
        </a:p>
      </dgm:t>
    </dgm:pt>
    <dgm:pt modelId="{636648A1-4454-4F55-9F13-BF44DFBFA9B8}">
      <dgm:prSet/>
      <dgm:spPr/>
      <dgm:t>
        <a:bodyPr/>
        <a:lstStyle/>
        <a:p>
          <a:r>
            <a:rPr lang="en-US" dirty="0"/>
            <a:t>Aug 2015</a:t>
          </a:r>
        </a:p>
      </dgm:t>
    </dgm:pt>
    <dgm:pt modelId="{049CE79C-219C-450A-80EF-10AE2362E4F6}" type="parTrans" cxnId="{3A3632DA-1C47-4717-906F-73D45F236D7A}">
      <dgm:prSet/>
      <dgm:spPr/>
      <dgm:t>
        <a:bodyPr/>
        <a:lstStyle/>
        <a:p>
          <a:endParaRPr lang="en-US"/>
        </a:p>
      </dgm:t>
    </dgm:pt>
    <dgm:pt modelId="{D2FE3E64-57A2-4F0E-9468-655158456DDB}" type="sibTrans" cxnId="{3A3632DA-1C47-4717-906F-73D45F236D7A}">
      <dgm:prSet/>
      <dgm:spPr/>
      <dgm:t>
        <a:bodyPr/>
        <a:lstStyle/>
        <a:p>
          <a:endParaRPr lang="en-US"/>
        </a:p>
      </dgm:t>
    </dgm:pt>
    <dgm:pt modelId="{9376B15B-82E2-4827-B517-06CBBB9B1038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Pts val="180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ORDER BY and string range queries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 Light"/>
            <a:ea typeface="+mn-ea"/>
            <a:cs typeface="+mn-cs"/>
          </a:endParaRPr>
        </a:p>
      </dgm:t>
    </dgm:pt>
    <dgm:pt modelId="{5758838E-08D5-4EC9-8EE0-334EF42DB35E}" type="parTrans" cxnId="{0C059630-3EE2-43E8-800B-3D3DF3C559F2}">
      <dgm:prSet/>
      <dgm:spPr/>
      <dgm:t>
        <a:bodyPr/>
        <a:lstStyle/>
        <a:p>
          <a:endParaRPr lang="en-US"/>
        </a:p>
      </dgm:t>
    </dgm:pt>
    <dgm:pt modelId="{5B409941-F2A3-4EC9-A784-07000135B670}" type="sibTrans" cxnId="{0C059630-3EE2-43E8-800B-3D3DF3C559F2}">
      <dgm:prSet/>
      <dgm:spPr/>
      <dgm:t>
        <a:bodyPr/>
        <a:lstStyle/>
        <a:p>
          <a:endParaRPr lang="en-US"/>
        </a:p>
      </dgm:t>
    </dgm:pt>
    <dgm:pt modelId="{7D05C8BA-AD5B-43AD-B3BB-64932B2B5988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Geospatial support, SDK partitioning support</a:t>
          </a:r>
        </a:p>
      </dgm:t>
    </dgm:pt>
    <dgm:pt modelId="{2C9DF8C6-7AA3-4D4E-9FEC-D33AEBFFC17C}" type="parTrans" cxnId="{AC83183B-3F57-49A7-815B-F8871AFD564E}">
      <dgm:prSet/>
      <dgm:spPr/>
      <dgm:t>
        <a:bodyPr/>
        <a:lstStyle/>
        <a:p>
          <a:endParaRPr lang="en-US"/>
        </a:p>
      </dgm:t>
    </dgm:pt>
    <dgm:pt modelId="{0C3DE4B0-D2E6-450C-AB27-2E0DFFFA117F}" type="sibTrans" cxnId="{AC83183B-3F57-49A7-815B-F8871AFD564E}">
      <dgm:prSet/>
      <dgm:spPr/>
      <dgm:t>
        <a:bodyPr/>
        <a:lstStyle/>
        <a:p>
          <a:endParaRPr lang="en-US"/>
        </a:p>
      </dgm:t>
    </dgm:pt>
    <dgm:pt modelId="{D0BC3D71-7786-4CE3-BC46-A9FF5B47F5F3}">
      <dgm:prSet phldrT="[Text]"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Pts val="180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Partitioned collections, Geo-replication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 Light"/>
            <a:ea typeface="+mn-ea"/>
            <a:cs typeface="+mn-cs"/>
          </a:endParaRPr>
        </a:p>
      </dgm:t>
    </dgm:pt>
    <dgm:pt modelId="{EB52642E-A88C-4713-93B4-2BC7A4EFA112}" type="parTrans" cxnId="{9FC2D3CF-125F-4977-A7A5-FB99F6601405}">
      <dgm:prSet/>
      <dgm:spPr/>
      <dgm:t>
        <a:bodyPr/>
        <a:lstStyle/>
        <a:p>
          <a:endParaRPr lang="en-US"/>
        </a:p>
      </dgm:t>
    </dgm:pt>
    <dgm:pt modelId="{2374AA98-A780-43FB-9A90-110C801C7757}" type="sibTrans" cxnId="{9FC2D3CF-125F-4977-A7A5-FB99F6601405}">
      <dgm:prSet/>
      <dgm:spPr/>
      <dgm:t>
        <a:bodyPr/>
        <a:lstStyle/>
        <a:p>
          <a:endParaRPr lang="en-US"/>
        </a:p>
      </dgm:t>
    </dgm:pt>
    <dgm:pt modelId="{95DB10BA-9183-467E-BB92-D8E536673223}">
      <dgm:prSet custT="1"/>
      <dgm:spPr/>
      <dgm:t>
        <a:bodyPr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FFFF"/>
            </a:buClr>
            <a:buSzPts val="1800"/>
            <a:buNone/>
          </a:pPr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</a:rPr>
            <a:t>New features</a:t>
          </a:r>
          <a:endParaRPr lang="en-US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 Light"/>
            <a:ea typeface="+mn-ea"/>
            <a:cs typeface="+mn-cs"/>
            <a:sym typeface="Roboto"/>
          </a:endParaRPr>
        </a:p>
      </dgm:t>
    </dgm:pt>
    <dgm:pt modelId="{406D7965-F406-4AB3-88E7-2BEF7AA111EA}" type="parTrans" cxnId="{A311A8F0-E24F-44BD-A178-C01ECFAB5FBE}">
      <dgm:prSet/>
      <dgm:spPr/>
      <dgm:t>
        <a:bodyPr/>
        <a:lstStyle/>
        <a:p>
          <a:endParaRPr lang="en-US"/>
        </a:p>
      </dgm:t>
    </dgm:pt>
    <dgm:pt modelId="{3CAFF45A-5BA8-4AF7-A190-BE1258BA7629}" type="sibTrans" cxnId="{A311A8F0-E24F-44BD-A178-C01ECFAB5FBE}">
      <dgm:prSet/>
      <dgm:spPr/>
      <dgm:t>
        <a:bodyPr/>
        <a:lstStyle/>
        <a:p>
          <a:endParaRPr lang="en-US"/>
        </a:p>
      </dgm:t>
    </dgm:pt>
    <dgm:pt modelId="{F30877D0-0733-437B-8F58-620DC34CC714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Pts val="180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Support for MongoDB (BSON)</a:t>
          </a:r>
        </a:p>
      </dgm:t>
    </dgm:pt>
    <dgm:pt modelId="{60393A00-9121-4211-841F-DE703A508C54}" type="parTrans" cxnId="{DFA9ED07-2252-437C-A0BA-2EC49549C4DF}">
      <dgm:prSet/>
      <dgm:spPr/>
      <dgm:t>
        <a:bodyPr/>
        <a:lstStyle/>
        <a:p>
          <a:endParaRPr lang="en-US"/>
        </a:p>
      </dgm:t>
    </dgm:pt>
    <dgm:pt modelId="{A715438B-2521-4286-9678-0B435E1AF648}" type="sibTrans" cxnId="{DFA9ED07-2252-437C-A0BA-2EC49549C4DF}">
      <dgm:prSet/>
      <dgm:spPr/>
      <dgm:t>
        <a:bodyPr/>
        <a:lstStyle/>
        <a:p>
          <a:endParaRPr lang="en-US"/>
        </a:p>
      </dgm:t>
    </dgm:pt>
    <dgm:pt modelId="{40BA2465-07A0-4350-8ED2-104BC6345C56}" type="pres">
      <dgm:prSet presAssocID="{F9DCA363-D6DE-45EF-90F1-A4B0016A5E8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58022714-2228-4B20-A204-00D19D2010F7}" type="pres">
      <dgm:prSet presAssocID="{81D1A13A-3344-4ED6-8BAE-8BFBBF082B76}" presName="composite" presStyleCnt="0"/>
      <dgm:spPr/>
    </dgm:pt>
    <dgm:pt modelId="{AAFC178E-F8B0-4C63-BC53-2D23B50F8394}" type="pres">
      <dgm:prSet presAssocID="{81D1A13A-3344-4ED6-8BAE-8BFBBF082B76}" presName="FirstChild" presStyleLbl="revTx" presStyleIdx="0" presStyleCnt="9">
        <dgm:presLayoutVars>
          <dgm:chMax val="0"/>
          <dgm:chPref val="0"/>
          <dgm:bulletEnabled val="1"/>
        </dgm:presLayoutVars>
      </dgm:prSet>
      <dgm:spPr/>
    </dgm:pt>
    <dgm:pt modelId="{78585328-B15C-4083-BAFC-3DF6FE6D2942}" type="pres">
      <dgm:prSet presAssocID="{81D1A13A-3344-4ED6-8BAE-8BFBBF082B76}" presName="Parent" presStyleLbl="alignNode1" presStyleIdx="0" presStyleCnt="5">
        <dgm:presLayoutVars>
          <dgm:chMax val="3"/>
          <dgm:chPref val="3"/>
          <dgm:bulletEnabled val="1"/>
        </dgm:presLayoutVars>
      </dgm:prSet>
      <dgm:spPr/>
    </dgm:pt>
    <dgm:pt modelId="{4C40DC95-2F2B-45C7-B96E-705B859813B8}" type="pres">
      <dgm:prSet presAssocID="{81D1A13A-3344-4ED6-8BAE-8BFBBF082B76}" presName="Accent" presStyleLbl="parChTrans1D1" presStyleIdx="0" presStyleCnt="5"/>
      <dgm:spPr/>
    </dgm:pt>
    <dgm:pt modelId="{22065261-C936-4140-9A89-421D7700E297}" type="pres">
      <dgm:prSet presAssocID="{81D1A13A-3344-4ED6-8BAE-8BFBBF082B76}" presName="Child" presStyleLbl="revTx" presStyleIdx="1" presStyleCnt="9" custScaleY="67191">
        <dgm:presLayoutVars>
          <dgm:chMax val="0"/>
          <dgm:chPref val="0"/>
          <dgm:bulletEnabled val="1"/>
        </dgm:presLayoutVars>
      </dgm:prSet>
      <dgm:spPr/>
    </dgm:pt>
    <dgm:pt modelId="{0D32D8E2-6292-4CE6-BF81-60090088422B}" type="pres">
      <dgm:prSet presAssocID="{D54E0B5A-EE4A-4B5E-B879-49CC200D1555}" presName="sibTrans" presStyleCnt="0"/>
      <dgm:spPr/>
    </dgm:pt>
    <dgm:pt modelId="{5A06B8EA-1C30-44A8-8B38-8CF6BB6F61D7}" type="pres">
      <dgm:prSet presAssocID="{2DABAB98-3231-45C9-AC92-847A45165D44}" presName="composite" presStyleCnt="0"/>
      <dgm:spPr/>
    </dgm:pt>
    <dgm:pt modelId="{4541C127-8D81-4B15-AC87-5DC4B0AB7161}" type="pres">
      <dgm:prSet presAssocID="{2DABAB98-3231-45C9-AC92-847A45165D44}" presName="FirstChild" presStyleLbl="revTx" presStyleIdx="2" presStyleCnt="9">
        <dgm:presLayoutVars>
          <dgm:chMax val="0"/>
          <dgm:chPref val="0"/>
          <dgm:bulletEnabled val="1"/>
        </dgm:presLayoutVars>
      </dgm:prSet>
      <dgm:spPr/>
    </dgm:pt>
    <dgm:pt modelId="{9DC825D5-CE96-4158-B1DC-5052D186753A}" type="pres">
      <dgm:prSet presAssocID="{2DABAB98-3231-45C9-AC92-847A45165D44}" presName="Parent" presStyleLbl="alignNode1" presStyleIdx="1" presStyleCnt="5">
        <dgm:presLayoutVars>
          <dgm:chMax val="3"/>
          <dgm:chPref val="3"/>
          <dgm:bulletEnabled val="1"/>
        </dgm:presLayoutVars>
      </dgm:prSet>
      <dgm:spPr/>
    </dgm:pt>
    <dgm:pt modelId="{AC13C333-1D11-4E60-B8FC-886205C3E307}" type="pres">
      <dgm:prSet presAssocID="{2DABAB98-3231-45C9-AC92-847A45165D44}" presName="Accent" presStyleLbl="parChTrans1D1" presStyleIdx="1" presStyleCnt="5"/>
      <dgm:spPr/>
    </dgm:pt>
    <dgm:pt modelId="{B99F42D9-25AD-4CAE-BF89-2C1266E56268}" type="pres">
      <dgm:prSet presAssocID="{2DABAB98-3231-45C9-AC92-847A45165D44}" presName="Child" presStyleLbl="revTx" presStyleIdx="3" presStyleCnt="9" custScaleY="179217">
        <dgm:presLayoutVars>
          <dgm:chMax val="0"/>
          <dgm:chPref val="0"/>
          <dgm:bulletEnabled val="1"/>
        </dgm:presLayoutVars>
      </dgm:prSet>
      <dgm:spPr/>
    </dgm:pt>
    <dgm:pt modelId="{120FEC39-94DE-4C47-9CCF-129A4D0C79C9}" type="pres">
      <dgm:prSet presAssocID="{F3CD8056-5C92-493B-8D03-4A0D171FD816}" presName="sibTrans" presStyleCnt="0"/>
      <dgm:spPr/>
    </dgm:pt>
    <dgm:pt modelId="{3ABFE1DA-D7F7-498E-A610-CFF256AA41C9}" type="pres">
      <dgm:prSet presAssocID="{639E8E80-C15C-41F6-9C90-E3FE1BD5517C}" presName="composite" presStyleCnt="0"/>
      <dgm:spPr/>
    </dgm:pt>
    <dgm:pt modelId="{45662B13-93CB-4727-AD3A-3D124C7DEC11}" type="pres">
      <dgm:prSet presAssocID="{639E8E80-C15C-41F6-9C90-E3FE1BD5517C}" presName="FirstChild" presStyleLbl="revTx" presStyleIdx="4" presStyleCnt="9">
        <dgm:presLayoutVars>
          <dgm:chMax val="0"/>
          <dgm:chPref val="0"/>
          <dgm:bulletEnabled val="1"/>
        </dgm:presLayoutVars>
      </dgm:prSet>
      <dgm:spPr/>
    </dgm:pt>
    <dgm:pt modelId="{58FFD64E-6E47-425E-9053-D3CCAF347085}" type="pres">
      <dgm:prSet presAssocID="{639E8E80-C15C-41F6-9C90-E3FE1BD5517C}" presName="Parent" presStyleLbl="alignNode1" presStyleIdx="2" presStyleCnt="5">
        <dgm:presLayoutVars>
          <dgm:chMax val="3"/>
          <dgm:chPref val="3"/>
          <dgm:bulletEnabled val="1"/>
        </dgm:presLayoutVars>
      </dgm:prSet>
      <dgm:spPr/>
    </dgm:pt>
    <dgm:pt modelId="{A189BF75-2E26-4423-9E87-6B61FCDF2D63}" type="pres">
      <dgm:prSet presAssocID="{639E8E80-C15C-41F6-9C90-E3FE1BD5517C}" presName="Accent" presStyleLbl="parChTrans1D1" presStyleIdx="2" presStyleCnt="5"/>
      <dgm:spPr/>
    </dgm:pt>
    <dgm:pt modelId="{F9149819-C719-4376-9CF3-ECA2B2A4CFEE}" type="pres">
      <dgm:prSet presAssocID="{B6183D46-D105-45EC-95F1-E8A5D88D9936}" presName="sibTrans" presStyleCnt="0"/>
      <dgm:spPr/>
    </dgm:pt>
    <dgm:pt modelId="{81B12C16-BF23-4BBC-B14D-A26793E1B5C1}" type="pres">
      <dgm:prSet presAssocID="{636648A1-4454-4F55-9F13-BF44DFBFA9B8}" presName="composite" presStyleCnt="0"/>
      <dgm:spPr/>
    </dgm:pt>
    <dgm:pt modelId="{347DF9CF-59EF-4C35-8966-F1C57DE40121}" type="pres">
      <dgm:prSet presAssocID="{636648A1-4454-4F55-9F13-BF44DFBFA9B8}" presName="FirstChild" presStyleLbl="revTx" presStyleIdx="5" presStyleCnt="9">
        <dgm:presLayoutVars>
          <dgm:chMax val="0"/>
          <dgm:chPref val="0"/>
          <dgm:bulletEnabled val="1"/>
        </dgm:presLayoutVars>
      </dgm:prSet>
      <dgm:spPr/>
    </dgm:pt>
    <dgm:pt modelId="{A4E0FC5C-26B4-41B4-9A09-60D29277D5DC}" type="pres">
      <dgm:prSet presAssocID="{636648A1-4454-4F55-9F13-BF44DFBFA9B8}" presName="Parent" presStyleLbl="alignNode1" presStyleIdx="3" presStyleCnt="5">
        <dgm:presLayoutVars>
          <dgm:chMax val="3"/>
          <dgm:chPref val="3"/>
          <dgm:bulletEnabled val="1"/>
        </dgm:presLayoutVars>
      </dgm:prSet>
      <dgm:spPr/>
    </dgm:pt>
    <dgm:pt modelId="{91E85569-3F88-48FC-847B-3D6AD58F0FCD}" type="pres">
      <dgm:prSet presAssocID="{636648A1-4454-4F55-9F13-BF44DFBFA9B8}" presName="Accent" presStyleLbl="parChTrans1D1" presStyleIdx="3" presStyleCnt="5"/>
      <dgm:spPr/>
    </dgm:pt>
    <dgm:pt modelId="{6242BC57-7E76-4E2E-8F58-21E63E52EA3C}" type="pres">
      <dgm:prSet presAssocID="{636648A1-4454-4F55-9F13-BF44DFBFA9B8}" presName="Child" presStyleLbl="revTx" presStyleIdx="6" presStyleCnt="9">
        <dgm:presLayoutVars>
          <dgm:chMax val="0"/>
          <dgm:chPref val="0"/>
          <dgm:bulletEnabled val="1"/>
        </dgm:presLayoutVars>
      </dgm:prSet>
      <dgm:spPr/>
    </dgm:pt>
    <dgm:pt modelId="{70051E87-D129-43EA-B662-E54C1429A80C}" type="pres">
      <dgm:prSet presAssocID="{D2FE3E64-57A2-4F0E-9468-655158456DDB}" presName="sibTrans" presStyleCnt="0"/>
      <dgm:spPr/>
    </dgm:pt>
    <dgm:pt modelId="{AFFDA98F-7D02-4335-8AD1-7D612A0A0CF2}" type="pres">
      <dgm:prSet presAssocID="{29D16860-3E99-40B2-9423-BB9384F3267D}" presName="composite" presStyleCnt="0"/>
      <dgm:spPr/>
    </dgm:pt>
    <dgm:pt modelId="{2CDC5296-E447-4953-B63E-A159CAF7D92E}" type="pres">
      <dgm:prSet presAssocID="{29D16860-3E99-40B2-9423-BB9384F3267D}" presName="FirstChild" presStyleLbl="revTx" presStyleIdx="7" presStyleCnt="9">
        <dgm:presLayoutVars>
          <dgm:chMax val="0"/>
          <dgm:chPref val="0"/>
          <dgm:bulletEnabled val="1"/>
        </dgm:presLayoutVars>
      </dgm:prSet>
      <dgm:spPr/>
    </dgm:pt>
    <dgm:pt modelId="{889F6F5F-3F08-46DF-BF91-F399E247E6D7}" type="pres">
      <dgm:prSet presAssocID="{29D16860-3E99-40B2-9423-BB9384F3267D}" presName="Parent" presStyleLbl="alignNode1" presStyleIdx="4" presStyleCnt="5">
        <dgm:presLayoutVars>
          <dgm:chMax val="3"/>
          <dgm:chPref val="3"/>
          <dgm:bulletEnabled val="1"/>
        </dgm:presLayoutVars>
      </dgm:prSet>
      <dgm:spPr/>
    </dgm:pt>
    <dgm:pt modelId="{3C6C6E8B-6177-47B1-9B50-667D149A8645}" type="pres">
      <dgm:prSet presAssocID="{29D16860-3E99-40B2-9423-BB9384F3267D}" presName="Accent" presStyleLbl="parChTrans1D1" presStyleIdx="4" presStyleCnt="5"/>
      <dgm:spPr/>
    </dgm:pt>
    <dgm:pt modelId="{86583226-189A-43A4-AB9B-95A8A24177FA}" type="pres">
      <dgm:prSet presAssocID="{29D16860-3E99-40B2-9423-BB9384F3267D}" presName="Child" presStyleLbl="revTx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DFA9ED07-2252-437C-A0BA-2EC49549C4DF}" srcId="{29D16860-3E99-40B2-9423-BB9384F3267D}" destId="{F30877D0-0733-437B-8F58-620DC34CC714}" srcOrd="2" destOrd="0" parTransId="{60393A00-9121-4211-841F-DE703A508C54}" sibTransId="{A715438B-2521-4286-9678-0B435E1AF648}"/>
    <dgm:cxn modelId="{13323612-2A04-495F-BC1A-7494C31E2207}" srcId="{2DABAB98-3231-45C9-AC92-847A45165D44}" destId="{469F3188-E179-49E6-8EEC-85467C640784}" srcOrd="1" destOrd="0" parTransId="{D60A354D-C6F1-400D-90EF-B241A9EFFCE2}" sibTransId="{AA16D258-3DFB-4E8D-8EAE-EF414044D692}"/>
    <dgm:cxn modelId="{43C31813-3F02-4BB0-8285-DB15B011BA3E}" srcId="{2DABAB98-3231-45C9-AC92-847A45165D44}" destId="{304BFFBD-BCC1-48A5-971D-A6D13E50D285}" srcOrd="2" destOrd="0" parTransId="{66783193-C4DA-4F2F-95CC-87422D4C9756}" sibTransId="{129CBB94-EED8-4FC2-96A9-DA6F817E03E2}"/>
    <dgm:cxn modelId="{E51ABD20-0FDE-46F9-B1B6-601AC98E935C}" srcId="{F9DCA363-D6DE-45EF-90F1-A4B0016A5E86}" destId="{29D16860-3E99-40B2-9423-BB9384F3267D}" srcOrd="4" destOrd="0" parTransId="{93B9F062-B5B0-4EEC-8B54-3F701E2EE0EB}" sibTransId="{DFDCEC75-4900-45CB-93E8-FA40F29D7AEA}"/>
    <dgm:cxn modelId="{0C059630-3EE2-43E8-800B-3D3DF3C559F2}" srcId="{636648A1-4454-4F55-9F13-BF44DFBFA9B8}" destId="{9376B15B-82E2-4827-B517-06CBBB9B1038}" srcOrd="1" destOrd="0" parTransId="{5758838E-08D5-4EC9-8EE0-334EF42DB35E}" sibTransId="{5B409941-F2A3-4EC9-A784-07000135B670}"/>
    <dgm:cxn modelId="{AC83183B-3F57-49A7-815B-F8871AFD564E}" srcId="{636648A1-4454-4F55-9F13-BF44DFBFA9B8}" destId="{7D05C8BA-AD5B-43AD-B3BB-64932B2B5988}" srcOrd="2" destOrd="0" parTransId="{2C9DF8C6-7AA3-4D4E-9FEC-D33AEBFFC17C}" sibTransId="{0C3DE4B0-D2E6-450C-AB27-2E0DFFFA117F}"/>
    <dgm:cxn modelId="{FFCDEA3B-A6C7-4393-8152-43A64515DA86}" srcId="{F9DCA363-D6DE-45EF-90F1-A4B0016A5E86}" destId="{81D1A13A-3344-4ED6-8BAE-8BFBBF082B76}" srcOrd="0" destOrd="0" parTransId="{5D7E8B08-A08C-411A-89A6-440BE0A4EF90}" sibTransId="{D54E0B5A-EE4A-4B5E-B879-49CC200D1555}"/>
    <dgm:cxn modelId="{6D43215E-59F9-4E8A-BC64-FD76F7E3F1F1}" type="presOf" srcId="{6C87ED34-F4C0-4A6F-9D11-13819A47801C}" destId="{4541C127-8D81-4B15-AC87-5DC4B0AB7161}" srcOrd="0" destOrd="0" presId="urn:microsoft.com/office/officeart/2011/layout/TabList"/>
    <dgm:cxn modelId="{0AFD4841-EAE8-4FCE-9EDA-3042F34457C6}" type="presOf" srcId="{635C57B6-573A-44A9-B5FB-EB3DE178ECEC}" destId="{347DF9CF-59EF-4C35-8966-F1C57DE40121}" srcOrd="0" destOrd="0" presId="urn:microsoft.com/office/officeart/2011/layout/TabList"/>
    <dgm:cxn modelId="{AB02CB65-A3CA-41FD-AEE0-AA97929A93C3}" type="presOf" srcId="{95DB10BA-9183-467E-BB92-D8E536673223}" destId="{2CDC5296-E447-4953-B63E-A159CAF7D92E}" srcOrd="0" destOrd="0" presId="urn:microsoft.com/office/officeart/2011/layout/TabList"/>
    <dgm:cxn modelId="{EEDF664E-E3CE-4987-83BE-2026DBBB0322}" type="presOf" srcId="{9376B15B-82E2-4827-B517-06CBBB9B1038}" destId="{6242BC57-7E76-4E2E-8F58-21E63E52EA3C}" srcOrd="0" destOrd="0" presId="urn:microsoft.com/office/officeart/2011/layout/TabList"/>
    <dgm:cxn modelId="{C881754F-2C17-49E4-8B1A-00B59E80EC12}" srcId="{2DABAB98-3231-45C9-AC92-847A45165D44}" destId="{A2E5A0CC-096E-4979-9757-ADFC5E9FA761}" srcOrd="4" destOrd="0" parTransId="{C975FF08-184A-4811-901E-7CB1D220173A}" sibTransId="{F1DABDA0-EC72-4378-9382-6905A4760D98}"/>
    <dgm:cxn modelId="{3F3AB66F-3FE2-44A3-AA61-2F7749EAB610}" srcId="{81D1A13A-3344-4ED6-8BAE-8BFBBF082B76}" destId="{BA412D65-C97F-47D9-9626-F41A53224079}" srcOrd="0" destOrd="0" parTransId="{780F5640-A6C9-42B8-852F-0D83AD562895}" sibTransId="{1A472F7C-49E4-4D46-AA47-89A776AD8A26}"/>
    <dgm:cxn modelId="{ED39BD4F-E1E8-410F-876E-0A36A998870D}" srcId="{2DABAB98-3231-45C9-AC92-847A45165D44}" destId="{6C87ED34-F4C0-4A6F-9D11-13819A47801C}" srcOrd="0" destOrd="0" parTransId="{41B09499-B904-403C-ADAE-5014E4695F10}" sibTransId="{728969EA-8F7A-47DA-9429-37E701FBC8AF}"/>
    <dgm:cxn modelId="{A4D81D7F-827D-4653-AED4-87BFCB1531D6}" type="presOf" srcId="{636648A1-4454-4F55-9F13-BF44DFBFA9B8}" destId="{A4E0FC5C-26B4-41B4-9A09-60D29277D5DC}" srcOrd="0" destOrd="0" presId="urn:microsoft.com/office/officeart/2011/layout/TabList"/>
    <dgm:cxn modelId="{614DD089-9BDB-435E-A235-5C55ACF4C076}" type="presOf" srcId="{29D16860-3E99-40B2-9423-BB9384F3267D}" destId="{889F6F5F-3F08-46DF-BF91-F399E247E6D7}" srcOrd="0" destOrd="0" presId="urn:microsoft.com/office/officeart/2011/layout/TabList"/>
    <dgm:cxn modelId="{59674F8F-D8B8-4F13-A8F8-E94CF2293E52}" type="presOf" srcId="{24AA0CFC-2309-4DA0-A428-E54C4768E0FF}" destId="{22065261-C936-4140-9A89-421D7700E297}" srcOrd="0" destOrd="0" presId="urn:microsoft.com/office/officeart/2011/layout/TabList"/>
    <dgm:cxn modelId="{DA6BE491-0779-4801-B366-60350E38D4F1}" srcId="{81D1A13A-3344-4ED6-8BAE-8BFBBF082B76}" destId="{24AA0CFC-2309-4DA0-A428-E54C4768E0FF}" srcOrd="1" destOrd="0" parTransId="{39CE9814-A473-49C7-870E-8FE720B5552E}" sibTransId="{8661DC62-AE34-4279-B401-36D3A14C1BFF}"/>
    <dgm:cxn modelId="{7A31CA99-8065-4F76-9803-6FEAA2475291}" type="presOf" srcId="{304BFFBD-BCC1-48A5-971D-A6D13E50D285}" destId="{B99F42D9-25AD-4CAE-BF89-2C1266E56268}" srcOrd="0" destOrd="1" presId="urn:microsoft.com/office/officeart/2011/layout/TabList"/>
    <dgm:cxn modelId="{CCEB259B-FE6F-4091-B247-2C831B77D714}" type="presOf" srcId="{05B9A789-022C-4BD9-97D2-2411FAA6B7E9}" destId="{45662B13-93CB-4727-AD3A-3D124C7DEC11}" srcOrd="0" destOrd="0" presId="urn:microsoft.com/office/officeart/2011/layout/TabList"/>
    <dgm:cxn modelId="{C71F11A2-EF92-4599-BB3B-69374661DECF}" type="presOf" srcId="{2DABAB98-3231-45C9-AC92-847A45165D44}" destId="{9DC825D5-CE96-4158-B1DC-5052D186753A}" srcOrd="0" destOrd="0" presId="urn:microsoft.com/office/officeart/2011/layout/TabList"/>
    <dgm:cxn modelId="{19F31BA7-F4A8-4CFC-81CC-187E4ECDA13F}" type="presOf" srcId="{639E8E80-C15C-41F6-9C90-E3FE1BD5517C}" destId="{58FFD64E-6E47-425E-9053-D3CCAF347085}" srcOrd="0" destOrd="0" presId="urn:microsoft.com/office/officeart/2011/layout/TabList"/>
    <dgm:cxn modelId="{91011CA8-9D44-4232-9320-ED0067B7ACEB}" type="presOf" srcId="{81D1A13A-3344-4ED6-8BAE-8BFBBF082B76}" destId="{78585328-B15C-4083-BAFC-3DF6FE6D2942}" srcOrd="0" destOrd="0" presId="urn:microsoft.com/office/officeart/2011/layout/TabList"/>
    <dgm:cxn modelId="{064330AB-DA61-42A7-B05D-5FFAE4021FC9}" type="presOf" srcId="{BA412D65-C97F-47D9-9626-F41A53224079}" destId="{AAFC178E-F8B0-4C63-BC53-2D23B50F8394}" srcOrd="0" destOrd="0" presId="urn:microsoft.com/office/officeart/2011/layout/TabList"/>
    <dgm:cxn modelId="{747FA7B9-506F-482C-BAAF-22245E8EA380}" srcId="{636648A1-4454-4F55-9F13-BF44DFBFA9B8}" destId="{635C57B6-573A-44A9-B5FB-EB3DE178ECEC}" srcOrd="0" destOrd="0" parTransId="{A4DE2E97-A9C1-4DA1-9EAC-B84B3BFC2CC3}" sibTransId="{53BCAD50-9F43-441D-A7ED-FD6D93CE57B4}"/>
    <dgm:cxn modelId="{57F346BE-06D2-473F-BCAD-A27E44561E24}" srcId="{F9DCA363-D6DE-45EF-90F1-A4B0016A5E86}" destId="{639E8E80-C15C-41F6-9C90-E3FE1BD5517C}" srcOrd="2" destOrd="0" parTransId="{8C0603E3-2346-42BE-A276-F7046E4A47EC}" sibTransId="{B6183D46-D105-45EC-95F1-E8A5D88D9936}"/>
    <dgm:cxn modelId="{895BA4C1-74B7-462A-9BE7-B48AD95AF08C}" type="presOf" srcId="{D0BC3D71-7786-4CE3-BC46-A9FF5B47F5F3}" destId="{86583226-189A-43A4-AB9B-95A8A24177FA}" srcOrd="0" destOrd="0" presId="urn:microsoft.com/office/officeart/2011/layout/TabList"/>
    <dgm:cxn modelId="{51BEBCC3-FC3A-44DD-8174-52F64EF74FF3}" type="presOf" srcId="{7D05C8BA-AD5B-43AD-B3BB-64932B2B5988}" destId="{6242BC57-7E76-4E2E-8F58-21E63E52EA3C}" srcOrd="0" destOrd="1" presId="urn:microsoft.com/office/officeart/2011/layout/TabList"/>
    <dgm:cxn modelId="{9909D5C4-88BC-4D4F-8607-2AD6294F127A}" srcId="{F9DCA363-D6DE-45EF-90F1-A4B0016A5E86}" destId="{2DABAB98-3231-45C9-AC92-847A45165D44}" srcOrd="1" destOrd="0" parTransId="{F8E84960-F1E3-4779-A954-86E4C71A653C}" sibTransId="{F3CD8056-5C92-493B-8D03-4A0D171FD816}"/>
    <dgm:cxn modelId="{43CD22C7-EBA9-46FB-AD6D-621F56121CE5}" srcId="{2DABAB98-3231-45C9-AC92-847A45165D44}" destId="{8C424EBC-45FA-47E2-8B9C-C65EC6CA1089}" srcOrd="3" destOrd="0" parTransId="{DB10A546-F754-4BD5-A71A-BA371BA88594}" sibTransId="{14158E9A-7A7F-4953-86FD-CC41E26D66FC}"/>
    <dgm:cxn modelId="{9FC2D3CF-125F-4977-A7A5-FB99F6601405}" srcId="{29D16860-3E99-40B2-9423-BB9384F3267D}" destId="{D0BC3D71-7786-4CE3-BC46-A9FF5B47F5F3}" srcOrd="1" destOrd="0" parTransId="{EB52642E-A88C-4713-93B4-2BC7A4EFA112}" sibTransId="{2374AA98-A780-43FB-9A90-110C801C7757}"/>
    <dgm:cxn modelId="{B00AE9CF-D210-4B44-A51A-BC0D61297C82}" type="presOf" srcId="{A2E5A0CC-096E-4979-9757-ADFC5E9FA761}" destId="{B99F42D9-25AD-4CAE-BF89-2C1266E56268}" srcOrd="0" destOrd="3" presId="urn:microsoft.com/office/officeart/2011/layout/TabList"/>
    <dgm:cxn modelId="{3A3632DA-1C47-4717-906F-73D45F236D7A}" srcId="{F9DCA363-D6DE-45EF-90F1-A4B0016A5E86}" destId="{636648A1-4454-4F55-9F13-BF44DFBFA9B8}" srcOrd="3" destOrd="0" parTransId="{049CE79C-219C-450A-80EF-10AE2362E4F6}" sibTransId="{D2FE3E64-57A2-4F0E-9468-655158456DDB}"/>
    <dgm:cxn modelId="{775010DB-B6BF-4253-8274-D5068145B53B}" type="presOf" srcId="{F9DCA363-D6DE-45EF-90F1-A4B0016A5E86}" destId="{40BA2465-07A0-4350-8ED2-104BC6345C56}" srcOrd="0" destOrd="0" presId="urn:microsoft.com/office/officeart/2011/layout/TabList"/>
    <dgm:cxn modelId="{40A722DF-011C-42FB-960B-C9BA5E26179F}" type="presOf" srcId="{8C424EBC-45FA-47E2-8B9C-C65EC6CA1089}" destId="{B99F42D9-25AD-4CAE-BF89-2C1266E56268}" srcOrd="0" destOrd="2" presId="urn:microsoft.com/office/officeart/2011/layout/TabList"/>
    <dgm:cxn modelId="{B0A98CE1-F410-4242-B94C-3CE7796110FE}" type="presOf" srcId="{F30877D0-0733-437B-8F58-620DC34CC714}" destId="{86583226-189A-43A4-AB9B-95A8A24177FA}" srcOrd="0" destOrd="1" presId="urn:microsoft.com/office/officeart/2011/layout/TabList"/>
    <dgm:cxn modelId="{BA6614EB-FCD1-4B22-809A-3F15AD673190}" srcId="{639E8E80-C15C-41F6-9C90-E3FE1BD5517C}" destId="{05B9A789-022C-4BD9-97D2-2411FAA6B7E9}" srcOrd="0" destOrd="0" parTransId="{D695F933-23C0-497A-A699-66B7245AEBE4}" sibTransId="{A9C57C96-C0C0-4D3B-9A95-3E09F2C77894}"/>
    <dgm:cxn modelId="{A311A8F0-E24F-44BD-A178-C01ECFAB5FBE}" srcId="{29D16860-3E99-40B2-9423-BB9384F3267D}" destId="{95DB10BA-9183-467E-BB92-D8E536673223}" srcOrd="0" destOrd="0" parTransId="{406D7965-F406-4AB3-88E7-2BEF7AA111EA}" sibTransId="{3CAFF45A-5BA8-4AF7-A190-BE1258BA7629}"/>
    <dgm:cxn modelId="{0773B9F7-3D88-4BCE-9E23-B90CB8185964}" type="presOf" srcId="{469F3188-E179-49E6-8EEC-85467C640784}" destId="{B99F42D9-25AD-4CAE-BF89-2C1266E56268}" srcOrd="0" destOrd="0" presId="urn:microsoft.com/office/officeart/2011/layout/TabList"/>
    <dgm:cxn modelId="{B3DE33C5-9D1C-4170-B855-0BA085A7576A}" type="presParOf" srcId="{40BA2465-07A0-4350-8ED2-104BC6345C56}" destId="{58022714-2228-4B20-A204-00D19D2010F7}" srcOrd="0" destOrd="0" presId="urn:microsoft.com/office/officeart/2011/layout/TabList"/>
    <dgm:cxn modelId="{927E4BF8-E5EF-41E7-BA4F-EF87C5DA374B}" type="presParOf" srcId="{58022714-2228-4B20-A204-00D19D2010F7}" destId="{AAFC178E-F8B0-4C63-BC53-2D23B50F8394}" srcOrd="0" destOrd="0" presId="urn:microsoft.com/office/officeart/2011/layout/TabList"/>
    <dgm:cxn modelId="{1C483AC1-FC6A-4ECF-ABC7-8E7F848449C4}" type="presParOf" srcId="{58022714-2228-4B20-A204-00D19D2010F7}" destId="{78585328-B15C-4083-BAFC-3DF6FE6D2942}" srcOrd="1" destOrd="0" presId="urn:microsoft.com/office/officeart/2011/layout/TabList"/>
    <dgm:cxn modelId="{8CC74D7C-C3A8-4708-97DF-53A9C89317DE}" type="presParOf" srcId="{58022714-2228-4B20-A204-00D19D2010F7}" destId="{4C40DC95-2F2B-45C7-B96E-705B859813B8}" srcOrd="2" destOrd="0" presId="urn:microsoft.com/office/officeart/2011/layout/TabList"/>
    <dgm:cxn modelId="{8B991174-B552-4594-A761-0E8160ED148B}" type="presParOf" srcId="{40BA2465-07A0-4350-8ED2-104BC6345C56}" destId="{22065261-C936-4140-9A89-421D7700E297}" srcOrd="1" destOrd="0" presId="urn:microsoft.com/office/officeart/2011/layout/TabList"/>
    <dgm:cxn modelId="{E8DD8E19-C602-448E-8701-8C27171DCCC8}" type="presParOf" srcId="{40BA2465-07A0-4350-8ED2-104BC6345C56}" destId="{0D32D8E2-6292-4CE6-BF81-60090088422B}" srcOrd="2" destOrd="0" presId="urn:microsoft.com/office/officeart/2011/layout/TabList"/>
    <dgm:cxn modelId="{352B70AA-85BB-4B59-A13C-5FC981C90D0C}" type="presParOf" srcId="{40BA2465-07A0-4350-8ED2-104BC6345C56}" destId="{5A06B8EA-1C30-44A8-8B38-8CF6BB6F61D7}" srcOrd="3" destOrd="0" presId="urn:microsoft.com/office/officeart/2011/layout/TabList"/>
    <dgm:cxn modelId="{FA1C2C61-D4D6-410F-A5AA-45319EA825CC}" type="presParOf" srcId="{5A06B8EA-1C30-44A8-8B38-8CF6BB6F61D7}" destId="{4541C127-8D81-4B15-AC87-5DC4B0AB7161}" srcOrd="0" destOrd="0" presId="urn:microsoft.com/office/officeart/2011/layout/TabList"/>
    <dgm:cxn modelId="{B3BFCB8E-38DA-4ED0-85CF-1FE39C1281C6}" type="presParOf" srcId="{5A06B8EA-1C30-44A8-8B38-8CF6BB6F61D7}" destId="{9DC825D5-CE96-4158-B1DC-5052D186753A}" srcOrd="1" destOrd="0" presId="urn:microsoft.com/office/officeart/2011/layout/TabList"/>
    <dgm:cxn modelId="{EF2D78F1-2508-421C-A0C3-7C160961129B}" type="presParOf" srcId="{5A06B8EA-1C30-44A8-8B38-8CF6BB6F61D7}" destId="{AC13C333-1D11-4E60-B8FC-886205C3E307}" srcOrd="2" destOrd="0" presId="urn:microsoft.com/office/officeart/2011/layout/TabList"/>
    <dgm:cxn modelId="{8058A499-3DEB-42B8-949E-DC60972B5FD1}" type="presParOf" srcId="{40BA2465-07A0-4350-8ED2-104BC6345C56}" destId="{B99F42D9-25AD-4CAE-BF89-2C1266E56268}" srcOrd="4" destOrd="0" presId="urn:microsoft.com/office/officeart/2011/layout/TabList"/>
    <dgm:cxn modelId="{7685419A-7C9C-4D06-911E-88A534FEFE84}" type="presParOf" srcId="{40BA2465-07A0-4350-8ED2-104BC6345C56}" destId="{120FEC39-94DE-4C47-9CCF-129A4D0C79C9}" srcOrd="5" destOrd="0" presId="urn:microsoft.com/office/officeart/2011/layout/TabList"/>
    <dgm:cxn modelId="{53EB0D98-9599-4E63-89A5-C69194454469}" type="presParOf" srcId="{40BA2465-07A0-4350-8ED2-104BC6345C56}" destId="{3ABFE1DA-D7F7-498E-A610-CFF256AA41C9}" srcOrd="6" destOrd="0" presId="urn:microsoft.com/office/officeart/2011/layout/TabList"/>
    <dgm:cxn modelId="{ACC565CE-2B57-427D-98D4-43BB8C78EE8D}" type="presParOf" srcId="{3ABFE1DA-D7F7-498E-A610-CFF256AA41C9}" destId="{45662B13-93CB-4727-AD3A-3D124C7DEC11}" srcOrd="0" destOrd="0" presId="urn:microsoft.com/office/officeart/2011/layout/TabList"/>
    <dgm:cxn modelId="{CF3D1460-615D-4B7A-9CFE-4D99365F15AE}" type="presParOf" srcId="{3ABFE1DA-D7F7-498E-A610-CFF256AA41C9}" destId="{58FFD64E-6E47-425E-9053-D3CCAF347085}" srcOrd="1" destOrd="0" presId="urn:microsoft.com/office/officeart/2011/layout/TabList"/>
    <dgm:cxn modelId="{054BD51A-2F3B-49BA-A081-8B4563DE623A}" type="presParOf" srcId="{3ABFE1DA-D7F7-498E-A610-CFF256AA41C9}" destId="{A189BF75-2E26-4423-9E87-6B61FCDF2D63}" srcOrd="2" destOrd="0" presId="urn:microsoft.com/office/officeart/2011/layout/TabList"/>
    <dgm:cxn modelId="{2808CB09-B11A-48F6-8556-42AC263B671E}" type="presParOf" srcId="{40BA2465-07A0-4350-8ED2-104BC6345C56}" destId="{F9149819-C719-4376-9CF3-ECA2B2A4CFEE}" srcOrd="7" destOrd="0" presId="urn:microsoft.com/office/officeart/2011/layout/TabList"/>
    <dgm:cxn modelId="{5351A590-870E-4928-B553-057E42D7C812}" type="presParOf" srcId="{40BA2465-07A0-4350-8ED2-104BC6345C56}" destId="{81B12C16-BF23-4BBC-B14D-A26793E1B5C1}" srcOrd="8" destOrd="0" presId="urn:microsoft.com/office/officeart/2011/layout/TabList"/>
    <dgm:cxn modelId="{8E92E90A-BF42-4D76-97D9-61F2D563E454}" type="presParOf" srcId="{81B12C16-BF23-4BBC-B14D-A26793E1B5C1}" destId="{347DF9CF-59EF-4C35-8966-F1C57DE40121}" srcOrd="0" destOrd="0" presId="urn:microsoft.com/office/officeart/2011/layout/TabList"/>
    <dgm:cxn modelId="{B3C1D0AB-D94A-4DDE-A084-28F99787BF48}" type="presParOf" srcId="{81B12C16-BF23-4BBC-B14D-A26793E1B5C1}" destId="{A4E0FC5C-26B4-41B4-9A09-60D29277D5DC}" srcOrd="1" destOrd="0" presId="urn:microsoft.com/office/officeart/2011/layout/TabList"/>
    <dgm:cxn modelId="{07ED98CA-586B-4043-B454-D7CF346D629E}" type="presParOf" srcId="{81B12C16-BF23-4BBC-B14D-A26793E1B5C1}" destId="{91E85569-3F88-48FC-847B-3D6AD58F0FCD}" srcOrd="2" destOrd="0" presId="urn:microsoft.com/office/officeart/2011/layout/TabList"/>
    <dgm:cxn modelId="{4B5A20C1-D084-4CDA-A689-DA278E2B2932}" type="presParOf" srcId="{40BA2465-07A0-4350-8ED2-104BC6345C56}" destId="{6242BC57-7E76-4E2E-8F58-21E63E52EA3C}" srcOrd="9" destOrd="0" presId="urn:microsoft.com/office/officeart/2011/layout/TabList"/>
    <dgm:cxn modelId="{D0209E39-B6D6-4089-9A58-5DA731957A80}" type="presParOf" srcId="{40BA2465-07A0-4350-8ED2-104BC6345C56}" destId="{70051E87-D129-43EA-B662-E54C1429A80C}" srcOrd="10" destOrd="0" presId="urn:microsoft.com/office/officeart/2011/layout/TabList"/>
    <dgm:cxn modelId="{C324C046-1EB3-460B-A34A-9D67FD4774B4}" type="presParOf" srcId="{40BA2465-07A0-4350-8ED2-104BC6345C56}" destId="{AFFDA98F-7D02-4335-8AD1-7D612A0A0CF2}" srcOrd="11" destOrd="0" presId="urn:microsoft.com/office/officeart/2011/layout/TabList"/>
    <dgm:cxn modelId="{1D70AF3E-E9F1-4CF2-86F5-EE4540D3F25F}" type="presParOf" srcId="{AFFDA98F-7D02-4335-8AD1-7D612A0A0CF2}" destId="{2CDC5296-E447-4953-B63E-A159CAF7D92E}" srcOrd="0" destOrd="0" presId="urn:microsoft.com/office/officeart/2011/layout/TabList"/>
    <dgm:cxn modelId="{A74D30FD-7905-44BE-9607-DCC366EB8280}" type="presParOf" srcId="{AFFDA98F-7D02-4335-8AD1-7D612A0A0CF2}" destId="{889F6F5F-3F08-46DF-BF91-F399E247E6D7}" srcOrd="1" destOrd="0" presId="urn:microsoft.com/office/officeart/2011/layout/TabList"/>
    <dgm:cxn modelId="{472AB936-AB6D-4292-A8A5-3849D8E3C4B5}" type="presParOf" srcId="{AFFDA98F-7D02-4335-8AD1-7D612A0A0CF2}" destId="{3C6C6E8B-6177-47B1-9B50-667D149A8645}" srcOrd="2" destOrd="0" presId="urn:microsoft.com/office/officeart/2011/layout/TabList"/>
    <dgm:cxn modelId="{7C98E3BD-C9D9-4362-8F37-CA849647342E}" type="presParOf" srcId="{40BA2465-07A0-4350-8ED2-104BC6345C56}" destId="{86583226-189A-43A4-AB9B-95A8A24177FA}" srcOrd="1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DCA363-D6DE-45EF-90F1-A4B0016A5E86}" type="doc">
      <dgm:prSet loTypeId="urn:microsoft.com/office/officeart/2011/layout/Tab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D1A13A-3344-4ED6-8BAE-8BFBBF082B76}">
      <dgm:prSet phldrT="[Text]"/>
      <dgm:spPr/>
      <dgm:t>
        <a:bodyPr/>
        <a:lstStyle/>
        <a:p>
          <a:r>
            <a:rPr lang="en-US"/>
            <a:t>May 10, 2017</a:t>
          </a:r>
          <a:endParaRPr lang="en-US" dirty="0"/>
        </a:p>
      </dgm:t>
    </dgm:pt>
    <dgm:pt modelId="{5D7E8B08-A08C-411A-89A6-440BE0A4EF90}" type="parTrans" cxnId="{FFCDEA3B-A6C7-4393-8152-43A64515DA86}">
      <dgm:prSet/>
      <dgm:spPr/>
      <dgm:t>
        <a:bodyPr/>
        <a:lstStyle/>
        <a:p>
          <a:endParaRPr lang="en-US"/>
        </a:p>
      </dgm:t>
    </dgm:pt>
    <dgm:pt modelId="{D54E0B5A-EE4A-4B5E-B879-49CC200D1555}" type="sibTrans" cxnId="{FFCDEA3B-A6C7-4393-8152-43A64515DA86}">
      <dgm:prSet/>
      <dgm:spPr/>
      <dgm:t>
        <a:bodyPr/>
        <a:lstStyle/>
        <a:p>
          <a:endParaRPr lang="en-US"/>
        </a:p>
      </dgm:t>
    </dgm:pt>
    <dgm:pt modelId="{BA412D65-C97F-47D9-9626-F41A53224079}">
      <dgm:prSet phldrT="[Text]"/>
      <dgm:spPr/>
      <dgm:t>
        <a:bodyPr/>
        <a:lstStyle/>
        <a:p>
          <a:r>
            <a:rPr lang="en-US" b="1" dirty="0"/>
            <a:t>Azure Cosmos DB</a:t>
          </a:r>
        </a:p>
      </dgm:t>
    </dgm:pt>
    <dgm:pt modelId="{780F5640-A6C9-42B8-852F-0D83AD562895}" type="parTrans" cxnId="{3F3AB66F-3FE2-44A3-AA61-2F7749EAB610}">
      <dgm:prSet/>
      <dgm:spPr/>
      <dgm:t>
        <a:bodyPr/>
        <a:lstStyle/>
        <a:p>
          <a:endParaRPr lang="en-US"/>
        </a:p>
      </dgm:t>
    </dgm:pt>
    <dgm:pt modelId="{1A472F7C-49E4-4D46-AA47-89A776AD8A26}" type="sibTrans" cxnId="{3F3AB66F-3FE2-44A3-AA61-2F7749EAB610}">
      <dgm:prSet/>
      <dgm:spPr/>
      <dgm:t>
        <a:bodyPr/>
        <a:lstStyle/>
        <a:p>
          <a:endParaRPr lang="en-US"/>
        </a:p>
      </dgm:t>
    </dgm:pt>
    <dgm:pt modelId="{24AA0CFC-2309-4DA0-A428-E54C4768E0FF}">
      <dgm:prSet custT="1"/>
      <dgm:spPr/>
      <dgm:t>
        <a:bodyPr/>
        <a:lstStyle/>
        <a:p>
          <a:pPr>
            <a:buClr>
              <a:schemeClr val="tx1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Turnkey global distribution		Horizontal partitioning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 Light"/>
            <a:ea typeface="+mn-ea"/>
            <a:cs typeface="+mn-cs"/>
          </a:endParaRPr>
        </a:p>
      </dgm:t>
    </dgm:pt>
    <dgm:pt modelId="{39CE9814-A473-49C7-870E-8FE720B5552E}" type="parTrans" cxnId="{DA6BE491-0779-4801-B366-60350E38D4F1}">
      <dgm:prSet/>
      <dgm:spPr/>
      <dgm:t>
        <a:bodyPr/>
        <a:lstStyle/>
        <a:p>
          <a:endParaRPr lang="en-US"/>
        </a:p>
      </dgm:t>
    </dgm:pt>
    <dgm:pt modelId="{8661DC62-AE34-4279-B401-36D3A14C1BFF}" type="sibTrans" cxnId="{DA6BE491-0779-4801-B366-60350E38D4F1}">
      <dgm:prSet/>
      <dgm:spPr/>
      <dgm:t>
        <a:bodyPr/>
        <a:lstStyle/>
        <a:p>
          <a:endParaRPr lang="en-US"/>
        </a:p>
      </dgm:t>
    </dgm:pt>
    <dgm:pt modelId="{2DABAB98-3231-45C9-AC92-847A45165D44}">
      <dgm:prSet phldrT="[Text]"/>
      <dgm:spPr/>
      <dgm:t>
        <a:bodyPr/>
        <a:lstStyle/>
        <a:p>
          <a:r>
            <a:rPr lang="en-US" dirty="0"/>
            <a:t>2018</a:t>
          </a:r>
        </a:p>
      </dgm:t>
    </dgm:pt>
    <dgm:pt modelId="{F8E84960-F1E3-4779-A954-86E4C71A653C}" type="parTrans" cxnId="{9909D5C4-88BC-4D4F-8607-2AD6294F127A}">
      <dgm:prSet/>
      <dgm:spPr/>
      <dgm:t>
        <a:bodyPr/>
        <a:lstStyle/>
        <a:p>
          <a:endParaRPr lang="en-US"/>
        </a:p>
      </dgm:t>
    </dgm:pt>
    <dgm:pt modelId="{F3CD8056-5C92-493B-8D03-4A0D171FD816}" type="sibTrans" cxnId="{9909D5C4-88BC-4D4F-8607-2AD6294F127A}">
      <dgm:prSet/>
      <dgm:spPr/>
      <dgm:t>
        <a:bodyPr/>
        <a:lstStyle/>
        <a:p>
          <a:endParaRPr lang="en-US"/>
        </a:p>
      </dgm:t>
    </dgm:pt>
    <dgm:pt modelId="{6C87ED34-F4C0-4A6F-9D11-13819A47801C}">
      <dgm:prSet phldrT="[Text]" custT="1"/>
      <dgm:spPr/>
      <dgm:t>
        <a:bodyPr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FFFF"/>
            </a:buClr>
            <a:buSzPts val="1800"/>
            <a:buNone/>
          </a:pPr>
          <a:r>
            <a:rPr lang="en-US" sz="1800" b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</a:rPr>
            <a:t>New features</a:t>
          </a:r>
          <a:endParaRPr lang="en-US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 Light"/>
            <a:ea typeface="+mn-ea"/>
            <a:cs typeface="+mn-cs"/>
          </a:endParaRPr>
        </a:p>
      </dgm:t>
    </dgm:pt>
    <dgm:pt modelId="{41B09499-B904-403C-ADAE-5014E4695F10}" type="parTrans" cxnId="{ED39BD4F-E1E8-410F-876E-0A36A998870D}">
      <dgm:prSet/>
      <dgm:spPr/>
      <dgm:t>
        <a:bodyPr/>
        <a:lstStyle/>
        <a:p>
          <a:endParaRPr lang="en-US"/>
        </a:p>
      </dgm:t>
    </dgm:pt>
    <dgm:pt modelId="{728969EA-8F7A-47DA-9429-37E701FBC8AF}" type="sibTrans" cxnId="{ED39BD4F-E1E8-410F-876E-0A36A998870D}">
      <dgm:prSet/>
      <dgm:spPr/>
      <dgm:t>
        <a:bodyPr/>
        <a:lstStyle/>
        <a:p>
          <a:endParaRPr lang="en-US"/>
        </a:p>
      </dgm:t>
    </dgm:pt>
    <dgm:pt modelId="{12A2252E-6FA2-43A4-92B7-8AD0B35FE323}">
      <dgm:prSet custT="1"/>
      <dgm:spPr/>
      <dgm:t>
        <a:bodyPr/>
        <a:lstStyle/>
        <a:p>
          <a:pPr>
            <a:buClr>
              <a:schemeClr val="tx1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Low latency (single-digit millisecond)	SLAs for guarantees on 99.99%</a:t>
          </a:r>
        </a:p>
      </dgm:t>
    </dgm:pt>
    <dgm:pt modelId="{2F2ADB9B-BEE2-471E-8BCF-5BEE3404B1AC}" type="parTrans" cxnId="{CE539F62-F1BF-4276-97DF-5CEEDD632114}">
      <dgm:prSet/>
      <dgm:spPr/>
      <dgm:t>
        <a:bodyPr/>
        <a:lstStyle/>
        <a:p>
          <a:endParaRPr lang="en-US"/>
        </a:p>
      </dgm:t>
    </dgm:pt>
    <dgm:pt modelId="{5C3F8D66-806F-4424-AAFE-A1EB5F36088A}" type="sibTrans" cxnId="{CE539F62-F1BF-4276-97DF-5CEEDD632114}">
      <dgm:prSet/>
      <dgm:spPr/>
      <dgm:t>
        <a:bodyPr/>
        <a:lstStyle/>
        <a:p>
          <a:endParaRPr lang="en-US"/>
        </a:p>
      </dgm:t>
    </dgm:pt>
    <dgm:pt modelId="{EBBE1755-6283-4AEB-B4E7-56C7FC42754D}">
      <dgm:prSet custT="1"/>
      <dgm:spPr/>
      <dgm:t>
        <a:bodyPr/>
        <a:lstStyle/>
        <a:p>
          <a:pPr>
            <a:buClr>
              <a:schemeClr val="tx1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Availability, throughput, latency, and consistency 	</a:t>
          </a:r>
        </a:p>
      </dgm:t>
    </dgm:pt>
    <dgm:pt modelId="{43D686AD-08CC-401E-B8F2-EFEB2D0B0D0E}" type="parTrans" cxnId="{11CA45CA-B1F7-4E4F-8C9D-2DB7BC507749}">
      <dgm:prSet/>
      <dgm:spPr/>
      <dgm:t>
        <a:bodyPr/>
        <a:lstStyle/>
        <a:p>
          <a:endParaRPr lang="en-US"/>
        </a:p>
      </dgm:t>
    </dgm:pt>
    <dgm:pt modelId="{AF6F0FC6-3841-490B-9EAD-170B0A215FC2}" type="sibTrans" cxnId="{11CA45CA-B1F7-4E4F-8C9D-2DB7BC507749}">
      <dgm:prSet/>
      <dgm:spPr/>
      <dgm:t>
        <a:bodyPr/>
        <a:lstStyle/>
        <a:p>
          <a:endParaRPr lang="en-US"/>
        </a:p>
      </dgm:t>
    </dgm:pt>
    <dgm:pt modelId="{69F3120B-A0C5-4C4E-9287-DDB981E62269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prstClr val="black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Reserved Capacity.</a:t>
          </a:r>
        </a:p>
      </dgm:t>
    </dgm:pt>
    <dgm:pt modelId="{0A5A7618-E24C-4481-9276-ADEDE3980419}" type="parTrans" cxnId="{68FBA8E1-DFCB-4C37-8FB3-DFEB672EF949}">
      <dgm:prSet/>
      <dgm:spPr/>
      <dgm:t>
        <a:bodyPr/>
        <a:lstStyle/>
        <a:p>
          <a:endParaRPr lang="en-US"/>
        </a:p>
      </dgm:t>
    </dgm:pt>
    <dgm:pt modelId="{C3134A94-17F1-494A-BDCD-21282CF62A6B}" type="sibTrans" cxnId="{68FBA8E1-DFCB-4C37-8FB3-DFEB672EF949}">
      <dgm:prSet/>
      <dgm:spPr/>
      <dgm:t>
        <a:bodyPr/>
        <a:lstStyle/>
        <a:p>
          <a:endParaRPr lang="en-US"/>
        </a:p>
      </dgm:t>
    </dgm:pt>
    <dgm:pt modelId="{27FA20D9-2977-43F0-B6F8-9B316B4B89E0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prstClr val="black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Cosmos Explorer.</a:t>
          </a:r>
        </a:p>
      </dgm:t>
    </dgm:pt>
    <dgm:pt modelId="{DD0B4CD4-200A-429D-92DD-7BE9864846CE}" type="parTrans" cxnId="{2A27AA5F-92A2-4918-9C86-06D8AD2FA981}">
      <dgm:prSet/>
      <dgm:spPr/>
      <dgm:t>
        <a:bodyPr/>
        <a:lstStyle/>
        <a:p>
          <a:endParaRPr lang="en-US"/>
        </a:p>
      </dgm:t>
    </dgm:pt>
    <dgm:pt modelId="{743F5645-4042-4803-9FE0-FBCDB64BFFC6}" type="sibTrans" cxnId="{2A27AA5F-92A2-4918-9C86-06D8AD2FA981}">
      <dgm:prSet/>
      <dgm:spPr/>
      <dgm:t>
        <a:bodyPr/>
        <a:lstStyle/>
        <a:p>
          <a:endParaRPr lang="en-US"/>
        </a:p>
      </dgm:t>
    </dgm:pt>
    <dgm:pt modelId="{385AE446-F198-4532-858C-C99F151EAFB0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prstClr val="black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99.999% write availability, all around the world.</a:t>
          </a:r>
        </a:p>
      </dgm:t>
    </dgm:pt>
    <dgm:pt modelId="{EB4A8B57-1896-4F10-A9D0-5FB7D3371E77}" type="parTrans" cxnId="{2B7783F6-E657-4642-9A73-C87FA834EC98}">
      <dgm:prSet/>
      <dgm:spPr/>
      <dgm:t>
        <a:bodyPr/>
        <a:lstStyle/>
        <a:p>
          <a:endParaRPr lang="en-US"/>
        </a:p>
      </dgm:t>
    </dgm:pt>
    <dgm:pt modelId="{36B301EB-F48A-4BD3-BA1E-74DADA60019C}" type="sibTrans" cxnId="{2B7783F6-E657-4642-9A73-C87FA834EC98}">
      <dgm:prSet/>
      <dgm:spPr/>
      <dgm:t>
        <a:bodyPr/>
        <a:lstStyle/>
        <a:p>
          <a:endParaRPr lang="en-US"/>
        </a:p>
      </dgm:t>
    </dgm:pt>
    <dgm:pt modelId="{1EF69859-2927-4455-A8A2-C96908565393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prstClr val="black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Sharing provisioned throughput across multiple containers</a:t>
          </a:r>
        </a:p>
      </dgm:t>
    </dgm:pt>
    <dgm:pt modelId="{B4A74491-E9AE-4020-96A6-4B50260A22A1}" type="parTrans" cxnId="{1D6084A2-3DE3-4F0A-A0E0-0BAD9CABB1BE}">
      <dgm:prSet/>
      <dgm:spPr/>
      <dgm:t>
        <a:bodyPr/>
        <a:lstStyle/>
        <a:p>
          <a:endParaRPr lang="en-US"/>
        </a:p>
      </dgm:t>
    </dgm:pt>
    <dgm:pt modelId="{8A047898-63D8-4C51-8745-4563640F13FC}" type="sibTrans" cxnId="{1D6084A2-3DE3-4F0A-A0E0-0BAD9CABB1BE}">
      <dgm:prSet/>
      <dgm:spPr/>
      <dgm:t>
        <a:bodyPr/>
        <a:lstStyle/>
        <a:p>
          <a:endParaRPr lang="en-US"/>
        </a:p>
      </dgm:t>
    </dgm:pt>
    <dgm:pt modelId="{AE679260-CB8E-4810-9E68-DA8B071736CA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prstClr val="black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Multi master and conflict resolution.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 Light"/>
            <a:ea typeface="+mn-ea"/>
            <a:cs typeface="+mn-cs"/>
          </a:endParaRPr>
        </a:p>
      </dgm:t>
    </dgm:pt>
    <dgm:pt modelId="{A071A5B4-614B-4F64-8D39-6E16A8EC500E}" type="parTrans" cxnId="{9D33C51E-84E7-4CF3-9608-BE5F8E0C2D75}">
      <dgm:prSet/>
      <dgm:spPr/>
      <dgm:t>
        <a:bodyPr/>
        <a:lstStyle/>
        <a:p>
          <a:endParaRPr lang="en-US"/>
        </a:p>
      </dgm:t>
    </dgm:pt>
    <dgm:pt modelId="{B664F127-3D72-4DEE-9D79-800A9BCBDB97}" type="sibTrans" cxnId="{9D33C51E-84E7-4CF3-9608-BE5F8E0C2D75}">
      <dgm:prSet/>
      <dgm:spPr/>
      <dgm:t>
        <a:bodyPr/>
        <a:lstStyle/>
        <a:p>
          <a:endParaRPr lang="en-US"/>
        </a:p>
      </dgm:t>
    </dgm:pt>
    <dgm:pt modelId="{CA427671-1DB6-4C4E-8BA4-4877A585A914}">
      <dgm:prSet custT="1"/>
      <dgm:spPr/>
      <dgm:t>
        <a:bodyPr/>
        <a:lstStyle/>
        <a:p>
          <a:pPr>
            <a:buClr>
              <a:schemeClr val="tx1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Columnar (Cassandra API)</a:t>
          </a:r>
        </a:p>
      </dgm:t>
    </dgm:pt>
    <dgm:pt modelId="{B02AC338-6168-4EB0-B8D2-0D0D107BA5D6}" type="parTrans" cxnId="{1B70EF7C-6E46-4E9F-9AF9-8C5D6DC4962A}">
      <dgm:prSet/>
      <dgm:spPr/>
      <dgm:t>
        <a:bodyPr/>
        <a:lstStyle/>
        <a:p>
          <a:endParaRPr lang="en-US"/>
        </a:p>
      </dgm:t>
    </dgm:pt>
    <dgm:pt modelId="{E3E994E5-8D66-4C06-8297-4D4C62986E79}" type="sibTrans" cxnId="{1B70EF7C-6E46-4E9F-9AF9-8C5D6DC4962A}">
      <dgm:prSet/>
      <dgm:spPr/>
      <dgm:t>
        <a:bodyPr/>
        <a:lstStyle/>
        <a:p>
          <a:endParaRPr lang="en-US"/>
        </a:p>
      </dgm:t>
    </dgm:pt>
    <dgm:pt modelId="{3D61DD73-7625-45C8-8A25-519F5D98B481}">
      <dgm:prSet custT="1"/>
      <dgm:spPr/>
      <dgm:t>
        <a:bodyPr/>
        <a:lstStyle/>
        <a:p>
          <a:pPr>
            <a:buClr>
              <a:schemeClr val="tx1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JSON (SQL API)				BSON (MongoDB API)</a:t>
          </a:r>
        </a:p>
      </dgm:t>
    </dgm:pt>
    <dgm:pt modelId="{99C4AFA7-A0AB-44BE-AED3-7845F89F8E55}" type="parTrans" cxnId="{C7CAAED7-033E-4903-95AF-D1B17666549E}">
      <dgm:prSet/>
      <dgm:spPr/>
      <dgm:t>
        <a:bodyPr/>
        <a:lstStyle/>
        <a:p>
          <a:endParaRPr lang="en-US"/>
        </a:p>
      </dgm:t>
    </dgm:pt>
    <dgm:pt modelId="{91B803D9-3BCA-48DE-B72A-A631FD589D37}" type="sibTrans" cxnId="{C7CAAED7-033E-4903-95AF-D1B17666549E}">
      <dgm:prSet/>
      <dgm:spPr/>
      <dgm:t>
        <a:bodyPr/>
        <a:lstStyle/>
        <a:p>
          <a:endParaRPr lang="en-US"/>
        </a:p>
      </dgm:t>
    </dgm:pt>
    <dgm:pt modelId="{C342534F-6FC9-4559-8971-70E34671AD71}">
      <dgm:prSet custT="1"/>
      <dgm:spPr/>
      <dgm:t>
        <a:bodyPr/>
        <a:lstStyle/>
        <a:p>
          <a:pPr>
            <a:buClr>
              <a:schemeClr val="tx1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Graph (Gremlin API)			Key-value (Table API)</a:t>
          </a:r>
        </a:p>
      </dgm:t>
    </dgm:pt>
    <dgm:pt modelId="{EABDFD14-96D0-4258-B2FB-74AEE265CFB6}" type="parTrans" cxnId="{913F55F3-5F0C-44BA-9096-E2D65570C7BC}">
      <dgm:prSet/>
      <dgm:spPr/>
      <dgm:t>
        <a:bodyPr/>
        <a:lstStyle/>
        <a:p>
          <a:endParaRPr lang="en-US"/>
        </a:p>
      </dgm:t>
    </dgm:pt>
    <dgm:pt modelId="{1770346B-B0BB-4842-A95D-FA6DCC0637E5}" type="sibTrans" cxnId="{913F55F3-5F0C-44BA-9096-E2D65570C7BC}">
      <dgm:prSet/>
      <dgm:spPr/>
      <dgm:t>
        <a:bodyPr/>
        <a:lstStyle/>
        <a:p>
          <a:endParaRPr lang="en-US"/>
        </a:p>
      </dgm:t>
    </dgm:pt>
    <dgm:pt modelId="{90B6A044-0FBB-400E-9A11-3BBDE8D71198}">
      <dgm:prSet custT="1"/>
      <dgm:spPr/>
      <dgm:t>
        <a:bodyPr/>
        <a:lstStyle/>
        <a:p>
          <a:pPr>
            <a:buClr>
              <a:schemeClr val="tx1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Local emulator				Multi-model, multi-API database</a:t>
          </a:r>
        </a:p>
      </dgm:t>
    </dgm:pt>
    <dgm:pt modelId="{10426B85-C22A-4D6D-AC0A-29959A4C781B}" type="parTrans" cxnId="{3FBE9B41-4A96-4231-82BB-30A8E703A4C5}">
      <dgm:prSet/>
      <dgm:spPr/>
      <dgm:t>
        <a:bodyPr/>
        <a:lstStyle/>
        <a:p>
          <a:endParaRPr lang="en-US"/>
        </a:p>
      </dgm:t>
    </dgm:pt>
    <dgm:pt modelId="{FA4881D3-0BBB-4FC9-B0A7-3161622D13B2}" type="sibTrans" cxnId="{3FBE9B41-4A96-4231-82BB-30A8E703A4C5}">
      <dgm:prSet/>
      <dgm:spPr/>
      <dgm:t>
        <a:bodyPr/>
        <a:lstStyle/>
        <a:p>
          <a:endParaRPr lang="en-US"/>
        </a:p>
      </dgm:t>
    </dgm:pt>
    <dgm:pt modelId="{8AC5CF0D-447B-48E7-B228-29B6F49AF812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prstClr val="black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Reserved Capacity helps you save up to 65%</a:t>
          </a:r>
        </a:p>
      </dgm:t>
    </dgm:pt>
    <dgm:pt modelId="{AD1A45AB-E730-4381-A3E6-659E9E01B3D5}" type="parTrans" cxnId="{29CCC4D5-F577-4B42-B346-E698783A1A53}">
      <dgm:prSet/>
      <dgm:spPr/>
      <dgm:t>
        <a:bodyPr/>
        <a:lstStyle/>
        <a:p>
          <a:endParaRPr lang="en-US"/>
        </a:p>
      </dgm:t>
    </dgm:pt>
    <dgm:pt modelId="{54C46A27-2A91-461F-8212-80F90F8CC60A}" type="sibTrans" cxnId="{29CCC4D5-F577-4B42-B346-E698783A1A53}">
      <dgm:prSet/>
      <dgm:spPr/>
      <dgm:t>
        <a:bodyPr/>
        <a:lstStyle/>
        <a:p>
          <a:endParaRPr lang="en-US"/>
        </a:p>
      </dgm:t>
    </dgm:pt>
    <dgm:pt modelId="{ADDEFF97-7579-4C80-8849-E1168DBF52E7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prstClr val="black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JavaScript SDK V2</a:t>
          </a:r>
        </a:p>
      </dgm:t>
    </dgm:pt>
    <dgm:pt modelId="{5E1473A9-863B-464C-96AB-93C0D41BFEA9}" type="parTrans" cxnId="{88C88E6A-F86B-4A5B-95FA-47C976BA3A77}">
      <dgm:prSet/>
      <dgm:spPr/>
      <dgm:t>
        <a:bodyPr/>
        <a:lstStyle/>
        <a:p>
          <a:endParaRPr lang="en-US"/>
        </a:p>
      </dgm:t>
    </dgm:pt>
    <dgm:pt modelId="{75DCD6B6-9030-41BA-BE2B-511390BF4A17}" type="sibTrans" cxnId="{88C88E6A-F86B-4A5B-95FA-47C976BA3A77}">
      <dgm:prSet/>
      <dgm:spPr/>
      <dgm:t>
        <a:bodyPr/>
        <a:lstStyle/>
        <a:p>
          <a:endParaRPr lang="en-US"/>
        </a:p>
      </dgm:t>
    </dgm:pt>
    <dgm:pt modelId="{40BA2465-07A0-4350-8ED2-104BC6345C56}" type="pres">
      <dgm:prSet presAssocID="{F9DCA363-D6DE-45EF-90F1-A4B0016A5E8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58022714-2228-4B20-A204-00D19D2010F7}" type="pres">
      <dgm:prSet presAssocID="{81D1A13A-3344-4ED6-8BAE-8BFBBF082B76}" presName="composite" presStyleCnt="0"/>
      <dgm:spPr/>
    </dgm:pt>
    <dgm:pt modelId="{AAFC178E-F8B0-4C63-BC53-2D23B50F8394}" type="pres">
      <dgm:prSet presAssocID="{81D1A13A-3344-4ED6-8BAE-8BFBBF082B76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8585328-B15C-4083-BAFC-3DF6FE6D2942}" type="pres">
      <dgm:prSet presAssocID="{81D1A13A-3344-4ED6-8BAE-8BFBBF082B76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4C40DC95-2F2B-45C7-B96E-705B859813B8}" type="pres">
      <dgm:prSet presAssocID="{81D1A13A-3344-4ED6-8BAE-8BFBBF082B76}" presName="Accent" presStyleLbl="parChTrans1D1" presStyleIdx="0" presStyleCnt="2"/>
      <dgm:spPr/>
    </dgm:pt>
    <dgm:pt modelId="{22065261-C936-4140-9A89-421D7700E297}" type="pres">
      <dgm:prSet presAssocID="{81D1A13A-3344-4ED6-8BAE-8BFBBF082B76}" presName="Child" presStyleLbl="revTx" presStyleIdx="1" presStyleCnt="4" custScaleY="261590">
        <dgm:presLayoutVars>
          <dgm:chMax val="0"/>
          <dgm:chPref val="0"/>
          <dgm:bulletEnabled val="1"/>
        </dgm:presLayoutVars>
      </dgm:prSet>
      <dgm:spPr/>
    </dgm:pt>
    <dgm:pt modelId="{0D32D8E2-6292-4CE6-BF81-60090088422B}" type="pres">
      <dgm:prSet presAssocID="{D54E0B5A-EE4A-4B5E-B879-49CC200D1555}" presName="sibTrans" presStyleCnt="0"/>
      <dgm:spPr/>
    </dgm:pt>
    <dgm:pt modelId="{5A06B8EA-1C30-44A8-8B38-8CF6BB6F61D7}" type="pres">
      <dgm:prSet presAssocID="{2DABAB98-3231-45C9-AC92-847A45165D44}" presName="composite" presStyleCnt="0"/>
      <dgm:spPr/>
    </dgm:pt>
    <dgm:pt modelId="{4541C127-8D81-4B15-AC87-5DC4B0AB7161}" type="pres">
      <dgm:prSet presAssocID="{2DABAB98-3231-45C9-AC92-847A45165D44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DC825D5-CE96-4158-B1DC-5052D186753A}" type="pres">
      <dgm:prSet presAssocID="{2DABAB98-3231-45C9-AC92-847A45165D44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AC13C333-1D11-4E60-B8FC-886205C3E307}" type="pres">
      <dgm:prSet presAssocID="{2DABAB98-3231-45C9-AC92-847A45165D44}" presName="Accent" presStyleLbl="parChTrans1D1" presStyleIdx="1" presStyleCnt="2"/>
      <dgm:spPr/>
    </dgm:pt>
    <dgm:pt modelId="{B99F42D9-25AD-4CAE-BF89-2C1266E56268}" type="pres">
      <dgm:prSet presAssocID="{2DABAB98-3231-45C9-AC92-847A45165D44}" presName="Child" presStyleLbl="revTx" presStyleIdx="3" presStyleCnt="4" custScaleY="247210">
        <dgm:presLayoutVars>
          <dgm:chMax val="0"/>
          <dgm:chPref val="0"/>
          <dgm:bulletEnabled val="1"/>
        </dgm:presLayoutVars>
      </dgm:prSet>
      <dgm:spPr/>
    </dgm:pt>
  </dgm:ptLst>
  <dgm:cxnLst>
    <dgm:cxn modelId="{59AAF512-3E3D-49AA-B1FA-D4D756C08807}" type="presOf" srcId="{12A2252E-6FA2-43A4-92B7-8AD0B35FE323}" destId="{22065261-C936-4140-9A89-421D7700E297}" srcOrd="0" destOrd="1" presId="urn:microsoft.com/office/officeart/2011/layout/TabList"/>
    <dgm:cxn modelId="{9D33C51E-84E7-4CF3-9608-BE5F8E0C2D75}" srcId="{2DABAB98-3231-45C9-AC92-847A45165D44}" destId="{AE679260-CB8E-4810-9E68-DA8B071736CA}" srcOrd="1" destOrd="0" parTransId="{A071A5B4-614B-4F64-8D39-6E16A8EC500E}" sibTransId="{B664F127-3D72-4DEE-9D79-800A9BCBDB97}"/>
    <dgm:cxn modelId="{D6BE2020-5672-4327-8CC7-0C49F94DD185}" type="presOf" srcId="{90B6A044-0FBB-400E-9A11-3BBDE8D71198}" destId="{22065261-C936-4140-9A89-421D7700E297}" srcOrd="0" destOrd="3" presId="urn:microsoft.com/office/officeart/2011/layout/TabList"/>
    <dgm:cxn modelId="{7C3CB72D-9D12-422D-B00F-245F0774068B}" type="presOf" srcId="{27FA20D9-2977-43F0-B6F8-9B316B4B89E0}" destId="{B99F42D9-25AD-4CAE-BF89-2C1266E56268}" srcOrd="0" destOrd="2" presId="urn:microsoft.com/office/officeart/2011/layout/TabList"/>
    <dgm:cxn modelId="{FFCDEA3B-A6C7-4393-8152-43A64515DA86}" srcId="{F9DCA363-D6DE-45EF-90F1-A4B0016A5E86}" destId="{81D1A13A-3344-4ED6-8BAE-8BFBBF082B76}" srcOrd="0" destOrd="0" parTransId="{5D7E8B08-A08C-411A-89A6-440BE0A4EF90}" sibTransId="{D54E0B5A-EE4A-4B5E-B879-49CC200D1555}"/>
    <dgm:cxn modelId="{9D429F5B-C09A-4D32-A48F-E95654BA959C}" type="presOf" srcId="{ADDEFF97-7579-4C80-8849-E1168DBF52E7}" destId="{B99F42D9-25AD-4CAE-BF89-2C1266E56268}" srcOrd="0" destOrd="6" presId="urn:microsoft.com/office/officeart/2011/layout/TabList"/>
    <dgm:cxn modelId="{6D43215E-59F9-4E8A-BC64-FD76F7E3F1F1}" type="presOf" srcId="{6C87ED34-F4C0-4A6F-9D11-13819A47801C}" destId="{4541C127-8D81-4B15-AC87-5DC4B0AB7161}" srcOrd="0" destOrd="0" presId="urn:microsoft.com/office/officeart/2011/layout/TabList"/>
    <dgm:cxn modelId="{2A27AA5F-92A2-4918-9C86-06D8AD2FA981}" srcId="{2DABAB98-3231-45C9-AC92-847A45165D44}" destId="{27FA20D9-2977-43F0-B6F8-9B316B4B89E0}" srcOrd="3" destOrd="0" parTransId="{DD0B4CD4-200A-429D-92DD-7BE9864846CE}" sibTransId="{743F5645-4042-4803-9FE0-FBCDB64BFFC6}"/>
    <dgm:cxn modelId="{BDB91941-4A26-4A96-A41A-2A8B653309B8}" type="presOf" srcId="{1EF69859-2927-4455-A8A2-C96908565393}" destId="{B99F42D9-25AD-4CAE-BF89-2C1266E56268}" srcOrd="0" destOrd="4" presId="urn:microsoft.com/office/officeart/2011/layout/TabList"/>
    <dgm:cxn modelId="{3FBE9B41-4A96-4231-82BB-30A8E703A4C5}" srcId="{81D1A13A-3344-4ED6-8BAE-8BFBBF082B76}" destId="{90B6A044-0FBB-400E-9A11-3BBDE8D71198}" srcOrd="4" destOrd="0" parTransId="{10426B85-C22A-4D6D-AC0A-29959A4C781B}" sibTransId="{FA4881D3-0BBB-4FC9-B0A7-3161622D13B2}"/>
    <dgm:cxn modelId="{CE539F62-F1BF-4276-97DF-5CEEDD632114}" srcId="{81D1A13A-3344-4ED6-8BAE-8BFBBF082B76}" destId="{12A2252E-6FA2-43A4-92B7-8AD0B35FE323}" srcOrd="2" destOrd="0" parTransId="{2F2ADB9B-BEE2-471E-8BCF-5BEE3404B1AC}" sibTransId="{5C3F8D66-806F-4424-AAFE-A1EB5F36088A}"/>
    <dgm:cxn modelId="{88C88E6A-F86B-4A5B-95FA-47C976BA3A77}" srcId="{2DABAB98-3231-45C9-AC92-847A45165D44}" destId="{ADDEFF97-7579-4C80-8849-E1168DBF52E7}" srcOrd="7" destOrd="0" parTransId="{5E1473A9-863B-464C-96AB-93C0D41BFEA9}" sibTransId="{75DCD6B6-9030-41BA-BE2B-511390BF4A17}"/>
    <dgm:cxn modelId="{C7EC1C6E-5889-4028-8333-F272C14069BD}" type="presOf" srcId="{69F3120B-A0C5-4C4E-9287-DDB981E62269}" destId="{B99F42D9-25AD-4CAE-BF89-2C1266E56268}" srcOrd="0" destOrd="1" presId="urn:microsoft.com/office/officeart/2011/layout/TabList"/>
    <dgm:cxn modelId="{3F3AB66F-3FE2-44A3-AA61-2F7749EAB610}" srcId="{81D1A13A-3344-4ED6-8BAE-8BFBBF082B76}" destId="{BA412D65-C97F-47D9-9626-F41A53224079}" srcOrd="0" destOrd="0" parTransId="{780F5640-A6C9-42B8-852F-0D83AD562895}" sibTransId="{1A472F7C-49E4-4D46-AA47-89A776AD8A26}"/>
    <dgm:cxn modelId="{ED39BD4F-E1E8-410F-876E-0A36A998870D}" srcId="{2DABAB98-3231-45C9-AC92-847A45165D44}" destId="{6C87ED34-F4C0-4A6F-9D11-13819A47801C}" srcOrd="0" destOrd="0" parTransId="{41B09499-B904-403C-ADAE-5014E4695F10}" sibTransId="{728969EA-8F7A-47DA-9429-37E701FBC8AF}"/>
    <dgm:cxn modelId="{B896ED70-A675-4A80-9131-45D60CA74C36}" type="presOf" srcId="{385AE446-F198-4532-858C-C99F151EAFB0}" destId="{B99F42D9-25AD-4CAE-BF89-2C1266E56268}" srcOrd="0" destOrd="3" presId="urn:microsoft.com/office/officeart/2011/layout/TabList"/>
    <dgm:cxn modelId="{1B70EF7C-6E46-4E9F-9AF9-8C5D6DC4962A}" srcId="{81D1A13A-3344-4ED6-8BAE-8BFBBF082B76}" destId="{CA427671-1DB6-4C4E-8BA4-4877A585A914}" srcOrd="7" destOrd="0" parTransId="{B02AC338-6168-4EB0-B8D2-0D0D107BA5D6}" sibTransId="{E3E994E5-8D66-4C06-8297-4D4C62986E79}"/>
    <dgm:cxn modelId="{30282482-A198-480D-8C7B-A34123C9F835}" type="presOf" srcId="{EBBE1755-6283-4AEB-B4E7-56C7FC42754D}" destId="{22065261-C936-4140-9A89-421D7700E297}" srcOrd="0" destOrd="2" presId="urn:microsoft.com/office/officeart/2011/layout/TabList"/>
    <dgm:cxn modelId="{59674F8F-D8B8-4F13-A8F8-E94CF2293E52}" type="presOf" srcId="{24AA0CFC-2309-4DA0-A428-E54C4768E0FF}" destId="{22065261-C936-4140-9A89-421D7700E297}" srcOrd="0" destOrd="0" presId="urn:microsoft.com/office/officeart/2011/layout/TabList"/>
    <dgm:cxn modelId="{DA6BE491-0779-4801-B366-60350E38D4F1}" srcId="{81D1A13A-3344-4ED6-8BAE-8BFBBF082B76}" destId="{24AA0CFC-2309-4DA0-A428-E54C4768E0FF}" srcOrd="1" destOrd="0" parTransId="{39CE9814-A473-49C7-870E-8FE720B5552E}" sibTransId="{8661DC62-AE34-4279-B401-36D3A14C1BFF}"/>
    <dgm:cxn modelId="{C71F11A2-EF92-4599-BB3B-69374661DECF}" type="presOf" srcId="{2DABAB98-3231-45C9-AC92-847A45165D44}" destId="{9DC825D5-CE96-4158-B1DC-5052D186753A}" srcOrd="0" destOrd="0" presId="urn:microsoft.com/office/officeart/2011/layout/TabList"/>
    <dgm:cxn modelId="{1D6084A2-3DE3-4F0A-A0E0-0BAD9CABB1BE}" srcId="{2DABAB98-3231-45C9-AC92-847A45165D44}" destId="{1EF69859-2927-4455-A8A2-C96908565393}" srcOrd="5" destOrd="0" parTransId="{B4A74491-E9AE-4020-96A6-4B50260A22A1}" sibTransId="{8A047898-63D8-4C51-8745-4563640F13FC}"/>
    <dgm:cxn modelId="{91011CA8-9D44-4232-9320-ED0067B7ACEB}" type="presOf" srcId="{81D1A13A-3344-4ED6-8BAE-8BFBBF082B76}" destId="{78585328-B15C-4083-BAFC-3DF6FE6D2942}" srcOrd="0" destOrd="0" presId="urn:microsoft.com/office/officeart/2011/layout/TabList"/>
    <dgm:cxn modelId="{751C15A9-0C3F-47B7-A1A0-BA81C89BD2DE}" type="presOf" srcId="{AE679260-CB8E-4810-9E68-DA8B071736CA}" destId="{B99F42D9-25AD-4CAE-BF89-2C1266E56268}" srcOrd="0" destOrd="0" presId="urn:microsoft.com/office/officeart/2011/layout/TabList"/>
    <dgm:cxn modelId="{064330AB-DA61-42A7-B05D-5FFAE4021FC9}" type="presOf" srcId="{BA412D65-C97F-47D9-9626-F41A53224079}" destId="{AAFC178E-F8B0-4C63-BC53-2D23B50F8394}" srcOrd="0" destOrd="0" presId="urn:microsoft.com/office/officeart/2011/layout/TabList"/>
    <dgm:cxn modelId="{A66A8CB5-BB29-4E89-8217-4FDEF25229ED}" type="presOf" srcId="{CA427671-1DB6-4C4E-8BA4-4877A585A914}" destId="{22065261-C936-4140-9A89-421D7700E297}" srcOrd="0" destOrd="6" presId="urn:microsoft.com/office/officeart/2011/layout/TabList"/>
    <dgm:cxn modelId="{9909D5C4-88BC-4D4F-8607-2AD6294F127A}" srcId="{F9DCA363-D6DE-45EF-90F1-A4B0016A5E86}" destId="{2DABAB98-3231-45C9-AC92-847A45165D44}" srcOrd="1" destOrd="0" parTransId="{F8E84960-F1E3-4779-A954-86E4C71A653C}" sibTransId="{F3CD8056-5C92-493B-8D03-4A0D171FD816}"/>
    <dgm:cxn modelId="{11CA45CA-B1F7-4E4F-8C9D-2DB7BC507749}" srcId="{81D1A13A-3344-4ED6-8BAE-8BFBBF082B76}" destId="{EBBE1755-6283-4AEB-B4E7-56C7FC42754D}" srcOrd="3" destOrd="0" parTransId="{43D686AD-08CC-401E-B8F2-EFEB2D0B0D0E}" sibTransId="{AF6F0FC6-3841-490B-9EAD-170B0A215FC2}"/>
    <dgm:cxn modelId="{29CCC4D5-F577-4B42-B346-E698783A1A53}" srcId="{2DABAB98-3231-45C9-AC92-847A45165D44}" destId="{8AC5CF0D-447B-48E7-B228-29B6F49AF812}" srcOrd="6" destOrd="0" parTransId="{AD1A45AB-E730-4381-A3E6-659E9E01B3D5}" sibTransId="{54C46A27-2A91-461F-8212-80F90F8CC60A}"/>
    <dgm:cxn modelId="{C7CAAED7-033E-4903-95AF-D1B17666549E}" srcId="{81D1A13A-3344-4ED6-8BAE-8BFBBF082B76}" destId="{3D61DD73-7625-45C8-8A25-519F5D98B481}" srcOrd="5" destOrd="0" parTransId="{99C4AFA7-A0AB-44BE-AED3-7845F89F8E55}" sibTransId="{91B803D9-3BCA-48DE-B72A-A631FD589D37}"/>
    <dgm:cxn modelId="{775010DB-B6BF-4253-8274-D5068145B53B}" type="presOf" srcId="{F9DCA363-D6DE-45EF-90F1-A4B0016A5E86}" destId="{40BA2465-07A0-4350-8ED2-104BC6345C56}" srcOrd="0" destOrd="0" presId="urn:microsoft.com/office/officeart/2011/layout/TabList"/>
    <dgm:cxn modelId="{19EB2EE1-02A4-40A6-B3FE-BFC5C95DE4DB}" type="presOf" srcId="{3D61DD73-7625-45C8-8A25-519F5D98B481}" destId="{22065261-C936-4140-9A89-421D7700E297}" srcOrd="0" destOrd="4" presId="urn:microsoft.com/office/officeart/2011/layout/TabList"/>
    <dgm:cxn modelId="{68FBA8E1-DFCB-4C37-8FB3-DFEB672EF949}" srcId="{2DABAB98-3231-45C9-AC92-847A45165D44}" destId="{69F3120B-A0C5-4C4E-9287-DDB981E62269}" srcOrd="2" destOrd="0" parTransId="{0A5A7618-E24C-4481-9276-ADEDE3980419}" sibTransId="{C3134A94-17F1-494A-BDCD-21282CF62A6B}"/>
    <dgm:cxn modelId="{913F55F3-5F0C-44BA-9096-E2D65570C7BC}" srcId="{81D1A13A-3344-4ED6-8BAE-8BFBBF082B76}" destId="{C342534F-6FC9-4559-8971-70E34671AD71}" srcOrd="6" destOrd="0" parTransId="{EABDFD14-96D0-4258-B2FB-74AEE265CFB6}" sibTransId="{1770346B-B0BB-4842-A95D-FA6DCC0637E5}"/>
    <dgm:cxn modelId="{2B7783F6-E657-4642-9A73-C87FA834EC98}" srcId="{2DABAB98-3231-45C9-AC92-847A45165D44}" destId="{385AE446-F198-4532-858C-C99F151EAFB0}" srcOrd="4" destOrd="0" parTransId="{EB4A8B57-1896-4F10-A9D0-5FB7D3371E77}" sibTransId="{36B301EB-F48A-4BD3-BA1E-74DADA60019C}"/>
    <dgm:cxn modelId="{87E377FF-A640-4607-B927-9A8B509F4BD8}" type="presOf" srcId="{C342534F-6FC9-4559-8971-70E34671AD71}" destId="{22065261-C936-4140-9A89-421D7700E297}" srcOrd="0" destOrd="5" presId="urn:microsoft.com/office/officeart/2011/layout/TabList"/>
    <dgm:cxn modelId="{849CF7FF-B087-4AE4-8647-9ABE89CFAA01}" type="presOf" srcId="{8AC5CF0D-447B-48E7-B228-29B6F49AF812}" destId="{B99F42D9-25AD-4CAE-BF89-2C1266E56268}" srcOrd="0" destOrd="5" presId="urn:microsoft.com/office/officeart/2011/layout/TabList"/>
    <dgm:cxn modelId="{B3DE33C5-9D1C-4170-B855-0BA085A7576A}" type="presParOf" srcId="{40BA2465-07A0-4350-8ED2-104BC6345C56}" destId="{58022714-2228-4B20-A204-00D19D2010F7}" srcOrd="0" destOrd="0" presId="urn:microsoft.com/office/officeart/2011/layout/TabList"/>
    <dgm:cxn modelId="{927E4BF8-E5EF-41E7-BA4F-EF87C5DA374B}" type="presParOf" srcId="{58022714-2228-4B20-A204-00D19D2010F7}" destId="{AAFC178E-F8B0-4C63-BC53-2D23B50F8394}" srcOrd="0" destOrd="0" presId="urn:microsoft.com/office/officeart/2011/layout/TabList"/>
    <dgm:cxn modelId="{1C483AC1-FC6A-4ECF-ABC7-8E7F848449C4}" type="presParOf" srcId="{58022714-2228-4B20-A204-00D19D2010F7}" destId="{78585328-B15C-4083-BAFC-3DF6FE6D2942}" srcOrd="1" destOrd="0" presId="urn:microsoft.com/office/officeart/2011/layout/TabList"/>
    <dgm:cxn modelId="{8CC74D7C-C3A8-4708-97DF-53A9C89317DE}" type="presParOf" srcId="{58022714-2228-4B20-A204-00D19D2010F7}" destId="{4C40DC95-2F2B-45C7-B96E-705B859813B8}" srcOrd="2" destOrd="0" presId="urn:microsoft.com/office/officeart/2011/layout/TabList"/>
    <dgm:cxn modelId="{8B991174-B552-4594-A761-0E8160ED148B}" type="presParOf" srcId="{40BA2465-07A0-4350-8ED2-104BC6345C56}" destId="{22065261-C936-4140-9A89-421D7700E297}" srcOrd="1" destOrd="0" presId="urn:microsoft.com/office/officeart/2011/layout/TabList"/>
    <dgm:cxn modelId="{E8DD8E19-C602-448E-8701-8C27171DCCC8}" type="presParOf" srcId="{40BA2465-07A0-4350-8ED2-104BC6345C56}" destId="{0D32D8E2-6292-4CE6-BF81-60090088422B}" srcOrd="2" destOrd="0" presId="urn:microsoft.com/office/officeart/2011/layout/TabList"/>
    <dgm:cxn modelId="{352B70AA-85BB-4B59-A13C-5FC981C90D0C}" type="presParOf" srcId="{40BA2465-07A0-4350-8ED2-104BC6345C56}" destId="{5A06B8EA-1C30-44A8-8B38-8CF6BB6F61D7}" srcOrd="3" destOrd="0" presId="urn:microsoft.com/office/officeart/2011/layout/TabList"/>
    <dgm:cxn modelId="{FA1C2C61-D4D6-410F-A5AA-45319EA825CC}" type="presParOf" srcId="{5A06B8EA-1C30-44A8-8B38-8CF6BB6F61D7}" destId="{4541C127-8D81-4B15-AC87-5DC4B0AB7161}" srcOrd="0" destOrd="0" presId="urn:microsoft.com/office/officeart/2011/layout/TabList"/>
    <dgm:cxn modelId="{B3BFCB8E-38DA-4ED0-85CF-1FE39C1281C6}" type="presParOf" srcId="{5A06B8EA-1C30-44A8-8B38-8CF6BB6F61D7}" destId="{9DC825D5-CE96-4158-B1DC-5052D186753A}" srcOrd="1" destOrd="0" presId="urn:microsoft.com/office/officeart/2011/layout/TabList"/>
    <dgm:cxn modelId="{EF2D78F1-2508-421C-A0C3-7C160961129B}" type="presParOf" srcId="{5A06B8EA-1C30-44A8-8B38-8CF6BB6F61D7}" destId="{AC13C333-1D11-4E60-B8FC-886205C3E307}" srcOrd="2" destOrd="0" presId="urn:microsoft.com/office/officeart/2011/layout/TabList"/>
    <dgm:cxn modelId="{8058A499-3DEB-42B8-949E-DC60972B5FD1}" type="presParOf" srcId="{40BA2465-07A0-4350-8ED2-104BC6345C56}" destId="{B99F42D9-25AD-4CAE-BF89-2C1266E56268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6C6E8B-6177-47B1-9B50-667D149A8645}">
      <dsp:nvSpPr>
        <dsp:cNvPr id="0" name=""/>
        <dsp:cNvSpPr/>
      </dsp:nvSpPr>
      <dsp:spPr>
        <a:xfrm>
          <a:off x="0" y="4209992"/>
          <a:ext cx="801769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85569-3F88-48FC-847B-3D6AD58F0FCD}">
      <dsp:nvSpPr>
        <dsp:cNvPr id="0" name=""/>
        <dsp:cNvSpPr/>
      </dsp:nvSpPr>
      <dsp:spPr>
        <a:xfrm>
          <a:off x="0" y="3151783"/>
          <a:ext cx="801769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9BF75-2E26-4423-9E87-6B61FCDF2D63}">
      <dsp:nvSpPr>
        <dsp:cNvPr id="0" name=""/>
        <dsp:cNvSpPr/>
      </dsp:nvSpPr>
      <dsp:spPr>
        <a:xfrm>
          <a:off x="0" y="2787517"/>
          <a:ext cx="801769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3C333-1D11-4E60-B8FC-886205C3E307}">
      <dsp:nvSpPr>
        <dsp:cNvPr id="0" name=""/>
        <dsp:cNvSpPr/>
      </dsp:nvSpPr>
      <dsp:spPr>
        <a:xfrm>
          <a:off x="0" y="1179587"/>
          <a:ext cx="801769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0DC95-2F2B-45C7-B96E-705B859813B8}">
      <dsp:nvSpPr>
        <dsp:cNvPr id="0" name=""/>
        <dsp:cNvSpPr/>
      </dsp:nvSpPr>
      <dsp:spPr>
        <a:xfrm>
          <a:off x="0" y="349054"/>
          <a:ext cx="801769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C178E-F8B0-4C63-BC53-2D23B50F8394}">
      <dsp:nvSpPr>
        <dsp:cNvPr id="0" name=""/>
        <dsp:cNvSpPr/>
      </dsp:nvSpPr>
      <dsp:spPr>
        <a:xfrm>
          <a:off x="2084599" y="2134"/>
          <a:ext cx="5933091" cy="346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Internal Microsoft Document DB Service</a:t>
          </a:r>
        </a:p>
      </dsp:txBody>
      <dsp:txXfrm>
        <a:off x="2084599" y="2134"/>
        <a:ext cx="5933091" cy="346919"/>
      </dsp:txXfrm>
    </dsp:sp>
    <dsp:sp modelId="{78585328-B15C-4083-BAFC-3DF6FE6D2942}">
      <dsp:nvSpPr>
        <dsp:cNvPr id="0" name=""/>
        <dsp:cNvSpPr/>
      </dsp:nvSpPr>
      <dsp:spPr>
        <a:xfrm>
          <a:off x="0" y="2134"/>
          <a:ext cx="2084599" cy="34691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2010-2014</a:t>
          </a:r>
        </a:p>
      </dsp:txBody>
      <dsp:txXfrm>
        <a:off x="16938" y="19072"/>
        <a:ext cx="2050723" cy="329981"/>
      </dsp:txXfrm>
    </dsp:sp>
    <dsp:sp modelId="{22065261-C936-4140-9A89-421D7700E297}">
      <dsp:nvSpPr>
        <dsp:cNvPr id="0" name=""/>
        <dsp:cNvSpPr/>
      </dsp:nvSpPr>
      <dsp:spPr>
        <a:xfrm>
          <a:off x="0" y="349054"/>
          <a:ext cx="8017691" cy="466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Office, OneNote, Xbox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 Light"/>
            <a:ea typeface="+mn-ea"/>
            <a:cs typeface="+mn-cs"/>
          </a:endParaRPr>
        </a:p>
      </dsp:txBody>
      <dsp:txXfrm>
        <a:off x="0" y="349054"/>
        <a:ext cx="8017691" cy="466267"/>
      </dsp:txXfrm>
    </dsp:sp>
    <dsp:sp modelId="{4541C127-8D81-4B15-AC87-5DC4B0AB7161}">
      <dsp:nvSpPr>
        <dsp:cNvPr id="0" name=""/>
        <dsp:cNvSpPr/>
      </dsp:nvSpPr>
      <dsp:spPr>
        <a:xfrm>
          <a:off x="2084599" y="832667"/>
          <a:ext cx="5933091" cy="346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FFFF"/>
            </a:buClr>
            <a:buSzPts val="1800"/>
            <a:buNone/>
          </a:pPr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</a:rPr>
            <a:t>Azure Document DB preview</a:t>
          </a:r>
        </a:p>
      </dsp:txBody>
      <dsp:txXfrm>
        <a:off x="2084599" y="832667"/>
        <a:ext cx="5933091" cy="346919"/>
      </dsp:txXfrm>
    </dsp:sp>
    <dsp:sp modelId="{9DC825D5-CE96-4158-B1DC-5052D186753A}">
      <dsp:nvSpPr>
        <dsp:cNvPr id="0" name=""/>
        <dsp:cNvSpPr/>
      </dsp:nvSpPr>
      <dsp:spPr>
        <a:xfrm>
          <a:off x="0" y="832667"/>
          <a:ext cx="2084599" cy="34691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Aug 21, 2014</a:t>
          </a:r>
        </a:p>
      </dsp:txBody>
      <dsp:txXfrm>
        <a:off x="16938" y="849605"/>
        <a:ext cx="2050723" cy="329981"/>
      </dsp:txXfrm>
    </dsp:sp>
    <dsp:sp modelId="{B99F42D9-25AD-4CAE-BF89-2C1266E56268}">
      <dsp:nvSpPr>
        <dsp:cNvPr id="0" name=""/>
        <dsp:cNvSpPr/>
      </dsp:nvSpPr>
      <dsp:spPr>
        <a:xfrm>
          <a:off x="0" y="1179587"/>
          <a:ext cx="8017691" cy="1243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Pts val="1800"/>
            <a:buChar char="•"/>
          </a:pPr>
          <a:r>
            <a:rPr lang="nn-NO" sz="1800" kern="1200" dirty="0"/>
            <a:t>SQL like quires over schema-free JSON</a:t>
          </a:r>
          <a:endParaRPr lang="en-US" sz="105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Tunable throughput, indexing, consistency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Server-side ACID transactions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Runs on Azure (fully managed PaaS)</a:t>
          </a:r>
        </a:p>
      </dsp:txBody>
      <dsp:txXfrm>
        <a:off x="0" y="1179587"/>
        <a:ext cx="8017691" cy="1243664"/>
      </dsp:txXfrm>
    </dsp:sp>
    <dsp:sp modelId="{45662B13-93CB-4727-AD3A-3D124C7DEC11}">
      <dsp:nvSpPr>
        <dsp:cNvPr id="0" name=""/>
        <dsp:cNvSpPr/>
      </dsp:nvSpPr>
      <dsp:spPr>
        <a:xfrm>
          <a:off x="2084599" y="2440597"/>
          <a:ext cx="5933091" cy="346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FFFF"/>
            </a:buClr>
            <a:buSzPts val="1800"/>
            <a:buNone/>
          </a:pPr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</a:rPr>
            <a:t>Azure Document DB GA (General Availability)</a:t>
          </a:r>
        </a:p>
      </dsp:txBody>
      <dsp:txXfrm>
        <a:off x="2084599" y="2440597"/>
        <a:ext cx="5933091" cy="346919"/>
      </dsp:txXfrm>
    </dsp:sp>
    <dsp:sp modelId="{58FFD64E-6E47-425E-9053-D3CCAF347085}">
      <dsp:nvSpPr>
        <dsp:cNvPr id="0" name=""/>
        <dsp:cNvSpPr/>
      </dsp:nvSpPr>
      <dsp:spPr>
        <a:xfrm>
          <a:off x="0" y="2440597"/>
          <a:ext cx="2084599" cy="34691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Apr 8, 2015</a:t>
          </a:r>
        </a:p>
      </dsp:txBody>
      <dsp:txXfrm>
        <a:off x="16938" y="2457535"/>
        <a:ext cx="2050723" cy="329981"/>
      </dsp:txXfrm>
    </dsp:sp>
    <dsp:sp modelId="{347DF9CF-59EF-4C35-8966-F1C57DE40121}">
      <dsp:nvSpPr>
        <dsp:cNvPr id="0" name=""/>
        <dsp:cNvSpPr/>
      </dsp:nvSpPr>
      <dsp:spPr>
        <a:xfrm>
          <a:off x="2084599" y="2804863"/>
          <a:ext cx="5933091" cy="346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FFFF"/>
            </a:buClr>
            <a:buSzPts val="1800"/>
            <a:buNone/>
          </a:pPr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</a:rPr>
            <a:t>New features</a:t>
          </a:r>
        </a:p>
      </dsp:txBody>
      <dsp:txXfrm>
        <a:off x="2084599" y="2804863"/>
        <a:ext cx="5933091" cy="346919"/>
      </dsp:txXfrm>
    </dsp:sp>
    <dsp:sp modelId="{A4E0FC5C-26B4-41B4-9A09-60D29277D5DC}">
      <dsp:nvSpPr>
        <dsp:cNvPr id="0" name=""/>
        <dsp:cNvSpPr/>
      </dsp:nvSpPr>
      <dsp:spPr>
        <a:xfrm>
          <a:off x="0" y="2804863"/>
          <a:ext cx="2084599" cy="34691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Aug 2015</a:t>
          </a:r>
        </a:p>
      </dsp:txBody>
      <dsp:txXfrm>
        <a:off x="16938" y="2821801"/>
        <a:ext cx="2050723" cy="329981"/>
      </dsp:txXfrm>
    </dsp:sp>
    <dsp:sp modelId="{6242BC57-7E76-4E2E-8F58-21E63E52EA3C}">
      <dsp:nvSpPr>
        <dsp:cNvPr id="0" name=""/>
        <dsp:cNvSpPr/>
      </dsp:nvSpPr>
      <dsp:spPr>
        <a:xfrm>
          <a:off x="0" y="3151783"/>
          <a:ext cx="8017691" cy="693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Pts val="180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ORDER BY and string range queries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 Light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Geospatial support, SDK partitioning support</a:t>
          </a:r>
        </a:p>
      </dsp:txBody>
      <dsp:txXfrm>
        <a:off x="0" y="3151783"/>
        <a:ext cx="8017691" cy="693943"/>
      </dsp:txXfrm>
    </dsp:sp>
    <dsp:sp modelId="{2CDC5296-E447-4953-B63E-A159CAF7D92E}">
      <dsp:nvSpPr>
        <dsp:cNvPr id="0" name=""/>
        <dsp:cNvSpPr/>
      </dsp:nvSpPr>
      <dsp:spPr>
        <a:xfrm>
          <a:off x="2084599" y="3863072"/>
          <a:ext cx="5933091" cy="346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FFFF"/>
            </a:buClr>
            <a:buSzPts val="1800"/>
            <a:buNone/>
          </a:pPr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</a:rPr>
            <a:t>New features</a:t>
          </a:r>
          <a:endParaRPr lang="en-US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 Light"/>
            <a:ea typeface="+mn-ea"/>
            <a:cs typeface="+mn-cs"/>
            <a:sym typeface="Roboto"/>
          </a:endParaRPr>
        </a:p>
      </dsp:txBody>
      <dsp:txXfrm>
        <a:off x="2084599" y="3863072"/>
        <a:ext cx="5933091" cy="346919"/>
      </dsp:txXfrm>
    </dsp:sp>
    <dsp:sp modelId="{889F6F5F-3F08-46DF-BF91-F399E247E6D7}">
      <dsp:nvSpPr>
        <dsp:cNvPr id="0" name=""/>
        <dsp:cNvSpPr/>
      </dsp:nvSpPr>
      <dsp:spPr>
        <a:xfrm>
          <a:off x="0" y="3863072"/>
          <a:ext cx="2084599" cy="34691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Mar 31,2016</a:t>
          </a:r>
        </a:p>
      </dsp:txBody>
      <dsp:txXfrm>
        <a:off x="16938" y="3880010"/>
        <a:ext cx="2050723" cy="329981"/>
      </dsp:txXfrm>
    </dsp:sp>
    <dsp:sp modelId="{86583226-189A-43A4-AB9B-95A8A24177FA}">
      <dsp:nvSpPr>
        <dsp:cNvPr id="0" name=""/>
        <dsp:cNvSpPr/>
      </dsp:nvSpPr>
      <dsp:spPr>
        <a:xfrm>
          <a:off x="0" y="4209992"/>
          <a:ext cx="8017691" cy="693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Pts val="180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Partitioned collections, Geo-replication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 Light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Pts val="180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Support for MongoDB (BSON)</a:t>
          </a:r>
        </a:p>
      </dsp:txBody>
      <dsp:txXfrm>
        <a:off x="0" y="4209992"/>
        <a:ext cx="8017691" cy="693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3C333-1D11-4E60-B8FC-886205C3E307}">
      <dsp:nvSpPr>
        <dsp:cNvPr id="0" name=""/>
        <dsp:cNvSpPr/>
      </dsp:nvSpPr>
      <dsp:spPr>
        <a:xfrm>
          <a:off x="0" y="3062022"/>
          <a:ext cx="800898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0DC95-2F2B-45C7-B96E-705B859813B8}">
      <dsp:nvSpPr>
        <dsp:cNvPr id="0" name=""/>
        <dsp:cNvSpPr/>
      </dsp:nvSpPr>
      <dsp:spPr>
        <a:xfrm>
          <a:off x="0" y="420560"/>
          <a:ext cx="800898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C178E-F8B0-4C63-BC53-2D23B50F8394}">
      <dsp:nvSpPr>
        <dsp:cNvPr id="0" name=""/>
        <dsp:cNvSpPr/>
      </dsp:nvSpPr>
      <dsp:spPr>
        <a:xfrm>
          <a:off x="2082335" y="118"/>
          <a:ext cx="5926648" cy="420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Azure Cosmos DB</a:t>
          </a:r>
        </a:p>
      </dsp:txBody>
      <dsp:txXfrm>
        <a:off x="2082335" y="118"/>
        <a:ext cx="5926648" cy="420441"/>
      </dsp:txXfrm>
    </dsp:sp>
    <dsp:sp modelId="{78585328-B15C-4083-BAFC-3DF6FE6D2942}">
      <dsp:nvSpPr>
        <dsp:cNvPr id="0" name=""/>
        <dsp:cNvSpPr/>
      </dsp:nvSpPr>
      <dsp:spPr>
        <a:xfrm>
          <a:off x="0" y="118"/>
          <a:ext cx="2082335" cy="42044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May 10, 2017</a:t>
          </a:r>
          <a:endParaRPr lang="en-US" sz="2200" kern="1200" dirty="0"/>
        </a:p>
      </dsp:txBody>
      <dsp:txXfrm>
        <a:off x="20528" y="20646"/>
        <a:ext cx="2041279" cy="399913"/>
      </dsp:txXfrm>
    </dsp:sp>
    <dsp:sp modelId="{22065261-C936-4140-9A89-421D7700E297}">
      <dsp:nvSpPr>
        <dsp:cNvPr id="0" name=""/>
        <dsp:cNvSpPr/>
      </dsp:nvSpPr>
      <dsp:spPr>
        <a:xfrm>
          <a:off x="0" y="420560"/>
          <a:ext cx="8008984" cy="2199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Turnkey global distribution		Horizontal partitioning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 Light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Low latency (single-digit millisecond)	SLAs for guarantees on 99.99%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Availability, throughput, latency, and consistency 	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Local emulator				Multi-model, multi-API database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JSON (SQL API)				BSON (MongoDB API)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Graph (Gremlin API)			Key-value (Table API)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Columnar (Cassandra API)</a:t>
          </a:r>
        </a:p>
      </dsp:txBody>
      <dsp:txXfrm>
        <a:off x="0" y="420560"/>
        <a:ext cx="8008984" cy="2199998"/>
      </dsp:txXfrm>
    </dsp:sp>
    <dsp:sp modelId="{4541C127-8D81-4B15-AC87-5DC4B0AB7161}">
      <dsp:nvSpPr>
        <dsp:cNvPr id="0" name=""/>
        <dsp:cNvSpPr/>
      </dsp:nvSpPr>
      <dsp:spPr>
        <a:xfrm>
          <a:off x="2082335" y="2641580"/>
          <a:ext cx="5926648" cy="420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FFFF"/>
            </a:buClr>
            <a:buSzPts val="1800"/>
            <a:buNone/>
          </a:pPr>
          <a:r>
            <a:rPr lang="en-US" sz="1800" b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</a:rPr>
            <a:t>New features</a:t>
          </a:r>
          <a:endParaRPr lang="en-US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 Light"/>
            <a:ea typeface="+mn-ea"/>
            <a:cs typeface="+mn-cs"/>
          </a:endParaRPr>
        </a:p>
      </dsp:txBody>
      <dsp:txXfrm>
        <a:off x="2082335" y="2641580"/>
        <a:ext cx="5926648" cy="420441"/>
      </dsp:txXfrm>
    </dsp:sp>
    <dsp:sp modelId="{9DC825D5-CE96-4158-B1DC-5052D186753A}">
      <dsp:nvSpPr>
        <dsp:cNvPr id="0" name=""/>
        <dsp:cNvSpPr/>
      </dsp:nvSpPr>
      <dsp:spPr>
        <a:xfrm>
          <a:off x="0" y="2641580"/>
          <a:ext cx="2082335" cy="42044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2018</a:t>
          </a:r>
        </a:p>
      </dsp:txBody>
      <dsp:txXfrm>
        <a:off x="20528" y="2662108"/>
        <a:ext cx="2041279" cy="399913"/>
      </dsp:txXfrm>
    </dsp:sp>
    <dsp:sp modelId="{B99F42D9-25AD-4CAE-BF89-2C1266E56268}">
      <dsp:nvSpPr>
        <dsp:cNvPr id="0" name=""/>
        <dsp:cNvSpPr/>
      </dsp:nvSpPr>
      <dsp:spPr>
        <a:xfrm>
          <a:off x="0" y="3062022"/>
          <a:ext cx="8008984" cy="2079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prstClr val="black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Multi master and conflict resolution.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 Light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prstClr val="black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Reserved Capacity.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prstClr val="black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Cosmos Explorer.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prstClr val="black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99.999% write availability, all around the world.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prstClr val="black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Sharing provisioned throughput across multiple containers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prstClr val="black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Reserved Capacity helps you save up to 65%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prstClr val="black"/>
            </a:buClr>
            <a:buSzPts val="1800"/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/>
              <a:ea typeface="+mn-ea"/>
              <a:cs typeface="+mn-cs"/>
              <a:sym typeface="Roboto"/>
            </a:rPr>
            <a:t>JavaScript SDK V2</a:t>
          </a:r>
        </a:p>
      </dsp:txBody>
      <dsp:txXfrm>
        <a:off x="0" y="3062022"/>
        <a:ext cx="8008984" cy="2079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2019/04/20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2019/04/20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Document based (Mongo DB, Couch base).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Key value based (Redis, Memcached).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Graph databases (Apache Tinker POP (Gremlin API)).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Columnar (Cassandra, HBASE)).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Multi-model databases like Cosmos DB and so on.</a:t>
            </a:r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12762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27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51209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CFD6A-4BD9-4516-9E31-F047A5C70304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3855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4CD9A27-539C-4CCC-BF9B-98D63EA46F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to 10,00,000 operation or 5 sec to 1-day delay within the region.</a:t>
            </a:r>
          </a:p>
          <a:p>
            <a:r>
              <a:rPr lang="en-US" dirty="0"/>
              <a:t>1,00,000 to 10,00,000 operations or 5 minutes to 1 day when data is replicated across the regions.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13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041251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285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8409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05594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308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Emulator</a:t>
            </a:r>
            <a:r>
              <a:rPr lang="en-US" baseline="0" dirty="0"/>
              <a:t>: </a:t>
            </a:r>
            <a:r>
              <a:rPr lang="en-US" dirty="0"/>
              <a:t>https://docs.microsoft.com/en-us/azure/cosmos-db/local-emulator</a:t>
            </a:r>
          </a:p>
          <a:p>
            <a:r>
              <a:rPr lang="en-US" dirty="0"/>
              <a:t>To generate demo data:</a:t>
            </a:r>
            <a:r>
              <a:rPr lang="en-US" baseline="0" dirty="0"/>
              <a:t> </a:t>
            </a:r>
            <a:r>
              <a:rPr lang="en-US" dirty="0"/>
              <a:t>https://www.generatedata.com/</a:t>
            </a:r>
          </a:p>
          <a:p>
            <a:r>
              <a:rPr lang="en-US" dirty="0"/>
              <a:t>Try cosmos DB for a month: aka.ms/</a:t>
            </a:r>
            <a:r>
              <a:rPr lang="en-US" dirty="0" err="1"/>
              <a:t>trycosmosdb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14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814712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59512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1439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10062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05486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98019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7016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5868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4692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07439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1372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short if we want to define RU, to process 1KB document from a single partition with the help of CPU, Memory and IO is known as RU.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15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753627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8315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5072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8290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5C04E8B3-7004-42E0-9334-9E58938772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 side code runs on server side that makes debugging server side more complex than code written .NET SDK.</a:t>
            </a:r>
          </a:p>
        </p:txBody>
      </p:sp>
    </p:spTree>
    <p:extLst>
      <p:ext uri="{BB962C8B-B14F-4D97-AF65-F5344CB8AC3E}">
        <p14:creationId xmlns:p14="http://schemas.microsoft.com/office/powerpoint/2010/main" val="16608466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514079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80397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8969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78664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81613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061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Refused request response header. HTTP Status 429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17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6928275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01195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69411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9510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57206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90766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49458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50848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8368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88943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009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https://www.documentdb.com/capacityplanner</a:t>
            </a:r>
          </a:p>
          <a:p>
            <a:r>
              <a:rPr lang="it-IT" dirty="0"/>
              <a:t>To generate demo data: https://www.generatedata.com/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20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5375847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53692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10059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61550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84199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81947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97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66658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21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7730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FeedOptions.setEnableCrossPartitionQuery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26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9536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lide Number"/>
          <p:cNvSpPr>
            <a:spLocks noGrp="1"/>
          </p:cNvSpPr>
          <p:nvPr>
            <p:ph type="sldNum" sz="quarter" idx="2"/>
          </p:nvPr>
        </p:nvSpPr>
        <p:spPr>
          <a:xfrm>
            <a:off x="11105193" y="6412611"/>
            <a:ext cx="248609" cy="252604"/>
          </a:xfrm>
          <a:prstGeom prst="rect">
            <a:avLst/>
          </a:prstGeom>
        </p:spPr>
        <p:txBody>
          <a:bodyPr lIns="34289" tIns="34289" rIns="34289" bIns="34289"/>
          <a:lstStyle>
            <a:lvl1pPr defTabSz="914246"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001432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FBB2BD-846C-4813-B494-1EA4319C74C7}"/>
              </a:ext>
            </a:extLst>
          </p:cNvPr>
          <p:cNvSpPr/>
          <p:nvPr userDrawn="1"/>
        </p:nvSpPr>
        <p:spPr>
          <a:xfrm>
            <a:off x="0" y="1189176"/>
            <a:ext cx="12192000" cy="5676058"/>
          </a:xfrm>
          <a:prstGeom prst="rect">
            <a:avLst/>
          </a:prstGeom>
          <a:solidFill>
            <a:schemeClr val="bg1">
              <a:lumMod val="9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1B25BF-04D3-438D-B22A-D496C649A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925685"/>
            <a:ext cx="11655839" cy="286232"/>
          </a:xfrm>
          <a:noFill/>
        </p:spPr>
        <p:txBody>
          <a:bodyPr wrap="square" lIns="91440" tIns="45720" rIns="91440" bIns="45720" rtlCol="0">
            <a:spAutoFit/>
          </a:bodyPr>
          <a:lstStyle>
            <a:lvl1pPr marL="0" indent="0">
              <a:buNone/>
              <a:defRPr lang="en-US" sz="1400" b="1" dirty="0" smtClean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defTabSz="91440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415406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1_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875200"/>
            <a:ext cx="12192000" cy="59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6"/>
          <p:cNvSpPr/>
          <p:nvPr/>
        </p:nvSpPr>
        <p:spPr>
          <a:xfrm>
            <a:off x="0" y="875133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278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ZA" dirty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55" r:id="rId21"/>
    <p:sldLayoutId id="2147483673" r:id="rId22"/>
    <p:sldLayoutId id="2147483674" r:id="rId23"/>
    <p:sldLayoutId id="2147483675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0.svg"/><Relationship Id="rId11" Type="http://schemas.openxmlformats.org/officeDocument/2006/relationships/image" Target="../media/image8.png"/><Relationship Id="rId5" Type="http://schemas.openxmlformats.org/officeDocument/2006/relationships/image" Target="../media/image19.png"/><Relationship Id="rId10" Type="http://schemas.openxmlformats.org/officeDocument/2006/relationships/image" Target="../media/image12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jpeg"/><Relationship Id="rId7" Type="http://schemas.openxmlformats.org/officeDocument/2006/relationships/image" Target="../media/image41.sv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10" Type="http://schemas.openxmlformats.org/officeDocument/2006/relationships/hyperlink" Target="mailto:Nagesh.sathrasala@gmail.com" TargetMode="External"/><Relationship Id="rId4" Type="http://schemas.openxmlformats.org/officeDocument/2006/relationships/image" Target="../media/image38.png"/><Relationship Id="rId9" Type="http://schemas.openxmlformats.org/officeDocument/2006/relationships/image" Target="../media/image4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7999"/>
          </a:xfrm>
        </p:spPr>
      </p:pic>
      <p:sp>
        <p:nvSpPr>
          <p:cNvPr id="25" name="TextBox 24" descr="Slide accent to title box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66741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ZA" dirty="0"/>
              <a:t>Azure Cosmos DB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355" y="4426647"/>
            <a:ext cx="4402281" cy="690752"/>
          </a:xfrm>
        </p:spPr>
        <p:txBody>
          <a:bodyPr/>
          <a:lstStyle/>
          <a:p>
            <a:pPr algn="ctr"/>
            <a:r>
              <a:rPr lang="en-ZA" dirty="0"/>
              <a:t>Nagesh Sathrasala</a:t>
            </a:r>
          </a:p>
        </p:txBody>
      </p:sp>
      <p:sp>
        <p:nvSpPr>
          <p:cNvPr id="20" name="Isosceles Triangle 19" descr="Slide shadow to title box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AD71FBD2-0A52-4CF5-9ADE-5E95C3126BD1}"/>
              </a:ext>
            </a:extLst>
          </p:cNvPr>
          <p:cNvSpPr>
            <a:spLocks/>
          </p:cNvSpPr>
          <p:nvPr/>
        </p:nvSpPr>
        <p:spPr bwMode="auto">
          <a:xfrm>
            <a:off x="1281628" y="5364003"/>
            <a:ext cx="9922465" cy="1466134"/>
          </a:xfrm>
          <a:custGeom>
            <a:avLst/>
            <a:gdLst>
              <a:gd name="connsiteX0" fmla="*/ 8407318 w 9922465"/>
              <a:gd name="connsiteY0" fmla="*/ 1824114 h 1934496"/>
              <a:gd name="connsiteX1" fmla="*/ 8462510 w 9922465"/>
              <a:gd name="connsiteY1" fmla="*/ 1879305 h 1934496"/>
              <a:gd name="connsiteX2" fmla="*/ 8407318 w 9922465"/>
              <a:gd name="connsiteY2" fmla="*/ 1934496 h 1934496"/>
              <a:gd name="connsiteX3" fmla="*/ 8352126 w 9922465"/>
              <a:gd name="connsiteY3" fmla="*/ 1879305 h 1934496"/>
              <a:gd name="connsiteX4" fmla="*/ 8407318 w 9922465"/>
              <a:gd name="connsiteY4" fmla="*/ 1824114 h 1934496"/>
              <a:gd name="connsiteX5" fmla="*/ 8273682 w 9922465"/>
              <a:gd name="connsiteY5" fmla="*/ 1824114 h 1934496"/>
              <a:gd name="connsiteX6" fmla="*/ 8328874 w 9922465"/>
              <a:gd name="connsiteY6" fmla="*/ 1879305 h 1934496"/>
              <a:gd name="connsiteX7" fmla="*/ 8273682 w 9922465"/>
              <a:gd name="connsiteY7" fmla="*/ 1934496 h 1934496"/>
              <a:gd name="connsiteX8" fmla="*/ 8218490 w 9922465"/>
              <a:gd name="connsiteY8" fmla="*/ 1879305 h 1934496"/>
              <a:gd name="connsiteX9" fmla="*/ 8273682 w 9922465"/>
              <a:gd name="connsiteY9" fmla="*/ 1824114 h 1934496"/>
              <a:gd name="connsiteX10" fmla="*/ 8143386 w 9922465"/>
              <a:gd name="connsiteY10" fmla="*/ 1824114 h 1934496"/>
              <a:gd name="connsiteX11" fmla="*/ 8198578 w 9922465"/>
              <a:gd name="connsiteY11" fmla="*/ 1879305 h 1934496"/>
              <a:gd name="connsiteX12" fmla="*/ 8143386 w 9922465"/>
              <a:gd name="connsiteY12" fmla="*/ 1934496 h 1934496"/>
              <a:gd name="connsiteX13" fmla="*/ 8088194 w 9922465"/>
              <a:gd name="connsiteY13" fmla="*/ 1879305 h 1934496"/>
              <a:gd name="connsiteX14" fmla="*/ 8143386 w 9922465"/>
              <a:gd name="connsiteY14" fmla="*/ 1824114 h 1934496"/>
              <a:gd name="connsiteX15" fmla="*/ 8009752 w 9922465"/>
              <a:gd name="connsiteY15" fmla="*/ 1824114 h 1934496"/>
              <a:gd name="connsiteX16" fmla="*/ 8064944 w 9922465"/>
              <a:gd name="connsiteY16" fmla="*/ 1879305 h 1934496"/>
              <a:gd name="connsiteX17" fmla="*/ 8009752 w 9922465"/>
              <a:gd name="connsiteY17" fmla="*/ 1934496 h 1934496"/>
              <a:gd name="connsiteX18" fmla="*/ 7954560 w 9922465"/>
              <a:gd name="connsiteY18" fmla="*/ 1879305 h 1934496"/>
              <a:gd name="connsiteX19" fmla="*/ 8009752 w 9922465"/>
              <a:gd name="connsiteY19" fmla="*/ 1824114 h 1934496"/>
              <a:gd name="connsiteX20" fmla="*/ 7876117 w 9922465"/>
              <a:gd name="connsiteY20" fmla="*/ 1824114 h 1934496"/>
              <a:gd name="connsiteX21" fmla="*/ 7931309 w 9922465"/>
              <a:gd name="connsiteY21" fmla="*/ 1879305 h 1934496"/>
              <a:gd name="connsiteX22" fmla="*/ 7876117 w 9922465"/>
              <a:gd name="connsiteY22" fmla="*/ 1934496 h 1934496"/>
              <a:gd name="connsiteX23" fmla="*/ 7820925 w 9922465"/>
              <a:gd name="connsiteY23" fmla="*/ 1879305 h 1934496"/>
              <a:gd name="connsiteX24" fmla="*/ 7876117 w 9922465"/>
              <a:gd name="connsiteY24" fmla="*/ 1824114 h 1934496"/>
              <a:gd name="connsiteX25" fmla="*/ 7745824 w 9922465"/>
              <a:gd name="connsiteY25" fmla="*/ 1824114 h 1934496"/>
              <a:gd name="connsiteX26" fmla="*/ 7801016 w 9922465"/>
              <a:gd name="connsiteY26" fmla="*/ 1879305 h 1934496"/>
              <a:gd name="connsiteX27" fmla="*/ 7745824 w 9922465"/>
              <a:gd name="connsiteY27" fmla="*/ 1934496 h 1934496"/>
              <a:gd name="connsiteX28" fmla="*/ 7690632 w 9922465"/>
              <a:gd name="connsiteY28" fmla="*/ 1879305 h 1934496"/>
              <a:gd name="connsiteX29" fmla="*/ 7745824 w 9922465"/>
              <a:gd name="connsiteY29" fmla="*/ 1824114 h 1934496"/>
              <a:gd name="connsiteX30" fmla="*/ 7608849 w 9922465"/>
              <a:gd name="connsiteY30" fmla="*/ 1824114 h 1934496"/>
              <a:gd name="connsiteX31" fmla="*/ 7664041 w 9922465"/>
              <a:gd name="connsiteY31" fmla="*/ 1879305 h 1934496"/>
              <a:gd name="connsiteX32" fmla="*/ 7608849 w 9922465"/>
              <a:gd name="connsiteY32" fmla="*/ 1934496 h 1934496"/>
              <a:gd name="connsiteX33" fmla="*/ 7553657 w 9922465"/>
              <a:gd name="connsiteY33" fmla="*/ 1879305 h 1934496"/>
              <a:gd name="connsiteX34" fmla="*/ 7608849 w 9922465"/>
              <a:gd name="connsiteY34" fmla="*/ 1824114 h 1934496"/>
              <a:gd name="connsiteX35" fmla="*/ 7481895 w 9922465"/>
              <a:gd name="connsiteY35" fmla="*/ 1824114 h 1934496"/>
              <a:gd name="connsiteX36" fmla="*/ 7537087 w 9922465"/>
              <a:gd name="connsiteY36" fmla="*/ 1879305 h 1934496"/>
              <a:gd name="connsiteX37" fmla="*/ 7481895 w 9922465"/>
              <a:gd name="connsiteY37" fmla="*/ 1934496 h 1934496"/>
              <a:gd name="connsiteX38" fmla="*/ 7426703 w 9922465"/>
              <a:gd name="connsiteY38" fmla="*/ 1879305 h 1934496"/>
              <a:gd name="connsiteX39" fmla="*/ 7481895 w 9922465"/>
              <a:gd name="connsiteY39" fmla="*/ 1824114 h 1934496"/>
              <a:gd name="connsiteX40" fmla="*/ 7341579 w 9922465"/>
              <a:gd name="connsiteY40" fmla="*/ 1824114 h 1934496"/>
              <a:gd name="connsiteX41" fmla="*/ 7396771 w 9922465"/>
              <a:gd name="connsiteY41" fmla="*/ 1879305 h 1934496"/>
              <a:gd name="connsiteX42" fmla="*/ 7341579 w 9922465"/>
              <a:gd name="connsiteY42" fmla="*/ 1934496 h 1934496"/>
              <a:gd name="connsiteX43" fmla="*/ 7286387 w 9922465"/>
              <a:gd name="connsiteY43" fmla="*/ 1879305 h 1934496"/>
              <a:gd name="connsiteX44" fmla="*/ 7341579 w 9922465"/>
              <a:gd name="connsiteY44" fmla="*/ 1824114 h 1934496"/>
              <a:gd name="connsiteX45" fmla="*/ 7211286 w 9922465"/>
              <a:gd name="connsiteY45" fmla="*/ 1824114 h 1934496"/>
              <a:gd name="connsiteX46" fmla="*/ 7266478 w 9922465"/>
              <a:gd name="connsiteY46" fmla="*/ 1879305 h 1934496"/>
              <a:gd name="connsiteX47" fmla="*/ 7211286 w 9922465"/>
              <a:gd name="connsiteY47" fmla="*/ 1934496 h 1934496"/>
              <a:gd name="connsiteX48" fmla="*/ 7156094 w 9922465"/>
              <a:gd name="connsiteY48" fmla="*/ 1879305 h 1934496"/>
              <a:gd name="connsiteX49" fmla="*/ 7211286 w 9922465"/>
              <a:gd name="connsiteY49" fmla="*/ 1824114 h 1934496"/>
              <a:gd name="connsiteX50" fmla="*/ 7080993 w 9922465"/>
              <a:gd name="connsiteY50" fmla="*/ 1824114 h 1934496"/>
              <a:gd name="connsiteX51" fmla="*/ 7136185 w 9922465"/>
              <a:gd name="connsiteY51" fmla="*/ 1879305 h 1934496"/>
              <a:gd name="connsiteX52" fmla="*/ 7080993 w 9922465"/>
              <a:gd name="connsiteY52" fmla="*/ 1934496 h 1934496"/>
              <a:gd name="connsiteX53" fmla="*/ 7025801 w 9922465"/>
              <a:gd name="connsiteY53" fmla="*/ 1879305 h 1934496"/>
              <a:gd name="connsiteX54" fmla="*/ 7080993 w 9922465"/>
              <a:gd name="connsiteY54" fmla="*/ 1824114 h 1934496"/>
              <a:gd name="connsiteX55" fmla="*/ 6947357 w 9922465"/>
              <a:gd name="connsiteY55" fmla="*/ 1824114 h 1934496"/>
              <a:gd name="connsiteX56" fmla="*/ 7002549 w 9922465"/>
              <a:gd name="connsiteY56" fmla="*/ 1879305 h 1934496"/>
              <a:gd name="connsiteX57" fmla="*/ 6947357 w 9922465"/>
              <a:gd name="connsiteY57" fmla="*/ 1934496 h 1934496"/>
              <a:gd name="connsiteX58" fmla="*/ 6892165 w 9922465"/>
              <a:gd name="connsiteY58" fmla="*/ 1879305 h 1934496"/>
              <a:gd name="connsiteX59" fmla="*/ 6947357 w 9922465"/>
              <a:gd name="connsiteY59" fmla="*/ 1824114 h 1934496"/>
              <a:gd name="connsiteX60" fmla="*/ 6817063 w 9922465"/>
              <a:gd name="connsiteY60" fmla="*/ 1824114 h 1934496"/>
              <a:gd name="connsiteX61" fmla="*/ 6872255 w 9922465"/>
              <a:gd name="connsiteY61" fmla="*/ 1879305 h 1934496"/>
              <a:gd name="connsiteX62" fmla="*/ 6817063 w 9922465"/>
              <a:gd name="connsiteY62" fmla="*/ 1934496 h 1934496"/>
              <a:gd name="connsiteX63" fmla="*/ 6761871 w 9922465"/>
              <a:gd name="connsiteY63" fmla="*/ 1879305 h 1934496"/>
              <a:gd name="connsiteX64" fmla="*/ 6817063 w 9922465"/>
              <a:gd name="connsiteY64" fmla="*/ 1824114 h 1934496"/>
              <a:gd name="connsiteX65" fmla="*/ 6683431 w 9922465"/>
              <a:gd name="connsiteY65" fmla="*/ 1824114 h 1934496"/>
              <a:gd name="connsiteX66" fmla="*/ 6738623 w 9922465"/>
              <a:gd name="connsiteY66" fmla="*/ 1879305 h 1934496"/>
              <a:gd name="connsiteX67" fmla="*/ 6683431 w 9922465"/>
              <a:gd name="connsiteY67" fmla="*/ 1934496 h 1934496"/>
              <a:gd name="connsiteX68" fmla="*/ 6628239 w 9922465"/>
              <a:gd name="connsiteY68" fmla="*/ 1879305 h 1934496"/>
              <a:gd name="connsiteX69" fmla="*/ 6683431 w 9922465"/>
              <a:gd name="connsiteY69" fmla="*/ 1824114 h 1934496"/>
              <a:gd name="connsiteX70" fmla="*/ 6553137 w 9922465"/>
              <a:gd name="connsiteY70" fmla="*/ 1824114 h 1934496"/>
              <a:gd name="connsiteX71" fmla="*/ 6608329 w 9922465"/>
              <a:gd name="connsiteY71" fmla="*/ 1879305 h 1934496"/>
              <a:gd name="connsiteX72" fmla="*/ 6553137 w 9922465"/>
              <a:gd name="connsiteY72" fmla="*/ 1934496 h 1934496"/>
              <a:gd name="connsiteX73" fmla="*/ 6497945 w 9922465"/>
              <a:gd name="connsiteY73" fmla="*/ 1879305 h 1934496"/>
              <a:gd name="connsiteX74" fmla="*/ 6553137 w 9922465"/>
              <a:gd name="connsiteY74" fmla="*/ 1824114 h 1934496"/>
              <a:gd name="connsiteX75" fmla="*/ 6289207 w 9922465"/>
              <a:gd name="connsiteY75" fmla="*/ 1824114 h 1934496"/>
              <a:gd name="connsiteX76" fmla="*/ 6344399 w 9922465"/>
              <a:gd name="connsiteY76" fmla="*/ 1879305 h 1934496"/>
              <a:gd name="connsiteX77" fmla="*/ 6289207 w 9922465"/>
              <a:gd name="connsiteY77" fmla="*/ 1934496 h 1934496"/>
              <a:gd name="connsiteX78" fmla="*/ 6234015 w 9922465"/>
              <a:gd name="connsiteY78" fmla="*/ 1879305 h 1934496"/>
              <a:gd name="connsiteX79" fmla="*/ 6289207 w 9922465"/>
              <a:gd name="connsiteY79" fmla="*/ 1824114 h 1934496"/>
              <a:gd name="connsiteX80" fmla="*/ 6155572 w 9922465"/>
              <a:gd name="connsiteY80" fmla="*/ 1824114 h 1934496"/>
              <a:gd name="connsiteX81" fmla="*/ 6210764 w 9922465"/>
              <a:gd name="connsiteY81" fmla="*/ 1879305 h 1934496"/>
              <a:gd name="connsiteX82" fmla="*/ 6155572 w 9922465"/>
              <a:gd name="connsiteY82" fmla="*/ 1934496 h 1934496"/>
              <a:gd name="connsiteX83" fmla="*/ 6100380 w 9922465"/>
              <a:gd name="connsiteY83" fmla="*/ 1879305 h 1934496"/>
              <a:gd name="connsiteX84" fmla="*/ 6155572 w 9922465"/>
              <a:gd name="connsiteY84" fmla="*/ 1824114 h 1934496"/>
              <a:gd name="connsiteX85" fmla="*/ 6021938 w 9922465"/>
              <a:gd name="connsiteY85" fmla="*/ 1824114 h 1934496"/>
              <a:gd name="connsiteX86" fmla="*/ 6077130 w 9922465"/>
              <a:gd name="connsiteY86" fmla="*/ 1879305 h 1934496"/>
              <a:gd name="connsiteX87" fmla="*/ 6021938 w 9922465"/>
              <a:gd name="connsiteY87" fmla="*/ 1934496 h 1934496"/>
              <a:gd name="connsiteX88" fmla="*/ 5966746 w 9922465"/>
              <a:gd name="connsiteY88" fmla="*/ 1879305 h 1934496"/>
              <a:gd name="connsiteX89" fmla="*/ 6021938 w 9922465"/>
              <a:gd name="connsiteY89" fmla="*/ 1824114 h 1934496"/>
              <a:gd name="connsiteX90" fmla="*/ 5884964 w 9922465"/>
              <a:gd name="connsiteY90" fmla="*/ 1824114 h 1934496"/>
              <a:gd name="connsiteX91" fmla="*/ 5940156 w 9922465"/>
              <a:gd name="connsiteY91" fmla="*/ 1879305 h 1934496"/>
              <a:gd name="connsiteX92" fmla="*/ 5884964 w 9922465"/>
              <a:gd name="connsiteY92" fmla="*/ 1934496 h 1934496"/>
              <a:gd name="connsiteX93" fmla="*/ 5829772 w 9922465"/>
              <a:gd name="connsiteY93" fmla="*/ 1879305 h 1934496"/>
              <a:gd name="connsiteX94" fmla="*/ 5884964 w 9922465"/>
              <a:gd name="connsiteY94" fmla="*/ 1824114 h 1934496"/>
              <a:gd name="connsiteX95" fmla="*/ 5754670 w 9922465"/>
              <a:gd name="connsiteY95" fmla="*/ 1824114 h 1934496"/>
              <a:gd name="connsiteX96" fmla="*/ 5809862 w 9922465"/>
              <a:gd name="connsiteY96" fmla="*/ 1879305 h 1934496"/>
              <a:gd name="connsiteX97" fmla="*/ 5754670 w 9922465"/>
              <a:gd name="connsiteY97" fmla="*/ 1934496 h 1934496"/>
              <a:gd name="connsiteX98" fmla="*/ 5699478 w 9922465"/>
              <a:gd name="connsiteY98" fmla="*/ 1879305 h 1934496"/>
              <a:gd name="connsiteX99" fmla="*/ 5754670 w 9922465"/>
              <a:gd name="connsiteY99" fmla="*/ 1824114 h 1934496"/>
              <a:gd name="connsiteX100" fmla="*/ 5487399 w 9922465"/>
              <a:gd name="connsiteY100" fmla="*/ 1824114 h 1934496"/>
              <a:gd name="connsiteX101" fmla="*/ 5542591 w 9922465"/>
              <a:gd name="connsiteY101" fmla="*/ 1879305 h 1934496"/>
              <a:gd name="connsiteX102" fmla="*/ 5487399 w 9922465"/>
              <a:gd name="connsiteY102" fmla="*/ 1934496 h 1934496"/>
              <a:gd name="connsiteX103" fmla="*/ 5432207 w 9922465"/>
              <a:gd name="connsiteY103" fmla="*/ 1879305 h 1934496"/>
              <a:gd name="connsiteX104" fmla="*/ 5487399 w 9922465"/>
              <a:gd name="connsiteY104" fmla="*/ 1824114 h 1934496"/>
              <a:gd name="connsiteX105" fmla="*/ 5357105 w 9922465"/>
              <a:gd name="connsiteY105" fmla="*/ 1824114 h 1934496"/>
              <a:gd name="connsiteX106" fmla="*/ 5412297 w 9922465"/>
              <a:gd name="connsiteY106" fmla="*/ 1879305 h 1934496"/>
              <a:gd name="connsiteX107" fmla="*/ 5357105 w 9922465"/>
              <a:gd name="connsiteY107" fmla="*/ 1934496 h 1934496"/>
              <a:gd name="connsiteX108" fmla="*/ 5301913 w 9922465"/>
              <a:gd name="connsiteY108" fmla="*/ 1879305 h 1934496"/>
              <a:gd name="connsiteX109" fmla="*/ 5357105 w 9922465"/>
              <a:gd name="connsiteY109" fmla="*/ 1824114 h 1934496"/>
              <a:gd name="connsiteX110" fmla="*/ 5223473 w 9922465"/>
              <a:gd name="connsiteY110" fmla="*/ 1824114 h 1934496"/>
              <a:gd name="connsiteX111" fmla="*/ 5278665 w 9922465"/>
              <a:gd name="connsiteY111" fmla="*/ 1879305 h 1934496"/>
              <a:gd name="connsiteX112" fmla="*/ 5223473 w 9922465"/>
              <a:gd name="connsiteY112" fmla="*/ 1934496 h 1934496"/>
              <a:gd name="connsiteX113" fmla="*/ 5168281 w 9922465"/>
              <a:gd name="connsiteY113" fmla="*/ 1879305 h 1934496"/>
              <a:gd name="connsiteX114" fmla="*/ 5223473 w 9922465"/>
              <a:gd name="connsiteY114" fmla="*/ 1824114 h 1934496"/>
              <a:gd name="connsiteX115" fmla="*/ 5093178 w 9922465"/>
              <a:gd name="connsiteY115" fmla="*/ 1824114 h 1934496"/>
              <a:gd name="connsiteX116" fmla="*/ 5148370 w 9922465"/>
              <a:gd name="connsiteY116" fmla="*/ 1879305 h 1934496"/>
              <a:gd name="connsiteX117" fmla="*/ 5093178 w 9922465"/>
              <a:gd name="connsiteY117" fmla="*/ 1934496 h 1934496"/>
              <a:gd name="connsiteX118" fmla="*/ 5037986 w 9922465"/>
              <a:gd name="connsiteY118" fmla="*/ 1879305 h 1934496"/>
              <a:gd name="connsiteX119" fmla="*/ 5093178 w 9922465"/>
              <a:gd name="connsiteY119" fmla="*/ 1824114 h 1934496"/>
              <a:gd name="connsiteX120" fmla="*/ 4959543 w 9922465"/>
              <a:gd name="connsiteY120" fmla="*/ 1824114 h 1934496"/>
              <a:gd name="connsiteX121" fmla="*/ 5014735 w 9922465"/>
              <a:gd name="connsiteY121" fmla="*/ 1879305 h 1934496"/>
              <a:gd name="connsiteX122" fmla="*/ 4959543 w 9922465"/>
              <a:gd name="connsiteY122" fmla="*/ 1934496 h 1934496"/>
              <a:gd name="connsiteX123" fmla="*/ 4904351 w 9922465"/>
              <a:gd name="connsiteY123" fmla="*/ 1879305 h 1934496"/>
              <a:gd name="connsiteX124" fmla="*/ 4959543 w 9922465"/>
              <a:gd name="connsiteY124" fmla="*/ 1824114 h 1934496"/>
              <a:gd name="connsiteX125" fmla="*/ 4829250 w 9922465"/>
              <a:gd name="connsiteY125" fmla="*/ 1824114 h 1934496"/>
              <a:gd name="connsiteX126" fmla="*/ 4884442 w 9922465"/>
              <a:gd name="connsiteY126" fmla="*/ 1879305 h 1934496"/>
              <a:gd name="connsiteX127" fmla="*/ 4829250 w 9922465"/>
              <a:gd name="connsiteY127" fmla="*/ 1934496 h 1934496"/>
              <a:gd name="connsiteX128" fmla="*/ 4774058 w 9922465"/>
              <a:gd name="connsiteY128" fmla="*/ 1879305 h 1934496"/>
              <a:gd name="connsiteX129" fmla="*/ 4829250 w 9922465"/>
              <a:gd name="connsiteY129" fmla="*/ 1824114 h 1934496"/>
              <a:gd name="connsiteX130" fmla="*/ 4695613 w 9922465"/>
              <a:gd name="connsiteY130" fmla="*/ 1824114 h 1934496"/>
              <a:gd name="connsiteX131" fmla="*/ 4750805 w 9922465"/>
              <a:gd name="connsiteY131" fmla="*/ 1879305 h 1934496"/>
              <a:gd name="connsiteX132" fmla="*/ 4695613 w 9922465"/>
              <a:gd name="connsiteY132" fmla="*/ 1934496 h 1934496"/>
              <a:gd name="connsiteX133" fmla="*/ 4640421 w 9922465"/>
              <a:gd name="connsiteY133" fmla="*/ 1879305 h 1934496"/>
              <a:gd name="connsiteX134" fmla="*/ 4695613 w 9922465"/>
              <a:gd name="connsiteY134" fmla="*/ 1824114 h 1934496"/>
              <a:gd name="connsiteX135" fmla="*/ 2834762 w 9922465"/>
              <a:gd name="connsiteY135" fmla="*/ 1824114 h 1934496"/>
              <a:gd name="connsiteX136" fmla="*/ 2889954 w 9922465"/>
              <a:gd name="connsiteY136" fmla="*/ 1879305 h 1934496"/>
              <a:gd name="connsiteX137" fmla="*/ 2834762 w 9922465"/>
              <a:gd name="connsiteY137" fmla="*/ 1934496 h 1934496"/>
              <a:gd name="connsiteX138" fmla="*/ 2779570 w 9922465"/>
              <a:gd name="connsiteY138" fmla="*/ 1879305 h 1934496"/>
              <a:gd name="connsiteX139" fmla="*/ 2834762 w 9922465"/>
              <a:gd name="connsiteY139" fmla="*/ 1824114 h 1934496"/>
              <a:gd name="connsiteX140" fmla="*/ 2707807 w 9922465"/>
              <a:gd name="connsiteY140" fmla="*/ 1824114 h 1934496"/>
              <a:gd name="connsiteX141" fmla="*/ 2762999 w 9922465"/>
              <a:gd name="connsiteY141" fmla="*/ 1879305 h 1934496"/>
              <a:gd name="connsiteX142" fmla="*/ 2707807 w 9922465"/>
              <a:gd name="connsiteY142" fmla="*/ 1934496 h 1934496"/>
              <a:gd name="connsiteX143" fmla="*/ 2652615 w 9922465"/>
              <a:gd name="connsiteY143" fmla="*/ 1879305 h 1934496"/>
              <a:gd name="connsiteX144" fmla="*/ 2707807 w 9922465"/>
              <a:gd name="connsiteY144" fmla="*/ 1824114 h 1934496"/>
              <a:gd name="connsiteX145" fmla="*/ 2570834 w 9922465"/>
              <a:gd name="connsiteY145" fmla="*/ 1824114 h 1934496"/>
              <a:gd name="connsiteX146" fmla="*/ 2626025 w 9922465"/>
              <a:gd name="connsiteY146" fmla="*/ 1879305 h 1934496"/>
              <a:gd name="connsiteX147" fmla="*/ 2570834 w 9922465"/>
              <a:gd name="connsiteY147" fmla="*/ 1934496 h 1934496"/>
              <a:gd name="connsiteX148" fmla="*/ 2515641 w 9922465"/>
              <a:gd name="connsiteY148" fmla="*/ 1879305 h 1934496"/>
              <a:gd name="connsiteX149" fmla="*/ 2570834 w 9922465"/>
              <a:gd name="connsiteY149" fmla="*/ 1824114 h 1934496"/>
              <a:gd name="connsiteX150" fmla="*/ 2437196 w 9922465"/>
              <a:gd name="connsiteY150" fmla="*/ 1824114 h 1934496"/>
              <a:gd name="connsiteX151" fmla="*/ 2492389 w 9922465"/>
              <a:gd name="connsiteY151" fmla="*/ 1879305 h 1934496"/>
              <a:gd name="connsiteX152" fmla="*/ 2437196 w 9922465"/>
              <a:gd name="connsiteY152" fmla="*/ 1934496 h 1934496"/>
              <a:gd name="connsiteX153" fmla="*/ 2382005 w 9922465"/>
              <a:gd name="connsiteY153" fmla="*/ 1879305 h 1934496"/>
              <a:gd name="connsiteX154" fmla="*/ 2437196 w 9922465"/>
              <a:gd name="connsiteY154" fmla="*/ 1824114 h 1934496"/>
              <a:gd name="connsiteX155" fmla="*/ 2303564 w 9922465"/>
              <a:gd name="connsiteY155" fmla="*/ 1824114 h 1934496"/>
              <a:gd name="connsiteX156" fmla="*/ 2358756 w 9922465"/>
              <a:gd name="connsiteY156" fmla="*/ 1879305 h 1934496"/>
              <a:gd name="connsiteX157" fmla="*/ 2303564 w 9922465"/>
              <a:gd name="connsiteY157" fmla="*/ 1934496 h 1934496"/>
              <a:gd name="connsiteX158" fmla="*/ 2248372 w 9922465"/>
              <a:gd name="connsiteY158" fmla="*/ 1879305 h 1934496"/>
              <a:gd name="connsiteX159" fmla="*/ 2303564 w 9922465"/>
              <a:gd name="connsiteY159" fmla="*/ 1824114 h 1934496"/>
              <a:gd name="connsiteX160" fmla="*/ 2173271 w 9922465"/>
              <a:gd name="connsiteY160" fmla="*/ 1824114 h 1934496"/>
              <a:gd name="connsiteX161" fmla="*/ 2228463 w 9922465"/>
              <a:gd name="connsiteY161" fmla="*/ 1879305 h 1934496"/>
              <a:gd name="connsiteX162" fmla="*/ 2173271 w 9922465"/>
              <a:gd name="connsiteY162" fmla="*/ 1934496 h 1934496"/>
              <a:gd name="connsiteX163" fmla="*/ 2118079 w 9922465"/>
              <a:gd name="connsiteY163" fmla="*/ 1879305 h 1934496"/>
              <a:gd name="connsiteX164" fmla="*/ 2173271 w 9922465"/>
              <a:gd name="connsiteY164" fmla="*/ 1824114 h 1934496"/>
              <a:gd name="connsiteX165" fmla="*/ 2039637 w 9922465"/>
              <a:gd name="connsiteY165" fmla="*/ 1824114 h 1934496"/>
              <a:gd name="connsiteX166" fmla="*/ 2094830 w 9922465"/>
              <a:gd name="connsiteY166" fmla="*/ 1879305 h 1934496"/>
              <a:gd name="connsiteX167" fmla="*/ 2039637 w 9922465"/>
              <a:gd name="connsiteY167" fmla="*/ 1934496 h 1934496"/>
              <a:gd name="connsiteX168" fmla="*/ 1984445 w 9922465"/>
              <a:gd name="connsiteY168" fmla="*/ 1879305 h 1934496"/>
              <a:gd name="connsiteX169" fmla="*/ 2039637 w 9922465"/>
              <a:gd name="connsiteY169" fmla="*/ 1824114 h 1934496"/>
              <a:gd name="connsiteX170" fmla="*/ 1909341 w 9922465"/>
              <a:gd name="connsiteY170" fmla="*/ 1824114 h 1934496"/>
              <a:gd name="connsiteX171" fmla="*/ 1964533 w 9922465"/>
              <a:gd name="connsiteY171" fmla="*/ 1879305 h 1934496"/>
              <a:gd name="connsiteX172" fmla="*/ 1909341 w 9922465"/>
              <a:gd name="connsiteY172" fmla="*/ 1934496 h 1934496"/>
              <a:gd name="connsiteX173" fmla="*/ 1854149 w 9922465"/>
              <a:gd name="connsiteY173" fmla="*/ 1879305 h 1934496"/>
              <a:gd name="connsiteX174" fmla="*/ 1909341 w 9922465"/>
              <a:gd name="connsiteY174" fmla="*/ 1824114 h 1934496"/>
              <a:gd name="connsiteX175" fmla="*/ 1779049 w 9922465"/>
              <a:gd name="connsiteY175" fmla="*/ 1824114 h 1934496"/>
              <a:gd name="connsiteX176" fmla="*/ 1834241 w 9922465"/>
              <a:gd name="connsiteY176" fmla="*/ 1879305 h 1934496"/>
              <a:gd name="connsiteX177" fmla="*/ 1779049 w 9922465"/>
              <a:gd name="connsiteY177" fmla="*/ 1934496 h 1934496"/>
              <a:gd name="connsiteX178" fmla="*/ 1723856 w 9922465"/>
              <a:gd name="connsiteY178" fmla="*/ 1879305 h 1934496"/>
              <a:gd name="connsiteX179" fmla="*/ 1779049 w 9922465"/>
              <a:gd name="connsiteY179" fmla="*/ 1824114 h 1934496"/>
              <a:gd name="connsiteX180" fmla="*/ 1645413 w 9922465"/>
              <a:gd name="connsiteY180" fmla="*/ 1824114 h 1934496"/>
              <a:gd name="connsiteX181" fmla="*/ 1700604 w 9922465"/>
              <a:gd name="connsiteY181" fmla="*/ 1879305 h 1934496"/>
              <a:gd name="connsiteX182" fmla="*/ 1645413 w 9922465"/>
              <a:gd name="connsiteY182" fmla="*/ 1934496 h 1934496"/>
              <a:gd name="connsiteX183" fmla="*/ 1590220 w 9922465"/>
              <a:gd name="connsiteY183" fmla="*/ 1879305 h 1934496"/>
              <a:gd name="connsiteX184" fmla="*/ 1645413 w 9922465"/>
              <a:gd name="connsiteY184" fmla="*/ 1824114 h 1934496"/>
              <a:gd name="connsiteX185" fmla="*/ 1515120 w 9922465"/>
              <a:gd name="connsiteY185" fmla="*/ 1824114 h 1934496"/>
              <a:gd name="connsiteX186" fmla="*/ 1570311 w 9922465"/>
              <a:gd name="connsiteY186" fmla="*/ 1879305 h 1934496"/>
              <a:gd name="connsiteX187" fmla="*/ 1515120 w 9922465"/>
              <a:gd name="connsiteY187" fmla="*/ 1934496 h 1934496"/>
              <a:gd name="connsiteX188" fmla="*/ 1459927 w 9922465"/>
              <a:gd name="connsiteY188" fmla="*/ 1879305 h 1934496"/>
              <a:gd name="connsiteX189" fmla="*/ 1515120 w 9922465"/>
              <a:gd name="connsiteY189" fmla="*/ 1824114 h 1934496"/>
              <a:gd name="connsiteX190" fmla="*/ 1381486 w 9922465"/>
              <a:gd name="connsiteY190" fmla="*/ 1824114 h 1934496"/>
              <a:gd name="connsiteX191" fmla="*/ 1436678 w 9922465"/>
              <a:gd name="connsiteY191" fmla="*/ 1879305 h 1934496"/>
              <a:gd name="connsiteX192" fmla="*/ 1381486 w 9922465"/>
              <a:gd name="connsiteY192" fmla="*/ 1934496 h 1934496"/>
              <a:gd name="connsiteX193" fmla="*/ 1326294 w 9922465"/>
              <a:gd name="connsiteY193" fmla="*/ 1879305 h 1934496"/>
              <a:gd name="connsiteX194" fmla="*/ 1381486 w 9922465"/>
              <a:gd name="connsiteY194" fmla="*/ 1824114 h 1934496"/>
              <a:gd name="connsiteX195" fmla="*/ 1251193 w 9922465"/>
              <a:gd name="connsiteY195" fmla="*/ 1824114 h 1934496"/>
              <a:gd name="connsiteX196" fmla="*/ 1306386 w 9922465"/>
              <a:gd name="connsiteY196" fmla="*/ 1879305 h 1934496"/>
              <a:gd name="connsiteX197" fmla="*/ 1251193 w 9922465"/>
              <a:gd name="connsiteY197" fmla="*/ 1934496 h 1934496"/>
              <a:gd name="connsiteX198" fmla="*/ 1196001 w 9922465"/>
              <a:gd name="connsiteY198" fmla="*/ 1879305 h 1934496"/>
              <a:gd name="connsiteX199" fmla="*/ 1251193 w 9922465"/>
              <a:gd name="connsiteY199" fmla="*/ 1824114 h 1934496"/>
              <a:gd name="connsiteX200" fmla="*/ 4565336 w 9922465"/>
              <a:gd name="connsiteY200" fmla="*/ 1824106 h 1934496"/>
              <a:gd name="connsiteX201" fmla="*/ 4620528 w 9922465"/>
              <a:gd name="connsiteY201" fmla="*/ 1879297 h 1934496"/>
              <a:gd name="connsiteX202" fmla="*/ 4565336 w 9922465"/>
              <a:gd name="connsiteY202" fmla="*/ 1934488 h 1934496"/>
              <a:gd name="connsiteX203" fmla="*/ 4510144 w 9922465"/>
              <a:gd name="connsiteY203" fmla="*/ 1879297 h 1934496"/>
              <a:gd name="connsiteX204" fmla="*/ 4565336 w 9922465"/>
              <a:gd name="connsiteY204" fmla="*/ 1824106 h 1934496"/>
              <a:gd name="connsiteX205" fmla="*/ 4431689 w 9922465"/>
              <a:gd name="connsiteY205" fmla="*/ 1824098 h 1934496"/>
              <a:gd name="connsiteX206" fmla="*/ 4486881 w 9922465"/>
              <a:gd name="connsiteY206" fmla="*/ 1879289 h 1934496"/>
              <a:gd name="connsiteX207" fmla="*/ 4431689 w 9922465"/>
              <a:gd name="connsiteY207" fmla="*/ 1934480 h 1934496"/>
              <a:gd name="connsiteX208" fmla="*/ 4376497 w 9922465"/>
              <a:gd name="connsiteY208" fmla="*/ 1879289 h 1934496"/>
              <a:gd name="connsiteX209" fmla="*/ 4431689 w 9922465"/>
              <a:gd name="connsiteY209" fmla="*/ 1824098 h 1934496"/>
              <a:gd name="connsiteX210" fmla="*/ 8801537 w 9922465"/>
              <a:gd name="connsiteY210" fmla="*/ 1707182 h 1934496"/>
              <a:gd name="connsiteX211" fmla="*/ 8856729 w 9922465"/>
              <a:gd name="connsiteY211" fmla="*/ 1762373 h 1934496"/>
              <a:gd name="connsiteX212" fmla="*/ 8801537 w 9922465"/>
              <a:gd name="connsiteY212" fmla="*/ 1817564 h 1934496"/>
              <a:gd name="connsiteX213" fmla="*/ 8746345 w 9922465"/>
              <a:gd name="connsiteY213" fmla="*/ 1762373 h 1934496"/>
              <a:gd name="connsiteX214" fmla="*/ 8801537 w 9922465"/>
              <a:gd name="connsiteY214" fmla="*/ 1707182 h 1934496"/>
              <a:gd name="connsiteX215" fmla="*/ 8671243 w 9922465"/>
              <a:gd name="connsiteY215" fmla="*/ 1707182 h 1934496"/>
              <a:gd name="connsiteX216" fmla="*/ 8726435 w 9922465"/>
              <a:gd name="connsiteY216" fmla="*/ 1762373 h 1934496"/>
              <a:gd name="connsiteX217" fmla="*/ 8671243 w 9922465"/>
              <a:gd name="connsiteY217" fmla="*/ 1817564 h 1934496"/>
              <a:gd name="connsiteX218" fmla="*/ 8616051 w 9922465"/>
              <a:gd name="connsiteY218" fmla="*/ 1762373 h 1934496"/>
              <a:gd name="connsiteX219" fmla="*/ 8671243 w 9922465"/>
              <a:gd name="connsiteY219" fmla="*/ 1707182 h 1934496"/>
              <a:gd name="connsiteX220" fmla="*/ 8537609 w 9922465"/>
              <a:gd name="connsiteY220" fmla="*/ 1707182 h 1934496"/>
              <a:gd name="connsiteX221" fmla="*/ 8592801 w 9922465"/>
              <a:gd name="connsiteY221" fmla="*/ 1762373 h 1934496"/>
              <a:gd name="connsiteX222" fmla="*/ 8537609 w 9922465"/>
              <a:gd name="connsiteY222" fmla="*/ 1817564 h 1934496"/>
              <a:gd name="connsiteX223" fmla="*/ 8482417 w 9922465"/>
              <a:gd name="connsiteY223" fmla="*/ 1762373 h 1934496"/>
              <a:gd name="connsiteX224" fmla="*/ 8537609 w 9922465"/>
              <a:gd name="connsiteY224" fmla="*/ 1707182 h 1934496"/>
              <a:gd name="connsiteX225" fmla="*/ 8407318 w 9922465"/>
              <a:gd name="connsiteY225" fmla="*/ 1707182 h 1934496"/>
              <a:gd name="connsiteX226" fmla="*/ 8462510 w 9922465"/>
              <a:gd name="connsiteY226" fmla="*/ 1762373 h 1934496"/>
              <a:gd name="connsiteX227" fmla="*/ 8407318 w 9922465"/>
              <a:gd name="connsiteY227" fmla="*/ 1817564 h 1934496"/>
              <a:gd name="connsiteX228" fmla="*/ 8352126 w 9922465"/>
              <a:gd name="connsiteY228" fmla="*/ 1762373 h 1934496"/>
              <a:gd name="connsiteX229" fmla="*/ 8407318 w 9922465"/>
              <a:gd name="connsiteY229" fmla="*/ 1707182 h 1934496"/>
              <a:gd name="connsiteX230" fmla="*/ 8273682 w 9922465"/>
              <a:gd name="connsiteY230" fmla="*/ 1707182 h 1934496"/>
              <a:gd name="connsiteX231" fmla="*/ 8328874 w 9922465"/>
              <a:gd name="connsiteY231" fmla="*/ 1762373 h 1934496"/>
              <a:gd name="connsiteX232" fmla="*/ 8273682 w 9922465"/>
              <a:gd name="connsiteY232" fmla="*/ 1817564 h 1934496"/>
              <a:gd name="connsiteX233" fmla="*/ 8218490 w 9922465"/>
              <a:gd name="connsiteY233" fmla="*/ 1762373 h 1934496"/>
              <a:gd name="connsiteX234" fmla="*/ 8273682 w 9922465"/>
              <a:gd name="connsiteY234" fmla="*/ 1707182 h 1934496"/>
              <a:gd name="connsiteX235" fmla="*/ 8143386 w 9922465"/>
              <a:gd name="connsiteY235" fmla="*/ 1707182 h 1934496"/>
              <a:gd name="connsiteX236" fmla="*/ 8198578 w 9922465"/>
              <a:gd name="connsiteY236" fmla="*/ 1762373 h 1934496"/>
              <a:gd name="connsiteX237" fmla="*/ 8143386 w 9922465"/>
              <a:gd name="connsiteY237" fmla="*/ 1817564 h 1934496"/>
              <a:gd name="connsiteX238" fmla="*/ 8088194 w 9922465"/>
              <a:gd name="connsiteY238" fmla="*/ 1762373 h 1934496"/>
              <a:gd name="connsiteX239" fmla="*/ 8143386 w 9922465"/>
              <a:gd name="connsiteY239" fmla="*/ 1707182 h 1934496"/>
              <a:gd name="connsiteX240" fmla="*/ 8009752 w 9922465"/>
              <a:gd name="connsiteY240" fmla="*/ 1707182 h 1934496"/>
              <a:gd name="connsiteX241" fmla="*/ 8064944 w 9922465"/>
              <a:gd name="connsiteY241" fmla="*/ 1762373 h 1934496"/>
              <a:gd name="connsiteX242" fmla="*/ 8009752 w 9922465"/>
              <a:gd name="connsiteY242" fmla="*/ 1817564 h 1934496"/>
              <a:gd name="connsiteX243" fmla="*/ 7954560 w 9922465"/>
              <a:gd name="connsiteY243" fmla="*/ 1762373 h 1934496"/>
              <a:gd name="connsiteX244" fmla="*/ 8009752 w 9922465"/>
              <a:gd name="connsiteY244" fmla="*/ 1707182 h 1934496"/>
              <a:gd name="connsiteX245" fmla="*/ 7876117 w 9922465"/>
              <a:gd name="connsiteY245" fmla="*/ 1707182 h 1934496"/>
              <a:gd name="connsiteX246" fmla="*/ 7931309 w 9922465"/>
              <a:gd name="connsiteY246" fmla="*/ 1762373 h 1934496"/>
              <a:gd name="connsiteX247" fmla="*/ 7876117 w 9922465"/>
              <a:gd name="connsiteY247" fmla="*/ 1817564 h 1934496"/>
              <a:gd name="connsiteX248" fmla="*/ 7820925 w 9922465"/>
              <a:gd name="connsiteY248" fmla="*/ 1762373 h 1934496"/>
              <a:gd name="connsiteX249" fmla="*/ 7876117 w 9922465"/>
              <a:gd name="connsiteY249" fmla="*/ 1707182 h 1934496"/>
              <a:gd name="connsiteX250" fmla="*/ 7745824 w 9922465"/>
              <a:gd name="connsiteY250" fmla="*/ 1707182 h 1934496"/>
              <a:gd name="connsiteX251" fmla="*/ 7801016 w 9922465"/>
              <a:gd name="connsiteY251" fmla="*/ 1762373 h 1934496"/>
              <a:gd name="connsiteX252" fmla="*/ 7745824 w 9922465"/>
              <a:gd name="connsiteY252" fmla="*/ 1817564 h 1934496"/>
              <a:gd name="connsiteX253" fmla="*/ 7690632 w 9922465"/>
              <a:gd name="connsiteY253" fmla="*/ 1762373 h 1934496"/>
              <a:gd name="connsiteX254" fmla="*/ 7745824 w 9922465"/>
              <a:gd name="connsiteY254" fmla="*/ 1707182 h 1934496"/>
              <a:gd name="connsiteX255" fmla="*/ 7608849 w 9922465"/>
              <a:gd name="connsiteY255" fmla="*/ 1707182 h 1934496"/>
              <a:gd name="connsiteX256" fmla="*/ 7664041 w 9922465"/>
              <a:gd name="connsiteY256" fmla="*/ 1762373 h 1934496"/>
              <a:gd name="connsiteX257" fmla="*/ 7608849 w 9922465"/>
              <a:gd name="connsiteY257" fmla="*/ 1817564 h 1934496"/>
              <a:gd name="connsiteX258" fmla="*/ 7553657 w 9922465"/>
              <a:gd name="connsiteY258" fmla="*/ 1762373 h 1934496"/>
              <a:gd name="connsiteX259" fmla="*/ 7608849 w 9922465"/>
              <a:gd name="connsiteY259" fmla="*/ 1707182 h 1934496"/>
              <a:gd name="connsiteX260" fmla="*/ 7481895 w 9922465"/>
              <a:gd name="connsiteY260" fmla="*/ 1707182 h 1934496"/>
              <a:gd name="connsiteX261" fmla="*/ 7537087 w 9922465"/>
              <a:gd name="connsiteY261" fmla="*/ 1762373 h 1934496"/>
              <a:gd name="connsiteX262" fmla="*/ 7481895 w 9922465"/>
              <a:gd name="connsiteY262" fmla="*/ 1817564 h 1934496"/>
              <a:gd name="connsiteX263" fmla="*/ 7426703 w 9922465"/>
              <a:gd name="connsiteY263" fmla="*/ 1762373 h 1934496"/>
              <a:gd name="connsiteX264" fmla="*/ 7481895 w 9922465"/>
              <a:gd name="connsiteY264" fmla="*/ 1707182 h 1934496"/>
              <a:gd name="connsiteX265" fmla="*/ 7341579 w 9922465"/>
              <a:gd name="connsiteY265" fmla="*/ 1707182 h 1934496"/>
              <a:gd name="connsiteX266" fmla="*/ 7396771 w 9922465"/>
              <a:gd name="connsiteY266" fmla="*/ 1762373 h 1934496"/>
              <a:gd name="connsiteX267" fmla="*/ 7341579 w 9922465"/>
              <a:gd name="connsiteY267" fmla="*/ 1817564 h 1934496"/>
              <a:gd name="connsiteX268" fmla="*/ 7286387 w 9922465"/>
              <a:gd name="connsiteY268" fmla="*/ 1762373 h 1934496"/>
              <a:gd name="connsiteX269" fmla="*/ 7341579 w 9922465"/>
              <a:gd name="connsiteY269" fmla="*/ 1707182 h 1934496"/>
              <a:gd name="connsiteX270" fmla="*/ 7211286 w 9922465"/>
              <a:gd name="connsiteY270" fmla="*/ 1707182 h 1934496"/>
              <a:gd name="connsiteX271" fmla="*/ 7266478 w 9922465"/>
              <a:gd name="connsiteY271" fmla="*/ 1762373 h 1934496"/>
              <a:gd name="connsiteX272" fmla="*/ 7211286 w 9922465"/>
              <a:gd name="connsiteY272" fmla="*/ 1817564 h 1934496"/>
              <a:gd name="connsiteX273" fmla="*/ 7156094 w 9922465"/>
              <a:gd name="connsiteY273" fmla="*/ 1762373 h 1934496"/>
              <a:gd name="connsiteX274" fmla="*/ 7211286 w 9922465"/>
              <a:gd name="connsiteY274" fmla="*/ 1707182 h 1934496"/>
              <a:gd name="connsiteX275" fmla="*/ 7080993 w 9922465"/>
              <a:gd name="connsiteY275" fmla="*/ 1707182 h 1934496"/>
              <a:gd name="connsiteX276" fmla="*/ 7136185 w 9922465"/>
              <a:gd name="connsiteY276" fmla="*/ 1762373 h 1934496"/>
              <a:gd name="connsiteX277" fmla="*/ 7080993 w 9922465"/>
              <a:gd name="connsiteY277" fmla="*/ 1817564 h 1934496"/>
              <a:gd name="connsiteX278" fmla="*/ 7025801 w 9922465"/>
              <a:gd name="connsiteY278" fmla="*/ 1762373 h 1934496"/>
              <a:gd name="connsiteX279" fmla="*/ 7080993 w 9922465"/>
              <a:gd name="connsiteY279" fmla="*/ 1707182 h 1934496"/>
              <a:gd name="connsiteX280" fmla="*/ 6947357 w 9922465"/>
              <a:gd name="connsiteY280" fmla="*/ 1707182 h 1934496"/>
              <a:gd name="connsiteX281" fmla="*/ 7002549 w 9922465"/>
              <a:gd name="connsiteY281" fmla="*/ 1762373 h 1934496"/>
              <a:gd name="connsiteX282" fmla="*/ 6947357 w 9922465"/>
              <a:gd name="connsiteY282" fmla="*/ 1817564 h 1934496"/>
              <a:gd name="connsiteX283" fmla="*/ 6892165 w 9922465"/>
              <a:gd name="connsiteY283" fmla="*/ 1762373 h 1934496"/>
              <a:gd name="connsiteX284" fmla="*/ 6947357 w 9922465"/>
              <a:gd name="connsiteY284" fmla="*/ 1707182 h 1934496"/>
              <a:gd name="connsiteX285" fmla="*/ 6817063 w 9922465"/>
              <a:gd name="connsiteY285" fmla="*/ 1707182 h 1934496"/>
              <a:gd name="connsiteX286" fmla="*/ 6872255 w 9922465"/>
              <a:gd name="connsiteY286" fmla="*/ 1762373 h 1934496"/>
              <a:gd name="connsiteX287" fmla="*/ 6817063 w 9922465"/>
              <a:gd name="connsiteY287" fmla="*/ 1817564 h 1934496"/>
              <a:gd name="connsiteX288" fmla="*/ 6761871 w 9922465"/>
              <a:gd name="connsiteY288" fmla="*/ 1762373 h 1934496"/>
              <a:gd name="connsiteX289" fmla="*/ 6817063 w 9922465"/>
              <a:gd name="connsiteY289" fmla="*/ 1707182 h 1934496"/>
              <a:gd name="connsiteX290" fmla="*/ 6683431 w 9922465"/>
              <a:gd name="connsiteY290" fmla="*/ 1707182 h 1934496"/>
              <a:gd name="connsiteX291" fmla="*/ 6738623 w 9922465"/>
              <a:gd name="connsiteY291" fmla="*/ 1762373 h 1934496"/>
              <a:gd name="connsiteX292" fmla="*/ 6683431 w 9922465"/>
              <a:gd name="connsiteY292" fmla="*/ 1817564 h 1934496"/>
              <a:gd name="connsiteX293" fmla="*/ 6628239 w 9922465"/>
              <a:gd name="connsiteY293" fmla="*/ 1762373 h 1934496"/>
              <a:gd name="connsiteX294" fmla="*/ 6683431 w 9922465"/>
              <a:gd name="connsiteY294" fmla="*/ 1707182 h 1934496"/>
              <a:gd name="connsiteX295" fmla="*/ 6553137 w 9922465"/>
              <a:gd name="connsiteY295" fmla="*/ 1707182 h 1934496"/>
              <a:gd name="connsiteX296" fmla="*/ 6608329 w 9922465"/>
              <a:gd name="connsiteY296" fmla="*/ 1762373 h 1934496"/>
              <a:gd name="connsiteX297" fmla="*/ 6553137 w 9922465"/>
              <a:gd name="connsiteY297" fmla="*/ 1817564 h 1934496"/>
              <a:gd name="connsiteX298" fmla="*/ 6497945 w 9922465"/>
              <a:gd name="connsiteY298" fmla="*/ 1762373 h 1934496"/>
              <a:gd name="connsiteX299" fmla="*/ 6553137 w 9922465"/>
              <a:gd name="connsiteY299" fmla="*/ 1707182 h 1934496"/>
              <a:gd name="connsiteX300" fmla="*/ 6419502 w 9922465"/>
              <a:gd name="connsiteY300" fmla="*/ 1707182 h 1934496"/>
              <a:gd name="connsiteX301" fmla="*/ 6474694 w 9922465"/>
              <a:gd name="connsiteY301" fmla="*/ 1762373 h 1934496"/>
              <a:gd name="connsiteX302" fmla="*/ 6419502 w 9922465"/>
              <a:gd name="connsiteY302" fmla="*/ 1817564 h 1934496"/>
              <a:gd name="connsiteX303" fmla="*/ 6364310 w 9922465"/>
              <a:gd name="connsiteY303" fmla="*/ 1762373 h 1934496"/>
              <a:gd name="connsiteX304" fmla="*/ 6419502 w 9922465"/>
              <a:gd name="connsiteY304" fmla="*/ 1707182 h 1934496"/>
              <a:gd name="connsiteX305" fmla="*/ 6289207 w 9922465"/>
              <a:gd name="connsiteY305" fmla="*/ 1707182 h 1934496"/>
              <a:gd name="connsiteX306" fmla="*/ 6344399 w 9922465"/>
              <a:gd name="connsiteY306" fmla="*/ 1762373 h 1934496"/>
              <a:gd name="connsiteX307" fmla="*/ 6289207 w 9922465"/>
              <a:gd name="connsiteY307" fmla="*/ 1817564 h 1934496"/>
              <a:gd name="connsiteX308" fmla="*/ 6234015 w 9922465"/>
              <a:gd name="connsiteY308" fmla="*/ 1762373 h 1934496"/>
              <a:gd name="connsiteX309" fmla="*/ 6289207 w 9922465"/>
              <a:gd name="connsiteY309" fmla="*/ 1707182 h 1934496"/>
              <a:gd name="connsiteX310" fmla="*/ 6155572 w 9922465"/>
              <a:gd name="connsiteY310" fmla="*/ 1707182 h 1934496"/>
              <a:gd name="connsiteX311" fmla="*/ 6210764 w 9922465"/>
              <a:gd name="connsiteY311" fmla="*/ 1762373 h 1934496"/>
              <a:gd name="connsiteX312" fmla="*/ 6155572 w 9922465"/>
              <a:gd name="connsiteY312" fmla="*/ 1817564 h 1934496"/>
              <a:gd name="connsiteX313" fmla="*/ 6100380 w 9922465"/>
              <a:gd name="connsiteY313" fmla="*/ 1762373 h 1934496"/>
              <a:gd name="connsiteX314" fmla="*/ 6155572 w 9922465"/>
              <a:gd name="connsiteY314" fmla="*/ 1707182 h 1934496"/>
              <a:gd name="connsiteX315" fmla="*/ 6021938 w 9922465"/>
              <a:gd name="connsiteY315" fmla="*/ 1707182 h 1934496"/>
              <a:gd name="connsiteX316" fmla="*/ 6077130 w 9922465"/>
              <a:gd name="connsiteY316" fmla="*/ 1762373 h 1934496"/>
              <a:gd name="connsiteX317" fmla="*/ 6021938 w 9922465"/>
              <a:gd name="connsiteY317" fmla="*/ 1817564 h 1934496"/>
              <a:gd name="connsiteX318" fmla="*/ 5966746 w 9922465"/>
              <a:gd name="connsiteY318" fmla="*/ 1762373 h 1934496"/>
              <a:gd name="connsiteX319" fmla="*/ 6021938 w 9922465"/>
              <a:gd name="connsiteY319" fmla="*/ 1707182 h 1934496"/>
              <a:gd name="connsiteX320" fmla="*/ 5884964 w 9922465"/>
              <a:gd name="connsiteY320" fmla="*/ 1707182 h 1934496"/>
              <a:gd name="connsiteX321" fmla="*/ 5940156 w 9922465"/>
              <a:gd name="connsiteY321" fmla="*/ 1762373 h 1934496"/>
              <a:gd name="connsiteX322" fmla="*/ 5884964 w 9922465"/>
              <a:gd name="connsiteY322" fmla="*/ 1817564 h 1934496"/>
              <a:gd name="connsiteX323" fmla="*/ 5829772 w 9922465"/>
              <a:gd name="connsiteY323" fmla="*/ 1762373 h 1934496"/>
              <a:gd name="connsiteX324" fmla="*/ 5884964 w 9922465"/>
              <a:gd name="connsiteY324" fmla="*/ 1707182 h 1934496"/>
              <a:gd name="connsiteX325" fmla="*/ 5754670 w 9922465"/>
              <a:gd name="connsiteY325" fmla="*/ 1707182 h 1934496"/>
              <a:gd name="connsiteX326" fmla="*/ 5809862 w 9922465"/>
              <a:gd name="connsiteY326" fmla="*/ 1762373 h 1934496"/>
              <a:gd name="connsiteX327" fmla="*/ 5754670 w 9922465"/>
              <a:gd name="connsiteY327" fmla="*/ 1817564 h 1934496"/>
              <a:gd name="connsiteX328" fmla="*/ 5699478 w 9922465"/>
              <a:gd name="connsiteY328" fmla="*/ 1762373 h 1934496"/>
              <a:gd name="connsiteX329" fmla="*/ 5754670 w 9922465"/>
              <a:gd name="connsiteY329" fmla="*/ 1707182 h 1934496"/>
              <a:gd name="connsiteX330" fmla="*/ 5621035 w 9922465"/>
              <a:gd name="connsiteY330" fmla="*/ 1707182 h 1934496"/>
              <a:gd name="connsiteX331" fmla="*/ 5676227 w 9922465"/>
              <a:gd name="connsiteY331" fmla="*/ 1762373 h 1934496"/>
              <a:gd name="connsiteX332" fmla="*/ 5621035 w 9922465"/>
              <a:gd name="connsiteY332" fmla="*/ 1817564 h 1934496"/>
              <a:gd name="connsiteX333" fmla="*/ 5565843 w 9922465"/>
              <a:gd name="connsiteY333" fmla="*/ 1762373 h 1934496"/>
              <a:gd name="connsiteX334" fmla="*/ 5621035 w 9922465"/>
              <a:gd name="connsiteY334" fmla="*/ 1707182 h 1934496"/>
              <a:gd name="connsiteX335" fmla="*/ 5487399 w 9922465"/>
              <a:gd name="connsiteY335" fmla="*/ 1707182 h 1934496"/>
              <a:gd name="connsiteX336" fmla="*/ 5542591 w 9922465"/>
              <a:gd name="connsiteY336" fmla="*/ 1762373 h 1934496"/>
              <a:gd name="connsiteX337" fmla="*/ 5487399 w 9922465"/>
              <a:gd name="connsiteY337" fmla="*/ 1817564 h 1934496"/>
              <a:gd name="connsiteX338" fmla="*/ 5432207 w 9922465"/>
              <a:gd name="connsiteY338" fmla="*/ 1762373 h 1934496"/>
              <a:gd name="connsiteX339" fmla="*/ 5487399 w 9922465"/>
              <a:gd name="connsiteY339" fmla="*/ 1707182 h 1934496"/>
              <a:gd name="connsiteX340" fmla="*/ 5357105 w 9922465"/>
              <a:gd name="connsiteY340" fmla="*/ 1707182 h 1934496"/>
              <a:gd name="connsiteX341" fmla="*/ 5412297 w 9922465"/>
              <a:gd name="connsiteY341" fmla="*/ 1762373 h 1934496"/>
              <a:gd name="connsiteX342" fmla="*/ 5357105 w 9922465"/>
              <a:gd name="connsiteY342" fmla="*/ 1817564 h 1934496"/>
              <a:gd name="connsiteX343" fmla="*/ 5301913 w 9922465"/>
              <a:gd name="connsiteY343" fmla="*/ 1762373 h 1934496"/>
              <a:gd name="connsiteX344" fmla="*/ 5357105 w 9922465"/>
              <a:gd name="connsiteY344" fmla="*/ 1707182 h 1934496"/>
              <a:gd name="connsiteX345" fmla="*/ 5223473 w 9922465"/>
              <a:gd name="connsiteY345" fmla="*/ 1707182 h 1934496"/>
              <a:gd name="connsiteX346" fmla="*/ 5278665 w 9922465"/>
              <a:gd name="connsiteY346" fmla="*/ 1762373 h 1934496"/>
              <a:gd name="connsiteX347" fmla="*/ 5223473 w 9922465"/>
              <a:gd name="connsiteY347" fmla="*/ 1817564 h 1934496"/>
              <a:gd name="connsiteX348" fmla="*/ 5168281 w 9922465"/>
              <a:gd name="connsiteY348" fmla="*/ 1762373 h 1934496"/>
              <a:gd name="connsiteX349" fmla="*/ 5223473 w 9922465"/>
              <a:gd name="connsiteY349" fmla="*/ 1707182 h 1934496"/>
              <a:gd name="connsiteX350" fmla="*/ 5093178 w 9922465"/>
              <a:gd name="connsiteY350" fmla="*/ 1707182 h 1934496"/>
              <a:gd name="connsiteX351" fmla="*/ 5148370 w 9922465"/>
              <a:gd name="connsiteY351" fmla="*/ 1762373 h 1934496"/>
              <a:gd name="connsiteX352" fmla="*/ 5093178 w 9922465"/>
              <a:gd name="connsiteY352" fmla="*/ 1817564 h 1934496"/>
              <a:gd name="connsiteX353" fmla="*/ 5037986 w 9922465"/>
              <a:gd name="connsiteY353" fmla="*/ 1762373 h 1934496"/>
              <a:gd name="connsiteX354" fmla="*/ 5093178 w 9922465"/>
              <a:gd name="connsiteY354" fmla="*/ 1707182 h 1934496"/>
              <a:gd name="connsiteX355" fmla="*/ 4959543 w 9922465"/>
              <a:gd name="connsiteY355" fmla="*/ 1707182 h 1934496"/>
              <a:gd name="connsiteX356" fmla="*/ 5014735 w 9922465"/>
              <a:gd name="connsiteY356" fmla="*/ 1762373 h 1934496"/>
              <a:gd name="connsiteX357" fmla="*/ 4959543 w 9922465"/>
              <a:gd name="connsiteY357" fmla="*/ 1817564 h 1934496"/>
              <a:gd name="connsiteX358" fmla="*/ 4904351 w 9922465"/>
              <a:gd name="connsiteY358" fmla="*/ 1762373 h 1934496"/>
              <a:gd name="connsiteX359" fmla="*/ 4959543 w 9922465"/>
              <a:gd name="connsiteY359" fmla="*/ 1707182 h 1934496"/>
              <a:gd name="connsiteX360" fmla="*/ 4829251 w 9922465"/>
              <a:gd name="connsiteY360" fmla="*/ 1707182 h 1934496"/>
              <a:gd name="connsiteX361" fmla="*/ 4884443 w 9922465"/>
              <a:gd name="connsiteY361" fmla="*/ 1762373 h 1934496"/>
              <a:gd name="connsiteX362" fmla="*/ 4829251 w 9922465"/>
              <a:gd name="connsiteY362" fmla="*/ 1817564 h 1934496"/>
              <a:gd name="connsiteX363" fmla="*/ 4774059 w 9922465"/>
              <a:gd name="connsiteY363" fmla="*/ 1762373 h 1934496"/>
              <a:gd name="connsiteX364" fmla="*/ 4829251 w 9922465"/>
              <a:gd name="connsiteY364" fmla="*/ 1707182 h 1934496"/>
              <a:gd name="connsiteX365" fmla="*/ 4695613 w 9922465"/>
              <a:gd name="connsiteY365" fmla="*/ 1707182 h 1934496"/>
              <a:gd name="connsiteX366" fmla="*/ 4750805 w 9922465"/>
              <a:gd name="connsiteY366" fmla="*/ 1762373 h 1934496"/>
              <a:gd name="connsiteX367" fmla="*/ 4695613 w 9922465"/>
              <a:gd name="connsiteY367" fmla="*/ 1817564 h 1934496"/>
              <a:gd name="connsiteX368" fmla="*/ 4640421 w 9922465"/>
              <a:gd name="connsiteY368" fmla="*/ 1762373 h 1934496"/>
              <a:gd name="connsiteX369" fmla="*/ 4695613 w 9922465"/>
              <a:gd name="connsiteY369" fmla="*/ 1707182 h 1934496"/>
              <a:gd name="connsiteX370" fmla="*/ 3098681 w 9922465"/>
              <a:gd name="connsiteY370" fmla="*/ 1707182 h 1934496"/>
              <a:gd name="connsiteX371" fmla="*/ 3153873 w 9922465"/>
              <a:gd name="connsiteY371" fmla="*/ 1762373 h 1934496"/>
              <a:gd name="connsiteX372" fmla="*/ 3098681 w 9922465"/>
              <a:gd name="connsiteY372" fmla="*/ 1817564 h 1934496"/>
              <a:gd name="connsiteX373" fmla="*/ 3043489 w 9922465"/>
              <a:gd name="connsiteY373" fmla="*/ 1762373 h 1934496"/>
              <a:gd name="connsiteX374" fmla="*/ 3098681 w 9922465"/>
              <a:gd name="connsiteY374" fmla="*/ 1707182 h 1934496"/>
              <a:gd name="connsiteX375" fmla="*/ 2971729 w 9922465"/>
              <a:gd name="connsiteY375" fmla="*/ 1707182 h 1934496"/>
              <a:gd name="connsiteX376" fmla="*/ 3026921 w 9922465"/>
              <a:gd name="connsiteY376" fmla="*/ 1762373 h 1934496"/>
              <a:gd name="connsiteX377" fmla="*/ 2971729 w 9922465"/>
              <a:gd name="connsiteY377" fmla="*/ 1817564 h 1934496"/>
              <a:gd name="connsiteX378" fmla="*/ 2916537 w 9922465"/>
              <a:gd name="connsiteY378" fmla="*/ 1762373 h 1934496"/>
              <a:gd name="connsiteX379" fmla="*/ 2971729 w 9922465"/>
              <a:gd name="connsiteY379" fmla="*/ 1707182 h 1934496"/>
              <a:gd name="connsiteX380" fmla="*/ 2834772 w 9922465"/>
              <a:gd name="connsiteY380" fmla="*/ 1707182 h 1934496"/>
              <a:gd name="connsiteX381" fmla="*/ 2889964 w 9922465"/>
              <a:gd name="connsiteY381" fmla="*/ 1762373 h 1934496"/>
              <a:gd name="connsiteX382" fmla="*/ 2834772 w 9922465"/>
              <a:gd name="connsiteY382" fmla="*/ 1817564 h 1934496"/>
              <a:gd name="connsiteX383" fmla="*/ 2779580 w 9922465"/>
              <a:gd name="connsiteY383" fmla="*/ 1762373 h 1934496"/>
              <a:gd name="connsiteX384" fmla="*/ 2834772 w 9922465"/>
              <a:gd name="connsiteY384" fmla="*/ 1707182 h 1934496"/>
              <a:gd name="connsiteX385" fmla="*/ 2707817 w 9922465"/>
              <a:gd name="connsiteY385" fmla="*/ 1707182 h 1934496"/>
              <a:gd name="connsiteX386" fmla="*/ 2763009 w 9922465"/>
              <a:gd name="connsiteY386" fmla="*/ 1762373 h 1934496"/>
              <a:gd name="connsiteX387" fmla="*/ 2707817 w 9922465"/>
              <a:gd name="connsiteY387" fmla="*/ 1817564 h 1934496"/>
              <a:gd name="connsiteX388" fmla="*/ 2652625 w 9922465"/>
              <a:gd name="connsiteY388" fmla="*/ 1762373 h 1934496"/>
              <a:gd name="connsiteX389" fmla="*/ 2707817 w 9922465"/>
              <a:gd name="connsiteY389" fmla="*/ 1707182 h 1934496"/>
              <a:gd name="connsiteX390" fmla="*/ 2570843 w 9922465"/>
              <a:gd name="connsiteY390" fmla="*/ 1707182 h 1934496"/>
              <a:gd name="connsiteX391" fmla="*/ 2626036 w 9922465"/>
              <a:gd name="connsiteY391" fmla="*/ 1762373 h 1934496"/>
              <a:gd name="connsiteX392" fmla="*/ 2570843 w 9922465"/>
              <a:gd name="connsiteY392" fmla="*/ 1817564 h 1934496"/>
              <a:gd name="connsiteX393" fmla="*/ 2515651 w 9922465"/>
              <a:gd name="connsiteY393" fmla="*/ 1762373 h 1934496"/>
              <a:gd name="connsiteX394" fmla="*/ 2570843 w 9922465"/>
              <a:gd name="connsiteY394" fmla="*/ 1707182 h 1934496"/>
              <a:gd name="connsiteX395" fmla="*/ 2437207 w 9922465"/>
              <a:gd name="connsiteY395" fmla="*/ 1707182 h 1934496"/>
              <a:gd name="connsiteX396" fmla="*/ 2492398 w 9922465"/>
              <a:gd name="connsiteY396" fmla="*/ 1762373 h 1934496"/>
              <a:gd name="connsiteX397" fmla="*/ 2437207 w 9922465"/>
              <a:gd name="connsiteY397" fmla="*/ 1817564 h 1934496"/>
              <a:gd name="connsiteX398" fmla="*/ 2382015 w 9922465"/>
              <a:gd name="connsiteY398" fmla="*/ 1762373 h 1934496"/>
              <a:gd name="connsiteX399" fmla="*/ 2437207 w 9922465"/>
              <a:gd name="connsiteY399" fmla="*/ 1707182 h 1934496"/>
              <a:gd name="connsiteX400" fmla="*/ 2303575 w 9922465"/>
              <a:gd name="connsiteY400" fmla="*/ 1707182 h 1934496"/>
              <a:gd name="connsiteX401" fmla="*/ 2358767 w 9922465"/>
              <a:gd name="connsiteY401" fmla="*/ 1762373 h 1934496"/>
              <a:gd name="connsiteX402" fmla="*/ 2303575 w 9922465"/>
              <a:gd name="connsiteY402" fmla="*/ 1817564 h 1934496"/>
              <a:gd name="connsiteX403" fmla="*/ 2248383 w 9922465"/>
              <a:gd name="connsiteY403" fmla="*/ 1762373 h 1934496"/>
              <a:gd name="connsiteX404" fmla="*/ 2303575 w 9922465"/>
              <a:gd name="connsiteY404" fmla="*/ 1707182 h 1934496"/>
              <a:gd name="connsiteX405" fmla="*/ 2173282 w 9922465"/>
              <a:gd name="connsiteY405" fmla="*/ 1707182 h 1934496"/>
              <a:gd name="connsiteX406" fmla="*/ 2228474 w 9922465"/>
              <a:gd name="connsiteY406" fmla="*/ 1762373 h 1934496"/>
              <a:gd name="connsiteX407" fmla="*/ 2173282 w 9922465"/>
              <a:gd name="connsiteY407" fmla="*/ 1817564 h 1934496"/>
              <a:gd name="connsiteX408" fmla="*/ 2118090 w 9922465"/>
              <a:gd name="connsiteY408" fmla="*/ 1762373 h 1934496"/>
              <a:gd name="connsiteX409" fmla="*/ 2173282 w 9922465"/>
              <a:gd name="connsiteY409" fmla="*/ 1707182 h 1934496"/>
              <a:gd name="connsiteX410" fmla="*/ 2039648 w 9922465"/>
              <a:gd name="connsiteY410" fmla="*/ 1707182 h 1934496"/>
              <a:gd name="connsiteX411" fmla="*/ 2094840 w 9922465"/>
              <a:gd name="connsiteY411" fmla="*/ 1762373 h 1934496"/>
              <a:gd name="connsiteX412" fmla="*/ 2039648 w 9922465"/>
              <a:gd name="connsiteY412" fmla="*/ 1817564 h 1934496"/>
              <a:gd name="connsiteX413" fmla="*/ 1984455 w 9922465"/>
              <a:gd name="connsiteY413" fmla="*/ 1762373 h 1934496"/>
              <a:gd name="connsiteX414" fmla="*/ 2039648 w 9922465"/>
              <a:gd name="connsiteY414" fmla="*/ 1707182 h 1934496"/>
              <a:gd name="connsiteX415" fmla="*/ 1909353 w 9922465"/>
              <a:gd name="connsiteY415" fmla="*/ 1707182 h 1934496"/>
              <a:gd name="connsiteX416" fmla="*/ 1964545 w 9922465"/>
              <a:gd name="connsiteY416" fmla="*/ 1762373 h 1934496"/>
              <a:gd name="connsiteX417" fmla="*/ 1909353 w 9922465"/>
              <a:gd name="connsiteY417" fmla="*/ 1817564 h 1934496"/>
              <a:gd name="connsiteX418" fmla="*/ 1854161 w 9922465"/>
              <a:gd name="connsiteY418" fmla="*/ 1762373 h 1934496"/>
              <a:gd name="connsiteX419" fmla="*/ 1909353 w 9922465"/>
              <a:gd name="connsiteY419" fmla="*/ 1707182 h 1934496"/>
              <a:gd name="connsiteX420" fmla="*/ 1779058 w 9922465"/>
              <a:gd name="connsiteY420" fmla="*/ 1707182 h 1934496"/>
              <a:gd name="connsiteX421" fmla="*/ 1834251 w 9922465"/>
              <a:gd name="connsiteY421" fmla="*/ 1762373 h 1934496"/>
              <a:gd name="connsiteX422" fmla="*/ 1779058 w 9922465"/>
              <a:gd name="connsiteY422" fmla="*/ 1817564 h 1934496"/>
              <a:gd name="connsiteX423" fmla="*/ 1723867 w 9922465"/>
              <a:gd name="connsiteY423" fmla="*/ 1762373 h 1934496"/>
              <a:gd name="connsiteX424" fmla="*/ 1779058 w 9922465"/>
              <a:gd name="connsiteY424" fmla="*/ 1707182 h 1934496"/>
              <a:gd name="connsiteX425" fmla="*/ 1645422 w 9922465"/>
              <a:gd name="connsiteY425" fmla="*/ 1707182 h 1934496"/>
              <a:gd name="connsiteX426" fmla="*/ 1700617 w 9922465"/>
              <a:gd name="connsiteY426" fmla="*/ 1762373 h 1934496"/>
              <a:gd name="connsiteX427" fmla="*/ 1645422 w 9922465"/>
              <a:gd name="connsiteY427" fmla="*/ 1817564 h 1934496"/>
              <a:gd name="connsiteX428" fmla="*/ 1590230 w 9922465"/>
              <a:gd name="connsiteY428" fmla="*/ 1762373 h 1934496"/>
              <a:gd name="connsiteX429" fmla="*/ 1645422 w 9922465"/>
              <a:gd name="connsiteY429" fmla="*/ 1707182 h 1934496"/>
              <a:gd name="connsiteX430" fmla="*/ 1515130 w 9922465"/>
              <a:gd name="connsiteY430" fmla="*/ 1707182 h 1934496"/>
              <a:gd name="connsiteX431" fmla="*/ 1570322 w 9922465"/>
              <a:gd name="connsiteY431" fmla="*/ 1762373 h 1934496"/>
              <a:gd name="connsiteX432" fmla="*/ 1515130 w 9922465"/>
              <a:gd name="connsiteY432" fmla="*/ 1817564 h 1934496"/>
              <a:gd name="connsiteX433" fmla="*/ 1459938 w 9922465"/>
              <a:gd name="connsiteY433" fmla="*/ 1762373 h 1934496"/>
              <a:gd name="connsiteX434" fmla="*/ 1515130 w 9922465"/>
              <a:gd name="connsiteY434" fmla="*/ 1707182 h 1934496"/>
              <a:gd name="connsiteX435" fmla="*/ 1381494 w 9922465"/>
              <a:gd name="connsiteY435" fmla="*/ 1707182 h 1934496"/>
              <a:gd name="connsiteX436" fmla="*/ 1436688 w 9922465"/>
              <a:gd name="connsiteY436" fmla="*/ 1762373 h 1934496"/>
              <a:gd name="connsiteX437" fmla="*/ 1381494 w 9922465"/>
              <a:gd name="connsiteY437" fmla="*/ 1817564 h 1934496"/>
              <a:gd name="connsiteX438" fmla="*/ 1326303 w 9922465"/>
              <a:gd name="connsiteY438" fmla="*/ 1762373 h 1934496"/>
              <a:gd name="connsiteX439" fmla="*/ 1381494 w 9922465"/>
              <a:gd name="connsiteY439" fmla="*/ 1707182 h 1934496"/>
              <a:gd name="connsiteX440" fmla="*/ 1251201 w 9922465"/>
              <a:gd name="connsiteY440" fmla="*/ 1707182 h 1934496"/>
              <a:gd name="connsiteX441" fmla="*/ 1306393 w 9922465"/>
              <a:gd name="connsiteY441" fmla="*/ 1762373 h 1934496"/>
              <a:gd name="connsiteX442" fmla="*/ 1251201 w 9922465"/>
              <a:gd name="connsiteY442" fmla="*/ 1817564 h 1934496"/>
              <a:gd name="connsiteX443" fmla="*/ 1196010 w 9922465"/>
              <a:gd name="connsiteY443" fmla="*/ 1762373 h 1934496"/>
              <a:gd name="connsiteX444" fmla="*/ 1251201 w 9922465"/>
              <a:gd name="connsiteY444" fmla="*/ 1707182 h 1934496"/>
              <a:gd name="connsiteX445" fmla="*/ 1909361 w 9922465"/>
              <a:gd name="connsiteY445" fmla="*/ 1580232 h 1934496"/>
              <a:gd name="connsiteX446" fmla="*/ 1964554 w 9922465"/>
              <a:gd name="connsiteY446" fmla="*/ 1635423 h 1934496"/>
              <a:gd name="connsiteX447" fmla="*/ 1909361 w 9922465"/>
              <a:gd name="connsiteY447" fmla="*/ 1690614 h 1934496"/>
              <a:gd name="connsiteX448" fmla="*/ 1854168 w 9922465"/>
              <a:gd name="connsiteY448" fmla="*/ 1635423 h 1934496"/>
              <a:gd name="connsiteX449" fmla="*/ 1909361 w 9922465"/>
              <a:gd name="connsiteY449" fmla="*/ 1580232 h 1934496"/>
              <a:gd name="connsiteX450" fmla="*/ 1779065 w 9922465"/>
              <a:gd name="connsiteY450" fmla="*/ 1580232 h 1934496"/>
              <a:gd name="connsiteX451" fmla="*/ 1834257 w 9922465"/>
              <a:gd name="connsiteY451" fmla="*/ 1635423 h 1934496"/>
              <a:gd name="connsiteX452" fmla="*/ 1779065 w 9922465"/>
              <a:gd name="connsiteY452" fmla="*/ 1690614 h 1934496"/>
              <a:gd name="connsiteX453" fmla="*/ 1723872 w 9922465"/>
              <a:gd name="connsiteY453" fmla="*/ 1635423 h 1934496"/>
              <a:gd name="connsiteX454" fmla="*/ 1779065 w 9922465"/>
              <a:gd name="connsiteY454" fmla="*/ 1580232 h 1934496"/>
              <a:gd name="connsiteX455" fmla="*/ 1645431 w 9922465"/>
              <a:gd name="connsiteY455" fmla="*/ 1580232 h 1934496"/>
              <a:gd name="connsiteX456" fmla="*/ 1700623 w 9922465"/>
              <a:gd name="connsiteY456" fmla="*/ 1635423 h 1934496"/>
              <a:gd name="connsiteX457" fmla="*/ 1645431 w 9922465"/>
              <a:gd name="connsiteY457" fmla="*/ 1690614 h 1934496"/>
              <a:gd name="connsiteX458" fmla="*/ 1590238 w 9922465"/>
              <a:gd name="connsiteY458" fmla="*/ 1635423 h 1934496"/>
              <a:gd name="connsiteX459" fmla="*/ 1645431 w 9922465"/>
              <a:gd name="connsiteY459" fmla="*/ 1580232 h 1934496"/>
              <a:gd name="connsiteX460" fmla="*/ 1515140 w 9922465"/>
              <a:gd name="connsiteY460" fmla="*/ 1580232 h 1934496"/>
              <a:gd name="connsiteX461" fmla="*/ 1570329 w 9922465"/>
              <a:gd name="connsiteY461" fmla="*/ 1635423 h 1934496"/>
              <a:gd name="connsiteX462" fmla="*/ 1515140 w 9922465"/>
              <a:gd name="connsiteY462" fmla="*/ 1690614 h 1934496"/>
              <a:gd name="connsiteX463" fmla="*/ 1459945 w 9922465"/>
              <a:gd name="connsiteY463" fmla="*/ 1635423 h 1934496"/>
              <a:gd name="connsiteX464" fmla="*/ 1515140 w 9922465"/>
              <a:gd name="connsiteY464" fmla="*/ 1580232 h 1934496"/>
              <a:gd name="connsiteX465" fmla="*/ 1381504 w 9922465"/>
              <a:gd name="connsiteY465" fmla="*/ 1580232 h 1934496"/>
              <a:gd name="connsiteX466" fmla="*/ 1436697 w 9922465"/>
              <a:gd name="connsiteY466" fmla="*/ 1635423 h 1934496"/>
              <a:gd name="connsiteX467" fmla="*/ 1381504 w 9922465"/>
              <a:gd name="connsiteY467" fmla="*/ 1690614 h 1934496"/>
              <a:gd name="connsiteX468" fmla="*/ 1326312 w 9922465"/>
              <a:gd name="connsiteY468" fmla="*/ 1635423 h 1934496"/>
              <a:gd name="connsiteX469" fmla="*/ 1381504 w 9922465"/>
              <a:gd name="connsiteY469" fmla="*/ 1580232 h 1934496"/>
              <a:gd name="connsiteX470" fmla="*/ 1251210 w 9922465"/>
              <a:gd name="connsiteY470" fmla="*/ 1580232 h 1934496"/>
              <a:gd name="connsiteX471" fmla="*/ 1306401 w 9922465"/>
              <a:gd name="connsiteY471" fmla="*/ 1635423 h 1934496"/>
              <a:gd name="connsiteX472" fmla="*/ 1251210 w 9922465"/>
              <a:gd name="connsiteY472" fmla="*/ 1690614 h 1934496"/>
              <a:gd name="connsiteX473" fmla="*/ 1196016 w 9922465"/>
              <a:gd name="connsiteY473" fmla="*/ 1635423 h 1934496"/>
              <a:gd name="connsiteX474" fmla="*/ 1251210 w 9922465"/>
              <a:gd name="connsiteY474" fmla="*/ 1580232 h 1934496"/>
              <a:gd name="connsiteX475" fmla="*/ 9068806 w 9922465"/>
              <a:gd name="connsiteY475" fmla="*/ 1580228 h 1934496"/>
              <a:gd name="connsiteX476" fmla="*/ 9123998 w 9922465"/>
              <a:gd name="connsiteY476" fmla="*/ 1635419 h 1934496"/>
              <a:gd name="connsiteX477" fmla="*/ 9068806 w 9922465"/>
              <a:gd name="connsiteY477" fmla="*/ 1690610 h 1934496"/>
              <a:gd name="connsiteX478" fmla="*/ 9013614 w 9922465"/>
              <a:gd name="connsiteY478" fmla="*/ 1635419 h 1934496"/>
              <a:gd name="connsiteX479" fmla="*/ 9068806 w 9922465"/>
              <a:gd name="connsiteY479" fmla="*/ 1580228 h 1934496"/>
              <a:gd name="connsiteX480" fmla="*/ 8671243 w 9922465"/>
              <a:gd name="connsiteY480" fmla="*/ 1580228 h 1934496"/>
              <a:gd name="connsiteX481" fmla="*/ 8726435 w 9922465"/>
              <a:gd name="connsiteY481" fmla="*/ 1635419 h 1934496"/>
              <a:gd name="connsiteX482" fmla="*/ 8671243 w 9922465"/>
              <a:gd name="connsiteY482" fmla="*/ 1690610 h 1934496"/>
              <a:gd name="connsiteX483" fmla="*/ 8616051 w 9922465"/>
              <a:gd name="connsiteY483" fmla="*/ 1635419 h 1934496"/>
              <a:gd name="connsiteX484" fmla="*/ 8671243 w 9922465"/>
              <a:gd name="connsiteY484" fmla="*/ 1580228 h 1934496"/>
              <a:gd name="connsiteX485" fmla="*/ 8537609 w 9922465"/>
              <a:gd name="connsiteY485" fmla="*/ 1580228 h 1934496"/>
              <a:gd name="connsiteX486" fmla="*/ 8592801 w 9922465"/>
              <a:gd name="connsiteY486" fmla="*/ 1635419 h 1934496"/>
              <a:gd name="connsiteX487" fmla="*/ 8537609 w 9922465"/>
              <a:gd name="connsiteY487" fmla="*/ 1690610 h 1934496"/>
              <a:gd name="connsiteX488" fmla="*/ 8482417 w 9922465"/>
              <a:gd name="connsiteY488" fmla="*/ 1635419 h 1934496"/>
              <a:gd name="connsiteX489" fmla="*/ 8537609 w 9922465"/>
              <a:gd name="connsiteY489" fmla="*/ 1580228 h 1934496"/>
              <a:gd name="connsiteX490" fmla="*/ 8407318 w 9922465"/>
              <a:gd name="connsiteY490" fmla="*/ 1580228 h 1934496"/>
              <a:gd name="connsiteX491" fmla="*/ 8462510 w 9922465"/>
              <a:gd name="connsiteY491" fmla="*/ 1635419 h 1934496"/>
              <a:gd name="connsiteX492" fmla="*/ 8407318 w 9922465"/>
              <a:gd name="connsiteY492" fmla="*/ 1690610 h 1934496"/>
              <a:gd name="connsiteX493" fmla="*/ 8352126 w 9922465"/>
              <a:gd name="connsiteY493" fmla="*/ 1635419 h 1934496"/>
              <a:gd name="connsiteX494" fmla="*/ 8407318 w 9922465"/>
              <a:gd name="connsiteY494" fmla="*/ 1580228 h 1934496"/>
              <a:gd name="connsiteX495" fmla="*/ 8273682 w 9922465"/>
              <a:gd name="connsiteY495" fmla="*/ 1580228 h 1934496"/>
              <a:gd name="connsiteX496" fmla="*/ 8328874 w 9922465"/>
              <a:gd name="connsiteY496" fmla="*/ 1635419 h 1934496"/>
              <a:gd name="connsiteX497" fmla="*/ 8273682 w 9922465"/>
              <a:gd name="connsiteY497" fmla="*/ 1690610 h 1934496"/>
              <a:gd name="connsiteX498" fmla="*/ 8218490 w 9922465"/>
              <a:gd name="connsiteY498" fmla="*/ 1635419 h 1934496"/>
              <a:gd name="connsiteX499" fmla="*/ 8273682 w 9922465"/>
              <a:gd name="connsiteY499" fmla="*/ 1580228 h 1934496"/>
              <a:gd name="connsiteX500" fmla="*/ 8143386 w 9922465"/>
              <a:gd name="connsiteY500" fmla="*/ 1580228 h 1934496"/>
              <a:gd name="connsiteX501" fmla="*/ 8198578 w 9922465"/>
              <a:gd name="connsiteY501" fmla="*/ 1635419 h 1934496"/>
              <a:gd name="connsiteX502" fmla="*/ 8143386 w 9922465"/>
              <a:gd name="connsiteY502" fmla="*/ 1690610 h 1934496"/>
              <a:gd name="connsiteX503" fmla="*/ 8088194 w 9922465"/>
              <a:gd name="connsiteY503" fmla="*/ 1635419 h 1934496"/>
              <a:gd name="connsiteX504" fmla="*/ 8143386 w 9922465"/>
              <a:gd name="connsiteY504" fmla="*/ 1580228 h 1934496"/>
              <a:gd name="connsiteX505" fmla="*/ 8009752 w 9922465"/>
              <a:gd name="connsiteY505" fmla="*/ 1580228 h 1934496"/>
              <a:gd name="connsiteX506" fmla="*/ 8064944 w 9922465"/>
              <a:gd name="connsiteY506" fmla="*/ 1635419 h 1934496"/>
              <a:gd name="connsiteX507" fmla="*/ 8009752 w 9922465"/>
              <a:gd name="connsiteY507" fmla="*/ 1690610 h 1934496"/>
              <a:gd name="connsiteX508" fmla="*/ 7954560 w 9922465"/>
              <a:gd name="connsiteY508" fmla="*/ 1635419 h 1934496"/>
              <a:gd name="connsiteX509" fmla="*/ 8009752 w 9922465"/>
              <a:gd name="connsiteY509" fmla="*/ 1580228 h 1934496"/>
              <a:gd name="connsiteX510" fmla="*/ 7876117 w 9922465"/>
              <a:gd name="connsiteY510" fmla="*/ 1580228 h 1934496"/>
              <a:gd name="connsiteX511" fmla="*/ 7931309 w 9922465"/>
              <a:gd name="connsiteY511" fmla="*/ 1635419 h 1934496"/>
              <a:gd name="connsiteX512" fmla="*/ 7876117 w 9922465"/>
              <a:gd name="connsiteY512" fmla="*/ 1690610 h 1934496"/>
              <a:gd name="connsiteX513" fmla="*/ 7820925 w 9922465"/>
              <a:gd name="connsiteY513" fmla="*/ 1635419 h 1934496"/>
              <a:gd name="connsiteX514" fmla="*/ 7876117 w 9922465"/>
              <a:gd name="connsiteY514" fmla="*/ 1580228 h 1934496"/>
              <a:gd name="connsiteX515" fmla="*/ 7745824 w 9922465"/>
              <a:gd name="connsiteY515" fmla="*/ 1580228 h 1934496"/>
              <a:gd name="connsiteX516" fmla="*/ 7801016 w 9922465"/>
              <a:gd name="connsiteY516" fmla="*/ 1635419 h 1934496"/>
              <a:gd name="connsiteX517" fmla="*/ 7745824 w 9922465"/>
              <a:gd name="connsiteY517" fmla="*/ 1690610 h 1934496"/>
              <a:gd name="connsiteX518" fmla="*/ 7690632 w 9922465"/>
              <a:gd name="connsiteY518" fmla="*/ 1635419 h 1934496"/>
              <a:gd name="connsiteX519" fmla="*/ 7745824 w 9922465"/>
              <a:gd name="connsiteY519" fmla="*/ 1580228 h 1934496"/>
              <a:gd name="connsiteX520" fmla="*/ 7608849 w 9922465"/>
              <a:gd name="connsiteY520" fmla="*/ 1580228 h 1934496"/>
              <a:gd name="connsiteX521" fmla="*/ 7664041 w 9922465"/>
              <a:gd name="connsiteY521" fmla="*/ 1635419 h 1934496"/>
              <a:gd name="connsiteX522" fmla="*/ 7608849 w 9922465"/>
              <a:gd name="connsiteY522" fmla="*/ 1690610 h 1934496"/>
              <a:gd name="connsiteX523" fmla="*/ 7553657 w 9922465"/>
              <a:gd name="connsiteY523" fmla="*/ 1635419 h 1934496"/>
              <a:gd name="connsiteX524" fmla="*/ 7608849 w 9922465"/>
              <a:gd name="connsiteY524" fmla="*/ 1580228 h 1934496"/>
              <a:gd name="connsiteX525" fmla="*/ 7481895 w 9922465"/>
              <a:gd name="connsiteY525" fmla="*/ 1580228 h 1934496"/>
              <a:gd name="connsiteX526" fmla="*/ 7537087 w 9922465"/>
              <a:gd name="connsiteY526" fmla="*/ 1635419 h 1934496"/>
              <a:gd name="connsiteX527" fmla="*/ 7481895 w 9922465"/>
              <a:gd name="connsiteY527" fmla="*/ 1690610 h 1934496"/>
              <a:gd name="connsiteX528" fmla="*/ 7426703 w 9922465"/>
              <a:gd name="connsiteY528" fmla="*/ 1635419 h 1934496"/>
              <a:gd name="connsiteX529" fmla="*/ 7481895 w 9922465"/>
              <a:gd name="connsiteY529" fmla="*/ 1580228 h 1934496"/>
              <a:gd name="connsiteX530" fmla="*/ 7341579 w 9922465"/>
              <a:gd name="connsiteY530" fmla="*/ 1580228 h 1934496"/>
              <a:gd name="connsiteX531" fmla="*/ 7396771 w 9922465"/>
              <a:gd name="connsiteY531" fmla="*/ 1635419 h 1934496"/>
              <a:gd name="connsiteX532" fmla="*/ 7341579 w 9922465"/>
              <a:gd name="connsiteY532" fmla="*/ 1690610 h 1934496"/>
              <a:gd name="connsiteX533" fmla="*/ 7286387 w 9922465"/>
              <a:gd name="connsiteY533" fmla="*/ 1635419 h 1934496"/>
              <a:gd name="connsiteX534" fmla="*/ 7341579 w 9922465"/>
              <a:gd name="connsiteY534" fmla="*/ 1580228 h 1934496"/>
              <a:gd name="connsiteX535" fmla="*/ 7211286 w 9922465"/>
              <a:gd name="connsiteY535" fmla="*/ 1580228 h 1934496"/>
              <a:gd name="connsiteX536" fmla="*/ 7266478 w 9922465"/>
              <a:gd name="connsiteY536" fmla="*/ 1635419 h 1934496"/>
              <a:gd name="connsiteX537" fmla="*/ 7211286 w 9922465"/>
              <a:gd name="connsiteY537" fmla="*/ 1690610 h 1934496"/>
              <a:gd name="connsiteX538" fmla="*/ 7156094 w 9922465"/>
              <a:gd name="connsiteY538" fmla="*/ 1635419 h 1934496"/>
              <a:gd name="connsiteX539" fmla="*/ 7211286 w 9922465"/>
              <a:gd name="connsiteY539" fmla="*/ 1580228 h 1934496"/>
              <a:gd name="connsiteX540" fmla="*/ 7080993 w 9922465"/>
              <a:gd name="connsiteY540" fmla="*/ 1580228 h 1934496"/>
              <a:gd name="connsiteX541" fmla="*/ 7136185 w 9922465"/>
              <a:gd name="connsiteY541" fmla="*/ 1635419 h 1934496"/>
              <a:gd name="connsiteX542" fmla="*/ 7080993 w 9922465"/>
              <a:gd name="connsiteY542" fmla="*/ 1690610 h 1934496"/>
              <a:gd name="connsiteX543" fmla="*/ 7025801 w 9922465"/>
              <a:gd name="connsiteY543" fmla="*/ 1635419 h 1934496"/>
              <a:gd name="connsiteX544" fmla="*/ 7080993 w 9922465"/>
              <a:gd name="connsiteY544" fmla="*/ 1580228 h 1934496"/>
              <a:gd name="connsiteX545" fmla="*/ 6947357 w 9922465"/>
              <a:gd name="connsiteY545" fmla="*/ 1580228 h 1934496"/>
              <a:gd name="connsiteX546" fmla="*/ 7002549 w 9922465"/>
              <a:gd name="connsiteY546" fmla="*/ 1635419 h 1934496"/>
              <a:gd name="connsiteX547" fmla="*/ 6947357 w 9922465"/>
              <a:gd name="connsiteY547" fmla="*/ 1690610 h 1934496"/>
              <a:gd name="connsiteX548" fmla="*/ 6892165 w 9922465"/>
              <a:gd name="connsiteY548" fmla="*/ 1635419 h 1934496"/>
              <a:gd name="connsiteX549" fmla="*/ 6947357 w 9922465"/>
              <a:gd name="connsiteY549" fmla="*/ 1580228 h 1934496"/>
              <a:gd name="connsiteX550" fmla="*/ 6817063 w 9922465"/>
              <a:gd name="connsiteY550" fmla="*/ 1580228 h 1934496"/>
              <a:gd name="connsiteX551" fmla="*/ 6872255 w 9922465"/>
              <a:gd name="connsiteY551" fmla="*/ 1635419 h 1934496"/>
              <a:gd name="connsiteX552" fmla="*/ 6817063 w 9922465"/>
              <a:gd name="connsiteY552" fmla="*/ 1690610 h 1934496"/>
              <a:gd name="connsiteX553" fmla="*/ 6761871 w 9922465"/>
              <a:gd name="connsiteY553" fmla="*/ 1635419 h 1934496"/>
              <a:gd name="connsiteX554" fmla="*/ 6817063 w 9922465"/>
              <a:gd name="connsiteY554" fmla="*/ 1580228 h 1934496"/>
              <a:gd name="connsiteX555" fmla="*/ 6683431 w 9922465"/>
              <a:gd name="connsiteY555" fmla="*/ 1580228 h 1934496"/>
              <a:gd name="connsiteX556" fmla="*/ 6738623 w 9922465"/>
              <a:gd name="connsiteY556" fmla="*/ 1635419 h 1934496"/>
              <a:gd name="connsiteX557" fmla="*/ 6683431 w 9922465"/>
              <a:gd name="connsiteY557" fmla="*/ 1690610 h 1934496"/>
              <a:gd name="connsiteX558" fmla="*/ 6628239 w 9922465"/>
              <a:gd name="connsiteY558" fmla="*/ 1635419 h 1934496"/>
              <a:gd name="connsiteX559" fmla="*/ 6683431 w 9922465"/>
              <a:gd name="connsiteY559" fmla="*/ 1580228 h 1934496"/>
              <a:gd name="connsiteX560" fmla="*/ 6553137 w 9922465"/>
              <a:gd name="connsiteY560" fmla="*/ 1580228 h 1934496"/>
              <a:gd name="connsiteX561" fmla="*/ 6608329 w 9922465"/>
              <a:gd name="connsiteY561" fmla="*/ 1635419 h 1934496"/>
              <a:gd name="connsiteX562" fmla="*/ 6553137 w 9922465"/>
              <a:gd name="connsiteY562" fmla="*/ 1690610 h 1934496"/>
              <a:gd name="connsiteX563" fmla="*/ 6497945 w 9922465"/>
              <a:gd name="connsiteY563" fmla="*/ 1635419 h 1934496"/>
              <a:gd name="connsiteX564" fmla="*/ 6553137 w 9922465"/>
              <a:gd name="connsiteY564" fmla="*/ 1580228 h 1934496"/>
              <a:gd name="connsiteX565" fmla="*/ 6419502 w 9922465"/>
              <a:gd name="connsiteY565" fmla="*/ 1580228 h 1934496"/>
              <a:gd name="connsiteX566" fmla="*/ 6474694 w 9922465"/>
              <a:gd name="connsiteY566" fmla="*/ 1635419 h 1934496"/>
              <a:gd name="connsiteX567" fmla="*/ 6419502 w 9922465"/>
              <a:gd name="connsiteY567" fmla="*/ 1690610 h 1934496"/>
              <a:gd name="connsiteX568" fmla="*/ 6364310 w 9922465"/>
              <a:gd name="connsiteY568" fmla="*/ 1635419 h 1934496"/>
              <a:gd name="connsiteX569" fmla="*/ 6419502 w 9922465"/>
              <a:gd name="connsiteY569" fmla="*/ 1580228 h 1934496"/>
              <a:gd name="connsiteX570" fmla="*/ 6289208 w 9922465"/>
              <a:gd name="connsiteY570" fmla="*/ 1580228 h 1934496"/>
              <a:gd name="connsiteX571" fmla="*/ 6344400 w 9922465"/>
              <a:gd name="connsiteY571" fmla="*/ 1635419 h 1934496"/>
              <a:gd name="connsiteX572" fmla="*/ 6289208 w 9922465"/>
              <a:gd name="connsiteY572" fmla="*/ 1690610 h 1934496"/>
              <a:gd name="connsiteX573" fmla="*/ 6234016 w 9922465"/>
              <a:gd name="connsiteY573" fmla="*/ 1635419 h 1934496"/>
              <a:gd name="connsiteX574" fmla="*/ 6289208 w 9922465"/>
              <a:gd name="connsiteY574" fmla="*/ 1580228 h 1934496"/>
              <a:gd name="connsiteX575" fmla="*/ 6155572 w 9922465"/>
              <a:gd name="connsiteY575" fmla="*/ 1580228 h 1934496"/>
              <a:gd name="connsiteX576" fmla="*/ 6210764 w 9922465"/>
              <a:gd name="connsiteY576" fmla="*/ 1635419 h 1934496"/>
              <a:gd name="connsiteX577" fmla="*/ 6155572 w 9922465"/>
              <a:gd name="connsiteY577" fmla="*/ 1690610 h 1934496"/>
              <a:gd name="connsiteX578" fmla="*/ 6100380 w 9922465"/>
              <a:gd name="connsiteY578" fmla="*/ 1635419 h 1934496"/>
              <a:gd name="connsiteX579" fmla="*/ 6155572 w 9922465"/>
              <a:gd name="connsiteY579" fmla="*/ 1580228 h 1934496"/>
              <a:gd name="connsiteX580" fmla="*/ 6021938 w 9922465"/>
              <a:gd name="connsiteY580" fmla="*/ 1580228 h 1934496"/>
              <a:gd name="connsiteX581" fmla="*/ 6077130 w 9922465"/>
              <a:gd name="connsiteY581" fmla="*/ 1635419 h 1934496"/>
              <a:gd name="connsiteX582" fmla="*/ 6021938 w 9922465"/>
              <a:gd name="connsiteY582" fmla="*/ 1690610 h 1934496"/>
              <a:gd name="connsiteX583" fmla="*/ 5966746 w 9922465"/>
              <a:gd name="connsiteY583" fmla="*/ 1635419 h 1934496"/>
              <a:gd name="connsiteX584" fmla="*/ 6021938 w 9922465"/>
              <a:gd name="connsiteY584" fmla="*/ 1580228 h 1934496"/>
              <a:gd name="connsiteX585" fmla="*/ 5884964 w 9922465"/>
              <a:gd name="connsiteY585" fmla="*/ 1580228 h 1934496"/>
              <a:gd name="connsiteX586" fmla="*/ 5940156 w 9922465"/>
              <a:gd name="connsiteY586" fmla="*/ 1635419 h 1934496"/>
              <a:gd name="connsiteX587" fmla="*/ 5884964 w 9922465"/>
              <a:gd name="connsiteY587" fmla="*/ 1690610 h 1934496"/>
              <a:gd name="connsiteX588" fmla="*/ 5829772 w 9922465"/>
              <a:gd name="connsiteY588" fmla="*/ 1635419 h 1934496"/>
              <a:gd name="connsiteX589" fmla="*/ 5884964 w 9922465"/>
              <a:gd name="connsiteY589" fmla="*/ 1580228 h 1934496"/>
              <a:gd name="connsiteX590" fmla="*/ 5754670 w 9922465"/>
              <a:gd name="connsiteY590" fmla="*/ 1580228 h 1934496"/>
              <a:gd name="connsiteX591" fmla="*/ 5809862 w 9922465"/>
              <a:gd name="connsiteY591" fmla="*/ 1635419 h 1934496"/>
              <a:gd name="connsiteX592" fmla="*/ 5754670 w 9922465"/>
              <a:gd name="connsiteY592" fmla="*/ 1690610 h 1934496"/>
              <a:gd name="connsiteX593" fmla="*/ 5699478 w 9922465"/>
              <a:gd name="connsiteY593" fmla="*/ 1635419 h 1934496"/>
              <a:gd name="connsiteX594" fmla="*/ 5754670 w 9922465"/>
              <a:gd name="connsiteY594" fmla="*/ 1580228 h 1934496"/>
              <a:gd name="connsiteX595" fmla="*/ 5621035 w 9922465"/>
              <a:gd name="connsiteY595" fmla="*/ 1580228 h 1934496"/>
              <a:gd name="connsiteX596" fmla="*/ 5676227 w 9922465"/>
              <a:gd name="connsiteY596" fmla="*/ 1635419 h 1934496"/>
              <a:gd name="connsiteX597" fmla="*/ 5621035 w 9922465"/>
              <a:gd name="connsiteY597" fmla="*/ 1690610 h 1934496"/>
              <a:gd name="connsiteX598" fmla="*/ 5565843 w 9922465"/>
              <a:gd name="connsiteY598" fmla="*/ 1635419 h 1934496"/>
              <a:gd name="connsiteX599" fmla="*/ 5621035 w 9922465"/>
              <a:gd name="connsiteY599" fmla="*/ 1580228 h 1934496"/>
              <a:gd name="connsiteX600" fmla="*/ 5357105 w 9922465"/>
              <a:gd name="connsiteY600" fmla="*/ 1580228 h 1934496"/>
              <a:gd name="connsiteX601" fmla="*/ 5412297 w 9922465"/>
              <a:gd name="connsiteY601" fmla="*/ 1635419 h 1934496"/>
              <a:gd name="connsiteX602" fmla="*/ 5357105 w 9922465"/>
              <a:gd name="connsiteY602" fmla="*/ 1690610 h 1934496"/>
              <a:gd name="connsiteX603" fmla="*/ 5301913 w 9922465"/>
              <a:gd name="connsiteY603" fmla="*/ 1635419 h 1934496"/>
              <a:gd name="connsiteX604" fmla="*/ 5357105 w 9922465"/>
              <a:gd name="connsiteY604" fmla="*/ 1580228 h 1934496"/>
              <a:gd name="connsiteX605" fmla="*/ 5223473 w 9922465"/>
              <a:gd name="connsiteY605" fmla="*/ 1580228 h 1934496"/>
              <a:gd name="connsiteX606" fmla="*/ 5278665 w 9922465"/>
              <a:gd name="connsiteY606" fmla="*/ 1635419 h 1934496"/>
              <a:gd name="connsiteX607" fmla="*/ 5223473 w 9922465"/>
              <a:gd name="connsiteY607" fmla="*/ 1690610 h 1934496"/>
              <a:gd name="connsiteX608" fmla="*/ 5168281 w 9922465"/>
              <a:gd name="connsiteY608" fmla="*/ 1635419 h 1934496"/>
              <a:gd name="connsiteX609" fmla="*/ 5223473 w 9922465"/>
              <a:gd name="connsiteY609" fmla="*/ 1580228 h 1934496"/>
              <a:gd name="connsiteX610" fmla="*/ 5093178 w 9922465"/>
              <a:gd name="connsiteY610" fmla="*/ 1580228 h 1934496"/>
              <a:gd name="connsiteX611" fmla="*/ 5148370 w 9922465"/>
              <a:gd name="connsiteY611" fmla="*/ 1635419 h 1934496"/>
              <a:gd name="connsiteX612" fmla="*/ 5093178 w 9922465"/>
              <a:gd name="connsiteY612" fmla="*/ 1690610 h 1934496"/>
              <a:gd name="connsiteX613" fmla="*/ 5037986 w 9922465"/>
              <a:gd name="connsiteY613" fmla="*/ 1635419 h 1934496"/>
              <a:gd name="connsiteX614" fmla="*/ 5093178 w 9922465"/>
              <a:gd name="connsiteY614" fmla="*/ 1580228 h 1934496"/>
              <a:gd name="connsiteX615" fmla="*/ 4959543 w 9922465"/>
              <a:gd name="connsiteY615" fmla="*/ 1580228 h 1934496"/>
              <a:gd name="connsiteX616" fmla="*/ 5014735 w 9922465"/>
              <a:gd name="connsiteY616" fmla="*/ 1635419 h 1934496"/>
              <a:gd name="connsiteX617" fmla="*/ 4959543 w 9922465"/>
              <a:gd name="connsiteY617" fmla="*/ 1690610 h 1934496"/>
              <a:gd name="connsiteX618" fmla="*/ 4904351 w 9922465"/>
              <a:gd name="connsiteY618" fmla="*/ 1635419 h 1934496"/>
              <a:gd name="connsiteX619" fmla="*/ 4959543 w 9922465"/>
              <a:gd name="connsiteY619" fmla="*/ 1580228 h 1934496"/>
              <a:gd name="connsiteX620" fmla="*/ 4829251 w 9922465"/>
              <a:gd name="connsiteY620" fmla="*/ 1580228 h 1934496"/>
              <a:gd name="connsiteX621" fmla="*/ 4884443 w 9922465"/>
              <a:gd name="connsiteY621" fmla="*/ 1635419 h 1934496"/>
              <a:gd name="connsiteX622" fmla="*/ 4829251 w 9922465"/>
              <a:gd name="connsiteY622" fmla="*/ 1690610 h 1934496"/>
              <a:gd name="connsiteX623" fmla="*/ 4774059 w 9922465"/>
              <a:gd name="connsiteY623" fmla="*/ 1635419 h 1934496"/>
              <a:gd name="connsiteX624" fmla="*/ 4829251 w 9922465"/>
              <a:gd name="connsiteY624" fmla="*/ 1580228 h 1934496"/>
              <a:gd name="connsiteX625" fmla="*/ 4695613 w 9922465"/>
              <a:gd name="connsiteY625" fmla="*/ 1580228 h 1934496"/>
              <a:gd name="connsiteX626" fmla="*/ 4750805 w 9922465"/>
              <a:gd name="connsiteY626" fmla="*/ 1635419 h 1934496"/>
              <a:gd name="connsiteX627" fmla="*/ 4695613 w 9922465"/>
              <a:gd name="connsiteY627" fmla="*/ 1690610 h 1934496"/>
              <a:gd name="connsiteX628" fmla="*/ 4640421 w 9922465"/>
              <a:gd name="connsiteY628" fmla="*/ 1635419 h 1934496"/>
              <a:gd name="connsiteX629" fmla="*/ 4695613 w 9922465"/>
              <a:gd name="connsiteY629" fmla="*/ 1580228 h 1934496"/>
              <a:gd name="connsiteX630" fmla="*/ 4565322 w 9922465"/>
              <a:gd name="connsiteY630" fmla="*/ 1580228 h 1934496"/>
              <a:gd name="connsiteX631" fmla="*/ 4620514 w 9922465"/>
              <a:gd name="connsiteY631" fmla="*/ 1635419 h 1934496"/>
              <a:gd name="connsiteX632" fmla="*/ 4565322 w 9922465"/>
              <a:gd name="connsiteY632" fmla="*/ 1690610 h 1934496"/>
              <a:gd name="connsiteX633" fmla="*/ 4510130 w 9922465"/>
              <a:gd name="connsiteY633" fmla="*/ 1635419 h 1934496"/>
              <a:gd name="connsiteX634" fmla="*/ 4565322 w 9922465"/>
              <a:gd name="connsiteY634" fmla="*/ 1580228 h 1934496"/>
              <a:gd name="connsiteX635" fmla="*/ 3098681 w 9922465"/>
              <a:gd name="connsiteY635" fmla="*/ 1580228 h 1934496"/>
              <a:gd name="connsiteX636" fmla="*/ 3153873 w 9922465"/>
              <a:gd name="connsiteY636" fmla="*/ 1635419 h 1934496"/>
              <a:gd name="connsiteX637" fmla="*/ 3098681 w 9922465"/>
              <a:gd name="connsiteY637" fmla="*/ 1690610 h 1934496"/>
              <a:gd name="connsiteX638" fmla="*/ 3043489 w 9922465"/>
              <a:gd name="connsiteY638" fmla="*/ 1635419 h 1934496"/>
              <a:gd name="connsiteX639" fmla="*/ 3098681 w 9922465"/>
              <a:gd name="connsiteY639" fmla="*/ 1580228 h 1934496"/>
              <a:gd name="connsiteX640" fmla="*/ 2971729 w 9922465"/>
              <a:gd name="connsiteY640" fmla="*/ 1580228 h 1934496"/>
              <a:gd name="connsiteX641" fmla="*/ 3026921 w 9922465"/>
              <a:gd name="connsiteY641" fmla="*/ 1635419 h 1934496"/>
              <a:gd name="connsiteX642" fmla="*/ 2971729 w 9922465"/>
              <a:gd name="connsiteY642" fmla="*/ 1690610 h 1934496"/>
              <a:gd name="connsiteX643" fmla="*/ 2916537 w 9922465"/>
              <a:gd name="connsiteY643" fmla="*/ 1635419 h 1934496"/>
              <a:gd name="connsiteX644" fmla="*/ 2971729 w 9922465"/>
              <a:gd name="connsiteY644" fmla="*/ 1580228 h 1934496"/>
              <a:gd name="connsiteX645" fmla="*/ 2834783 w 9922465"/>
              <a:gd name="connsiteY645" fmla="*/ 1580228 h 1934496"/>
              <a:gd name="connsiteX646" fmla="*/ 2889974 w 9922465"/>
              <a:gd name="connsiteY646" fmla="*/ 1635419 h 1934496"/>
              <a:gd name="connsiteX647" fmla="*/ 2834783 w 9922465"/>
              <a:gd name="connsiteY647" fmla="*/ 1690610 h 1934496"/>
              <a:gd name="connsiteX648" fmla="*/ 2779590 w 9922465"/>
              <a:gd name="connsiteY648" fmla="*/ 1635419 h 1934496"/>
              <a:gd name="connsiteX649" fmla="*/ 2834783 w 9922465"/>
              <a:gd name="connsiteY649" fmla="*/ 1580228 h 1934496"/>
              <a:gd name="connsiteX650" fmla="*/ 2707828 w 9922465"/>
              <a:gd name="connsiteY650" fmla="*/ 1580228 h 1934496"/>
              <a:gd name="connsiteX651" fmla="*/ 2763021 w 9922465"/>
              <a:gd name="connsiteY651" fmla="*/ 1635419 h 1934496"/>
              <a:gd name="connsiteX652" fmla="*/ 2707828 w 9922465"/>
              <a:gd name="connsiteY652" fmla="*/ 1690610 h 1934496"/>
              <a:gd name="connsiteX653" fmla="*/ 2652636 w 9922465"/>
              <a:gd name="connsiteY653" fmla="*/ 1635419 h 1934496"/>
              <a:gd name="connsiteX654" fmla="*/ 2707828 w 9922465"/>
              <a:gd name="connsiteY654" fmla="*/ 1580228 h 1934496"/>
              <a:gd name="connsiteX655" fmla="*/ 2570854 w 9922465"/>
              <a:gd name="connsiteY655" fmla="*/ 1580228 h 1934496"/>
              <a:gd name="connsiteX656" fmla="*/ 2626046 w 9922465"/>
              <a:gd name="connsiteY656" fmla="*/ 1635419 h 1934496"/>
              <a:gd name="connsiteX657" fmla="*/ 2570854 w 9922465"/>
              <a:gd name="connsiteY657" fmla="*/ 1690610 h 1934496"/>
              <a:gd name="connsiteX658" fmla="*/ 2515662 w 9922465"/>
              <a:gd name="connsiteY658" fmla="*/ 1635419 h 1934496"/>
              <a:gd name="connsiteX659" fmla="*/ 2570854 w 9922465"/>
              <a:gd name="connsiteY659" fmla="*/ 1580228 h 1934496"/>
              <a:gd name="connsiteX660" fmla="*/ 2437218 w 9922465"/>
              <a:gd name="connsiteY660" fmla="*/ 1580228 h 1934496"/>
              <a:gd name="connsiteX661" fmla="*/ 2492409 w 9922465"/>
              <a:gd name="connsiteY661" fmla="*/ 1635419 h 1934496"/>
              <a:gd name="connsiteX662" fmla="*/ 2437218 w 9922465"/>
              <a:gd name="connsiteY662" fmla="*/ 1690610 h 1934496"/>
              <a:gd name="connsiteX663" fmla="*/ 2382026 w 9922465"/>
              <a:gd name="connsiteY663" fmla="*/ 1635419 h 1934496"/>
              <a:gd name="connsiteX664" fmla="*/ 2437218 w 9922465"/>
              <a:gd name="connsiteY664" fmla="*/ 1580228 h 1934496"/>
              <a:gd name="connsiteX665" fmla="*/ 2303586 w 9922465"/>
              <a:gd name="connsiteY665" fmla="*/ 1580228 h 1934496"/>
              <a:gd name="connsiteX666" fmla="*/ 2358778 w 9922465"/>
              <a:gd name="connsiteY666" fmla="*/ 1635419 h 1934496"/>
              <a:gd name="connsiteX667" fmla="*/ 2303586 w 9922465"/>
              <a:gd name="connsiteY667" fmla="*/ 1690610 h 1934496"/>
              <a:gd name="connsiteX668" fmla="*/ 2248394 w 9922465"/>
              <a:gd name="connsiteY668" fmla="*/ 1635419 h 1934496"/>
              <a:gd name="connsiteX669" fmla="*/ 2303586 w 9922465"/>
              <a:gd name="connsiteY669" fmla="*/ 1580228 h 1934496"/>
              <a:gd name="connsiteX670" fmla="*/ 2173293 w 9922465"/>
              <a:gd name="connsiteY670" fmla="*/ 1580228 h 1934496"/>
              <a:gd name="connsiteX671" fmla="*/ 2228486 w 9922465"/>
              <a:gd name="connsiteY671" fmla="*/ 1635419 h 1934496"/>
              <a:gd name="connsiteX672" fmla="*/ 2173293 w 9922465"/>
              <a:gd name="connsiteY672" fmla="*/ 1690610 h 1934496"/>
              <a:gd name="connsiteX673" fmla="*/ 2118101 w 9922465"/>
              <a:gd name="connsiteY673" fmla="*/ 1635419 h 1934496"/>
              <a:gd name="connsiteX674" fmla="*/ 2173293 w 9922465"/>
              <a:gd name="connsiteY674" fmla="*/ 1580228 h 1934496"/>
              <a:gd name="connsiteX675" fmla="*/ 2039658 w 9922465"/>
              <a:gd name="connsiteY675" fmla="*/ 1580228 h 1934496"/>
              <a:gd name="connsiteX676" fmla="*/ 2094851 w 9922465"/>
              <a:gd name="connsiteY676" fmla="*/ 1635419 h 1934496"/>
              <a:gd name="connsiteX677" fmla="*/ 2039658 w 9922465"/>
              <a:gd name="connsiteY677" fmla="*/ 1690610 h 1934496"/>
              <a:gd name="connsiteX678" fmla="*/ 1984465 w 9922465"/>
              <a:gd name="connsiteY678" fmla="*/ 1635419 h 1934496"/>
              <a:gd name="connsiteX679" fmla="*/ 2039658 w 9922465"/>
              <a:gd name="connsiteY679" fmla="*/ 1580228 h 1934496"/>
              <a:gd name="connsiteX680" fmla="*/ 9068807 w 9922465"/>
              <a:gd name="connsiteY680" fmla="*/ 1459958 h 1934496"/>
              <a:gd name="connsiteX681" fmla="*/ 9123999 w 9922465"/>
              <a:gd name="connsiteY681" fmla="*/ 1515149 h 1934496"/>
              <a:gd name="connsiteX682" fmla="*/ 9068807 w 9922465"/>
              <a:gd name="connsiteY682" fmla="*/ 1570340 h 1934496"/>
              <a:gd name="connsiteX683" fmla="*/ 9013615 w 9922465"/>
              <a:gd name="connsiteY683" fmla="*/ 1515149 h 1934496"/>
              <a:gd name="connsiteX684" fmla="*/ 9068807 w 9922465"/>
              <a:gd name="connsiteY684" fmla="*/ 1459958 h 1934496"/>
              <a:gd name="connsiteX685" fmla="*/ 8671244 w 9922465"/>
              <a:gd name="connsiteY685" fmla="*/ 1459958 h 1934496"/>
              <a:gd name="connsiteX686" fmla="*/ 8726436 w 9922465"/>
              <a:gd name="connsiteY686" fmla="*/ 1515149 h 1934496"/>
              <a:gd name="connsiteX687" fmla="*/ 8671244 w 9922465"/>
              <a:gd name="connsiteY687" fmla="*/ 1570340 h 1934496"/>
              <a:gd name="connsiteX688" fmla="*/ 8616052 w 9922465"/>
              <a:gd name="connsiteY688" fmla="*/ 1515149 h 1934496"/>
              <a:gd name="connsiteX689" fmla="*/ 8671244 w 9922465"/>
              <a:gd name="connsiteY689" fmla="*/ 1459958 h 1934496"/>
              <a:gd name="connsiteX690" fmla="*/ 8537612 w 9922465"/>
              <a:gd name="connsiteY690" fmla="*/ 1459958 h 1934496"/>
              <a:gd name="connsiteX691" fmla="*/ 8592804 w 9922465"/>
              <a:gd name="connsiteY691" fmla="*/ 1515149 h 1934496"/>
              <a:gd name="connsiteX692" fmla="*/ 8537612 w 9922465"/>
              <a:gd name="connsiteY692" fmla="*/ 1570340 h 1934496"/>
              <a:gd name="connsiteX693" fmla="*/ 8482420 w 9922465"/>
              <a:gd name="connsiteY693" fmla="*/ 1515149 h 1934496"/>
              <a:gd name="connsiteX694" fmla="*/ 8537612 w 9922465"/>
              <a:gd name="connsiteY694" fmla="*/ 1459958 h 1934496"/>
              <a:gd name="connsiteX695" fmla="*/ 8407316 w 9922465"/>
              <a:gd name="connsiteY695" fmla="*/ 1459958 h 1934496"/>
              <a:gd name="connsiteX696" fmla="*/ 8462508 w 9922465"/>
              <a:gd name="connsiteY696" fmla="*/ 1515149 h 1934496"/>
              <a:gd name="connsiteX697" fmla="*/ 8407316 w 9922465"/>
              <a:gd name="connsiteY697" fmla="*/ 1570340 h 1934496"/>
              <a:gd name="connsiteX698" fmla="*/ 8352124 w 9922465"/>
              <a:gd name="connsiteY698" fmla="*/ 1515149 h 1934496"/>
              <a:gd name="connsiteX699" fmla="*/ 8407316 w 9922465"/>
              <a:gd name="connsiteY699" fmla="*/ 1459958 h 1934496"/>
              <a:gd name="connsiteX700" fmla="*/ 8273682 w 9922465"/>
              <a:gd name="connsiteY700" fmla="*/ 1459958 h 1934496"/>
              <a:gd name="connsiteX701" fmla="*/ 8328874 w 9922465"/>
              <a:gd name="connsiteY701" fmla="*/ 1515149 h 1934496"/>
              <a:gd name="connsiteX702" fmla="*/ 8273682 w 9922465"/>
              <a:gd name="connsiteY702" fmla="*/ 1570340 h 1934496"/>
              <a:gd name="connsiteX703" fmla="*/ 8218490 w 9922465"/>
              <a:gd name="connsiteY703" fmla="*/ 1515149 h 1934496"/>
              <a:gd name="connsiteX704" fmla="*/ 8273682 w 9922465"/>
              <a:gd name="connsiteY704" fmla="*/ 1459958 h 1934496"/>
              <a:gd name="connsiteX705" fmla="*/ 8143388 w 9922465"/>
              <a:gd name="connsiteY705" fmla="*/ 1459958 h 1934496"/>
              <a:gd name="connsiteX706" fmla="*/ 8198580 w 9922465"/>
              <a:gd name="connsiteY706" fmla="*/ 1515149 h 1934496"/>
              <a:gd name="connsiteX707" fmla="*/ 8143388 w 9922465"/>
              <a:gd name="connsiteY707" fmla="*/ 1570340 h 1934496"/>
              <a:gd name="connsiteX708" fmla="*/ 8088196 w 9922465"/>
              <a:gd name="connsiteY708" fmla="*/ 1515149 h 1934496"/>
              <a:gd name="connsiteX709" fmla="*/ 8143388 w 9922465"/>
              <a:gd name="connsiteY709" fmla="*/ 1459958 h 1934496"/>
              <a:gd name="connsiteX710" fmla="*/ 8009753 w 9922465"/>
              <a:gd name="connsiteY710" fmla="*/ 1459958 h 1934496"/>
              <a:gd name="connsiteX711" fmla="*/ 8064945 w 9922465"/>
              <a:gd name="connsiteY711" fmla="*/ 1515149 h 1934496"/>
              <a:gd name="connsiteX712" fmla="*/ 8009753 w 9922465"/>
              <a:gd name="connsiteY712" fmla="*/ 1570340 h 1934496"/>
              <a:gd name="connsiteX713" fmla="*/ 7954561 w 9922465"/>
              <a:gd name="connsiteY713" fmla="*/ 1515149 h 1934496"/>
              <a:gd name="connsiteX714" fmla="*/ 8009753 w 9922465"/>
              <a:gd name="connsiteY714" fmla="*/ 1459958 h 1934496"/>
              <a:gd name="connsiteX715" fmla="*/ 7876118 w 9922465"/>
              <a:gd name="connsiteY715" fmla="*/ 1459958 h 1934496"/>
              <a:gd name="connsiteX716" fmla="*/ 7931310 w 9922465"/>
              <a:gd name="connsiteY716" fmla="*/ 1515149 h 1934496"/>
              <a:gd name="connsiteX717" fmla="*/ 7876118 w 9922465"/>
              <a:gd name="connsiteY717" fmla="*/ 1570340 h 1934496"/>
              <a:gd name="connsiteX718" fmla="*/ 7820926 w 9922465"/>
              <a:gd name="connsiteY718" fmla="*/ 1515149 h 1934496"/>
              <a:gd name="connsiteX719" fmla="*/ 7876118 w 9922465"/>
              <a:gd name="connsiteY719" fmla="*/ 1459958 h 1934496"/>
              <a:gd name="connsiteX720" fmla="*/ 7745823 w 9922465"/>
              <a:gd name="connsiteY720" fmla="*/ 1459958 h 1934496"/>
              <a:gd name="connsiteX721" fmla="*/ 7801015 w 9922465"/>
              <a:gd name="connsiteY721" fmla="*/ 1515149 h 1934496"/>
              <a:gd name="connsiteX722" fmla="*/ 7745823 w 9922465"/>
              <a:gd name="connsiteY722" fmla="*/ 1570340 h 1934496"/>
              <a:gd name="connsiteX723" fmla="*/ 7690631 w 9922465"/>
              <a:gd name="connsiteY723" fmla="*/ 1515149 h 1934496"/>
              <a:gd name="connsiteX724" fmla="*/ 7745823 w 9922465"/>
              <a:gd name="connsiteY724" fmla="*/ 1459958 h 1934496"/>
              <a:gd name="connsiteX725" fmla="*/ 7608849 w 9922465"/>
              <a:gd name="connsiteY725" fmla="*/ 1459958 h 1934496"/>
              <a:gd name="connsiteX726" fmla="*/ 7664041 w 9922465"/>
              <a:gd name="connsiteY726" fmla="*/ 1515149 h 1934496"/>
              <a:gd name="connsiteX727" fmla="*/ 7608849 w 9922465"/>
              <a:gd name="connsiteY727" fmla="*/ 1570340 h 1934496"/>
              <a:gd name="connsiteX728" fmla="*/ 7553657 w 9922465"/>
              <a:gd name="connsiteY728" fmla="*/ 1515149 h 1934496"/>
              <a:gd name="connsiteX729" fmla="*/ 7608849 w 9922465"/>
              <a:gd name="connsiteY729" fmla="*/ 1459958 h 1934496"/>
              <a:gd name="connsiteX730" fmla="*/ 7481897 w 9922465"/>
              <a:gd name="connsiteY730" fmla="*/ 1459958 h 1934496"/>
              <a:gd name="connsiteX731" fmla="*/ 7537089 w 9922465"/>
              <a:gd name="connsiteY731" fmla="*/ 1515149 h 1934496"/>
              <a:gd name="connsiteX732" fmla="*/ 7481897 w 9922465"/>
              <a:gd name="connsiteY732" fmla="*/ 1570340 h 1934496"/>
              <a:gd name="connsiteX733" fmla="*/ 7426705 w 9922465"/>
              <a:gd name="connsiteY733" fmla="*/ 1515149 h 1934496"/>
              <a:gd name="connsiteX734" fmla="*/ 7481897 w 9922465"/>
              <a:gd name="connsiteY734" fmla="*/ 1459958 h 1934496"/>
              <a:gd name="connsiteX735" fmla="*/ 7341579 w 9922465"/>
              <a:gd name="connsiteY735" fmla="*/ 1459958 h 1934496"/>
              <a:gd name="connsiteX736" fmla="*/ 7396771 w 9922465"/>
              <a:gd name="connsiteY736" fmla="*/ 1515149 h 1934496"/>
              <a:gd name="connsiteX737" fmla="*/ 7341579 w 9922465"/>
              <a:gd name="connsiteY737" fmla="*/ 1570340 h 1934496"/>
              <a:gd name="connsiteX738" fmla="*/ 7286387 w 9922465"/>
              <a:gd name="connsiteY738" fmla="*/ 1515149 h 1934496"/>
              <a:gd name="connsiteX739" fmla="*/ 7341579 w 9922465"/>
              <a:gd name="connsiteY739" fmla="*/ 1459958 h 1934496"/>
              <a:gd name="connsiteX740" fmla="*/ 7211286 w 9922465"/>
              <a:gd name="connsiteY740" fmla="*/ 1459958 h 1934496"/>
              <a:gd name="connsiteX741" fmla="*/ 7266478 w 9922465"/>
              <a:gd name="connsiteY741" fmla="*/ 1515149 h 1934496"/>
              <a:gd name="connsiteX742" fmla="*/ 7211286 w 9922465"/>
              <a:gd name="connsiteY742" fmla="*/ 1570340 h 1934496"/>
              <a:gd name="connsiteX743" fmla="*/ 7156094 w 9922465"/>
              <a:gd name="connsiteY743" fmla="*/ 1515149 h 1934496"/>
              <a:gd name="connsiteX744" fmla="*/ 7211286 w 9922465"/>
              <a:gd name="connsiteY744" fmla="*/ 1459958 h 1934496"/>
              <a:gd name="connsiteX745" fmla="*/ 7080993 w 9922465"/>
              <a:gd name="connsiteY745" fmla="*/ 1459958 h 1934496"/>
              <a:gd name="connsiteX746" fmla="*/ 7136185 w 9922465"/>
              <a:gd name="connsiteY746" fmla="*/ 1515149 h 1934496"/>
              <a:gd name="connsiteX747" fmla="*/ 7080993 w 9922465"/>
              <a:gd name="connsiteY747" fmla="*/ 1570340 h 1934496"/>
              <a:gd name="connsiteX748" fmla="*/ 7025801 w 9922465"/>
              <a:gd name="connsiteY748" fmla="*/ 1515149 h 1934496"/>
              <a:gd name="connsiteX749" fmla="*/ 7080993 w 9922465"/>
              <a:gd name="connsiteY749" fmla="*/ 1459958 h 1934496"/>
              <a:gd name="connsiteX750" fmla="*/ 6947357 w 9922465"/>
              <a:gd name="connsiteY750" fmla="*/ 1459958 h 1934496"/>
              <a:gd name="connsiteX751" fmla="*/ 7002549 w 9922465"/>
              <a:gd name="connsiteY751" fmla="*/ 1515149 h 1934496"/>
              <a:gd name="connsiteX752" fmla="*/ 6947357 w 9922465"/>
              <a:gd name="connsiteY752" fmla="*/ 1570340 h 1934496"/>
              <a:gd name="connsiteX753" fmla="*/ 6892165 w 9922465"/>
              <a:gd name="connsiteY753" fmla="*/ 1515149 h 1934496"/>
              <a:gd name="connsiteX754" fmla="*/ 6947357 w 9922465"/>
              <a:gd name="connsiteY754" fmla="*/ 1459958 h 1934496"/>
              <a:gd name="connsiteX755" fmla="*/ 6817064 w 9922465"/>
              <a:gd name="connsiteY755" fmla="*/ 1459958 h 1934496"/>
              <a:gd name="connsiteX756" fmla="*/ 6872256 w 9922465"/>
              <a:gd name="connsiteY756" fmla="*/ 1515149 h 1934496"/>
              <a:gd name="connsiteX757" fmla="*/ 6817064 w 9922465"/>
              <a:gd name="connsiteY757" fmla="*/ 1570340 h 1934496"/>
              <a:gd name="connsiteX758" fmla="*/ 6761872 w 9922465"/>
              <a:gd name="connsiteY758" fmla="*/ 1515149 h 1934496"/>
              <a:gd name="connsiteX759" fmla="*/ 6817064 w 9922465"/>
              <a:gd name="connsiteY759" fmla="*/ 1459958 h 1934496"/>
              <a:gd name="connsiteX760" fmla="*/ 6683431 w 9922465"/>
              <a:gd name="connsiteY760" fmla="*/ 1459958 h 1934496"/>
              <a:gd name="connsiteX761" fmla="*/ 6738623 w 9922465"/>
              <a:gd name="connsiteY761" fmla="*/ 1515149 h 1934496"/>
              <a:gd name="connsiteX762" fmla="*/ 6683431 w 9922465"/>
              <a:gd name="connsiteY762" fmla="*/ 1570340 h 1934496"/>
              <a:gd name="connsiteX763" fmla="*/ 6628239 w 9922465"/>
              <a:gd name="connsiteY763" fmla="*/ 1515149 h 1934496"/>
              <a:gd name="connsiteX764" fmla="*/ 6683431 w 9922465"/>
              <a:gd name="connsiteY764" fmla="*/ 1459958 h 1934496"/>
              <a:gd name="connsiteX765" fmla="*/ 6553137 w 9922465"/>
              <a:gd name="connsiteY765" fmla="*/ 1459958 h 1934496"/>
              <a:gd name="connsiteX766" fmla="*/ 6608329 w 9922465"/>
              <a:gd name="connsiteY766" fmla="*/ 1515149 h 1934496"/>
              <a:gd name="connsiteX767" fmla="*/ 6553137 w 9922465"/>
              <a:gd name="connsiteY767" fmla="*/ 1570340 h 1934496"/>
              <a:gd name="connsiteX768" fmla="*/ 6497945 w 9922465"/>
              <a:gd name="connsiteY768" fmla="*/ 1515149 h 1934496"/>
              <a:gd name="connsiteX769" fmla="*/ 6553137 w 9922465"/>
              <a:gd name="connsiteY769" fmla="*/ 1459958 h 1934496"/>
              <a:gd name="connsiteX770" fmla="*/ 6419502 w 9922465"/>
              <a:gd name="connsiteY770" fmla="*/ 1459958 h 1934496"/>
              <a:gd name="connsiteX771" fmla="*/ 6474694 w 9922465"/>
              <a:gd name="connsiteY771" fmla="*/ 1515149 h 1934496"/>
              <a:gd name="connsiteX772" fmla="*/ 6419502 w 9922465"/>
              <a:gd name="connsiteY772" fmla="*/ 1570340 h 1934496"/>
              <a:gd name="connsiteX773" fmla="*/ 6364310 w 9922465"/>
              <a:gd name="connsiteY773" fmla="*/ 1515149 h 1934496"/>
              <a:gd name="connsiteX774" fmla="*/ 6419502 w 9922465"/>
              <a:gd name="connsiteY774" fmla="*/ 1459958 h 1934496"/>
              <a:gd name="connsiteX775" fmla="*/ 6289207 w 9922465"/>
              <a:gd name="connsiteY775" fmla="*/ 1459958 h 1934496"/>
              <a:gd name="connsiteX776" fmla="*/ 6344399 w 9922465"/>
              <a:gd name="connsiteY776" fmla="*/ 1515149 h 1934496"/>
              <a:gd name="connsiteX777" fmla="*/ 6289207 w 9922465"/>
              <a:gd name="connsiteY777" fmla="*/ 1570340 h 1934496"/>
              <a:gd name="connsiteX778" fmla="*/ 6234015 w 9922465"/>
              <a:gd name="connsiteY778" fmla="*/ 1515149 h 1934496"/>
              <a:gd name="connsiteX779" fmla="*/ 6289207 w 9922465"/>
              <a:gd name="connsiteY779" fmla="*/ 1459958 h 1934496"/>
              <a:gd name="connsiteX780" fmla="*/ 6155573 w 9922465"/>
              <a:gd name="connsiteY780" fmla="*/ 1459958 h 1934496"/>
              <a:gd name="connsiteX781" fmla="*/ 6210765 w 9922465"/>
              <a:gd name="connsiteY781" fmla="*/ 1515149 h 1934496"/>
              <a:gd name="connsiteX782" fmla="*/ 6155573 w 9922465"/>
              <a:gd name="connsiteY782" fmla="*/ 1570340 h 1934496"/>
              <a:gd name="connsiteX783" fmla="*/ 6100381 w 9922465"/>
              <a:gd name="connsiteY783" fmla="*/ 1515149 h 1934496"/>
              <a:gd name="connsiteX784" fmla="*/ 6155573 w 9922465"/>
              <a:gd name="connsiteY784" fmla="*/ 1459958 h 1934496"/>
              <a:gd name="connsiteX785" fmla="*/ 6021939 w 9922465"/>
              <a:gd name="connsiteY785" fmla="*/ 1459958 h 1934496"/>
              <a:gd name="connsiteX786" fmla="*/ 6077131 w 9922465"/>
              <a:gd name="connsiteY786" fmla="*/ 1515149 h 1934496"/>
              <a:gd name="connsiteX787" fmla="*/ 6021939 w 9922465"/>
              <a:gd name="connsiteY787" fmla="*/ 1570340 h 1934496"/>
              <a:gd name="connsiteX788" fmla="*/ 5966747 w 9922465"/>
              <a:gd name="connsiteY788" fmla="*/ 1515149 h 1934496"/>
              <a:gd name="connsiteX789" fmla="*/ 6021939 w 9922465"/>
              <a:gd name="connsiteY789" fmla="*/ 1459958 h 1934496"/>
              <a:gd name="connsiteX790" fmla="*/ 5884964 w 9922465"/>
              <a:gd name="connsiteY790" fmla="*/ 1459958 h 1934496"/>
              <a:gd name="connsiteX791" fmla="*/ 5940156 w 9922465"/>
              <a:gd name="connsiteY791" fmla="*/ 1515149 h 1934496"/>
              <a:gd name="connsiteX792" fmla="*/ 5884964 w 9922465"/>
              <a:gd name="connsiteY792" fmla="*/ 1570340 h 1934496"/>
              <a:gd name="connsiteX793" fmla="*/ 5829772 w 9922465"/>
              <a:gd name="connsiteY793" fmla="*/ 1515149 h 1934496"/>
              <a:gd name="connsiteX794" fmla="*/ 5884964 w 9922465"/>
              <a:gd name="connsiteY794" fmla="*/ 1459958 h 1934496"/>
              <a:gd name="connsiteX795" fmla="*/ 5754668 w 9922465"/>
              <a:gd name="connsiteY795" fmla="*/ 1459958 h 1934496"/>
              <a:gd name="connsiteX796" fmla="*/ 5809860 w 9922465"/>
              <a:gd name="connsiteY796" fmla="*/ 1515149 h 1934496"/>
              <a:gd name="connsiteX797" fmla="*/ 5754668 w 9922465"/>
              <a:gd name="connsiteY797" fmla="*/ 1570340 h 1934496"/>
              <a:gd name="connsiteX798" fmla="*/ 5699476 w 9922465"/>
              <a:gd name="connsiteY798" fmla="*/ 1515149 h 1934496"/>
              <a:gd name="connsiteX799" fmla="*/ 5754668 w 9922465"/>
              <a:gd name="connsiteY799" fmla="*/ 1459958 h 1934496"/>
              <a:gd name="connsiteX800" fmla="*/ 5621034 w 9922465"/>
              <a:gd name="connsiteY800" fmla="*/ 1459958 h 1934496"/>
              <a:gd name="connsiteX801" fmla="*/ 5676226 w 9922465"/>
              <a:gd name="connsiteY801" fmla="*/ 1515149 h 1934496"/>
              <a:gd name="connsiteX802" fmla="*/ 5621034 w 9922465"/>
              <a:gd name="connsiteY802" fmla="*/ 1570340 h 1934496"/>
              <a:gd name="connsiteX803" fmla="*/ 5565842 w 9922465"/>
              <a:gd name="connsiteY803" fmla="*/ 1515149 h 1934496"/>
              <a:gd name="connsiteX804" fmla="*/ 5621034 w 9922465"/>
              <a:gd name="connsiteY804" fmla="*/ 1459958 h 1934496"/>
              <a:gd name="connsiteX805" fmla="*/ 5487399 w 9922465"/>
              <a:gd name="connsiteY805" fmla="*/ 1459958 h 1934496"/>
              <a:gd name="connsiteX806" fmla="*/ 5542591 w 9922465"/>
              <a:gd name="connsiteY806" fmla="*/ 1515149 h 1934496"/>
              <a:gd name="connsiteX807" fmla="*/ 5487399 w 9922465"/>
              <a:gd name="connsiteY807" fmla="*/ 1570340 h 1934496"/>
              <a:gd name="connsiteX808" fmla="*/ 5432207 w 9922465"/>
              <a:gd name="connsiteY808" fmla="*/ 1515149 h 1934496"/>
              <a:gd name="connsiteX809" fmla="*/ 5487399 w 9922465"/>
              <a:gd name="connsiteY809" fmla="*/ 1459958 h 1934496"/>
              <a:gd name="connsiteX810" fmla="*/ 5357106 w 9922465"/>
              <a:gd name="connsiteY810" fmla="*/ 1459958 h 1934496"/>
              <a:gd name="connsiteX811" fmla="*/ 5412298 w 9922465"/>
              <a:gd name="connsiteY811" fmla="*/ 1515149 h 1934496"/>
              <a:gd name="connsiteX812" fmla="*/ 5357106 w 9922465"/>
              <a:gd name="connsiteY812" fmla="*/ 1570340 h 1934496"/>
              <a:gd name="connsiteX813" fmla="*/ 5301914 w 9922465"/>
              <a:gd name="connsiteY813" fmla="*/ 1515149 h 1934496"/>
              <a:gd name="connsiteX814" fmla="*/ 5357106 w 9922465"/>
              <a:gd name="connsiteY814" fmla="*/ 1459958 h 1934496"/>
              <a:gd name="connsiteX815" fmla="*/ 5223473 w 9922465"/>
              <a:gd name="connsiteY815" fmla="*/ 1459958 h 1934496"/>
              <a:gd name="connsiteX816" fmla="*/ 5278665 w 9922465"/>
              <a:gd name="connsiteY816" fmla="*/ 1515149 h 1934496"/>
              <a:gd name="connsiteX817" fmla="*/ 5223473 w 9922465"/>
              <a:gd name="connsiteY817" fmla="*/ 1570340 h 1934496"/>
              <a:gd name="connsiteX818" fmla="*/ 5168281 w 9922465"/>
              <a:gd name="connsiteY818" fmla="*/ 1515149 h 1934496"/>
              <a:gd name="connsiteX819" fmla="*/ 5223473 w 9922465"/>
              <a:gd name="connsiteY819" fmla="*/ 1459958 h 1934496"/>
              <a:gd name="connsiteX820" fmla="*/ 5093178 w 9922465"/>
              <a:gd name="connsiteY820" fmla="*/ 1459958 h 1934496"/>
              <a:gd name="connsiteX821" fmla="*/ 5148370 w 9922465"/>
              <a:gd name="connsiteY821" fmla="*/ 1515149 h 1934496"/>
              <a:gd name="connsiteX822" fmla="*/ 5093178 w 9922465"/>
              <a:gd name="connsiteY822" fmla="*/ 1570340 h 1934496"/>
              <a:gd name="connsiteX823" fmla="*/ 5037986 w 9922465"/>
              <a:gd name="connsiteY823" fmla="*/ 1515149 h 1934496"/>
              <a:gd name="connsiteX824" fmla="*/ 5093178 w 9922465"/>
              <a:gd name="connsiteY824" fmla="*/ 1459958 h 1934496"/>
              <a:gd name="connsiteX825" fmla="*/ 4959542 w 9922465"/>
              <a:gd name="connsiteY825" fmla="*/ 1459958 h 1934496"/>
              <a:gd name="connsiteX826" fmla="*/ 5014734 w 9922465"/>
              <a:gd name="connsiteY826" fmla="*/ 1515149 h 1934496"/>
              <a:gd name="connsiteX827" fmla="*/ 4959542 w 9922465"/>
              <a:gd name="connsiteY827" fmla="*/ 1570340 h 1934496"/>
              <a:gd name="connsiteX828" fmla="*/ 4904350 w 9922465"/>
              <a:gd name="connsiteY828" fmla="*/ 1515149 h 1934496"/>
              <a:gd name="connsiteX829" fmla="*/ 4959542 w 9922465"/>
              <a:gd name="connsiteY829" fmla="*/ 1459958 h 1934496"/>
              <a:gd name="connsiteX830" fmla="*/ 4829250 w 9922465"/>
              <a:gd name="connsiteY830" fmla="*/ 1459958 h 1934496"/>
              <a:gd name="connsiteX831" fmla="*/ 4884442 w 9922465"/>
              <a:gd name="connsiteY831" fmla="*/ 1515149 h 1934496"/>
              <a:gd name="connsiteX832" fmla="*/ 4829250 w 9922465"/>
              <a:gd name="connsiteY832" fmla="*/ 1570340 h 1934496"/>
              <a:gd name="connsiteX833" fmla="*/ 4774058 w 9922465"/>
              <a:gd name="connsiteY833" fmla="*/ 1515149 h 1934496"/>
              <a:gd name="connsiteX834" fmla="*/ 4829250 w 9922465"/>
              <a:gd name="connsiteY834" fmla="*/ 1459958 h 1934496"/>
              <a:gd name="connsiteX835" fmla="*/ 4695614 w 9922465"/>
              <a:gd name="connsiteY835" fmla="*/ 1459958 h 1934496"/>
              <a:gd name="connsiteX836" fmla="*/ 4750806 w 9922465"/>
              <a:gd name="connsiteY836" fmla="*/ 1515149 h 1934496"/>
              <a:gd name="connsiteX837" fmla="*/ 4695614 w 9922465"/>
              <a:gd name="connsiteY837" fmla="*/ 1570340 h 1934496"/>
              <a:gd name="connsiteX838" fmla="*/ 4640422 w 9922465"/>
              <a:gd name="connsiteY838" fmla="*/ 1515149 h 1934496"/>
              <a:gd name="connsiteX839" fmla="*/ 4695614 w 9922465"/>
              <a:gd name="connsiteY839" fmla="*/ 1459958 h 1934496"/>
              <a:gd name="connsiteX840" fmla="*/ 4565322 w 9922465"/>
              <a:gd name="connsiteY840" fmla="*/ 1459958 h 1934496"/>
              <a:gd name="connsiteX841" fmla="*/ 4620514 w 9922465"/>
              <a:gd name="connsiteY841" fmla="*/ 1515149 h 1934496"/>
              <a:gd name="connsiteX842" fmla="*/ 4565322 w 9922465"/>
              <a:gd name="connsiteY842" fmla="*/ 1570340 h 1934496"/>
              <a:gd name="connsiteX843" fmla="*/ 4510130 w 9922465"/>
              <a:gd name="connsiteY843" fmla="*/ 1515149 h 1934496"/>
              <a:gd name="connsiteX844" fmla="*/ 4565322 w 9922465"/>
              <a:gd name="connsiteY844" fmla="*/ 1459958 h 1934496"/>
              <a:gd name="connsiteX845" fmla="*/ 4431687 w 9922465"/>
              <a:gd name="connsiteY845" fmla="*/ 1459958 h 1934496"/>
              <a:gd name="connsiteX846" fmla="*/ 4486879 w 9922465"/>
              <a:gd name="connsiteY846" fmla="*/ 1515149 h 1934496"/>
              <a:gd name="connsiteX847" fmla="*/ 4431687 w 9922465"/>
              <a:gd name="connsiteY847" fmla="*/ 1570340 h 1934496"/>
              <a:gd name="connsiteX848" fmla="*/ 4376495 w 9922465"/>
              <a:gd name="connsiteY848" fmla="*/ 1515149 h 1934496"/>
              <a:gd name="connsiteX849" fmla="*/ 4431687 w 9922465"/>
              <a:gd name="connsiteY849" fmla="*/ 1459958 h 1934496"/>
              <a:gd name="connsiteX850" fmla="*/ 3098681 w 9922465"/>
              <a:gd name="connsiteY850" fmla="*/ 1459958 h 1934496"/>
              <a:gd name="connsiteX851" fmla="*/ 3153873 w 9922465"/>
              <a:gd name="connsiteY851" fmla="*/ 1515149 h 1934496"/>
              <a:gd name="connsiteX852" fmla="*/ 3098681 w 9922465"/>
              <a:gd name="connsiteY852" fmla="*/ 1570340 h 1934496"/>
              <a:gd name="connsiteX853" fmla="*/ 3043489 w 9922465"/>
              <a:gd name="connsiteY853" fmla="*/ 1515149 h 1934496"/>
              <a:gd name="connsiteX854" fmla="*/ 3098681 w 9922465"/>
              <a:gd name="connsiteY854" fmla="*/ 1459958 h 1934496"/>
              <a:gd name="connsiteX855" fmla="*/ 2971729 w 9922465"/>
              <a:gd name="connsiteY855" fmla="*/ 1459958 h 1934496"/>
              <a:gd name="connsiteX856" fmla="*/ 3026921 w 9922465"/>
              <a:gd name="connsiteY856" fmla="*/ 1515149 h 1934496"/>
              <a:gd name="connsiteX857" fmla="*/ 2971729 w 9922465"/>
              <a:gd name="connsiteY857" fmla="*/ 1570340 h 1934496"/>
              <a:gd name="connsiteX858" fmla="*/ 2916537 w 9922465"/>
              <a:gd name="connsiteY858" fmla="*/ 1515149 h 1934496"/>
              <a:gd name="connsiteX859" fmla="*/ 2971729 w 9922465"/>
              <a:gd name="connsiteY859" fmla="*/ 1459958 h 1934496"/>
              <a:gd name="connsiteX860" fmla="*/ 2834792 w 9922465"/>
              <a:gd name="connsiteY860" fmla="*/ 1459958 h 1934496"/>
              <a:gd name="connsiteX861" fmla="*/ 2889984 w 9922465"/>
              <a:gd name="connsiteY861" fmla="*/ 1515149 h 1934496"/>
              <a:gd name="connsiteX862" fmla="*/ 2834792 w 9922465"/>
              <a:gd name="connsiteY862" fmla="*/ 1570340 h 1934496"/>
              <a:gd name="connsiteX863" fmla="*/ 2779600 w 9922465"/>
              <a:gd name="connsiteY863" fmla="*/ 1515149 h 1934496"/>
              <a:gd name="connsiteX864" fmla="*/ 2834792 w 9922465"/>
              <a:gd name="connsiteY864" fmla="*/ 1459958 h 1934496"/>
              <a:gd name="connsiteX865" fmla="*/ 2707839 w 9922465"/>
              <a:gd name="connsiteY865" fmla="*/ 1459958 h 1934496"/>
              <a:gd name="connsiteX866" fmla="*/ 2763031 w 9922465"/>
              <a:gd name="connsiteY866" fmla="*/ 1515149 h 1934496"/>
              <a:gd name="connsiteX867" fmla="*/ 2707839 w 9922465"/>
              <a:gd name="connsiteY867" fmla="*/ 1570340 h 1934496"/>
              <a:gd name="connsiteX868" fmla="*/ 2652646 w 9922465"/>
              <a:gd name="connsiteY868" fmla="*/ 1515149 h 1934496"/>
              <a:gd name="connsiteX869" fmla="*/ 2707839 w 9922465"/>
              <a:gd name="connsiteY869" fmla="*/ 1459958 h 1934496"/>
              <a:gd name="connsiteX870" fmla="*/ 2570864 w 9922465"/>
              <a:gd name="connsiteY870" fmla="*/ 1459958 h 1934496"/>
              <a:gd name="connsiteX871" fmla="*/ 2626056 w 9922465"/>
              <a:gd name="connsiteY871" fmla="*/ 1515149 h 1934496"/>
              <a:gd name="connsiteX872" fmla="*/ 2570864 w 9922465"/>
              <a:gd name="connsiteY872" fmla="*/ 1570340 h 1934496"/>
              <a:gd name="connsiteX873" fmla="*/ 2515671 w 9922465"/>
              <a:gd name="connsiteY873" fmla="*/ 1515149 h 1934496"/>
              <a:gd name="connsiteX874" fmla="*/ 2570864 w 9922465"/>
              <a:gd name="connsiteY874" fmla="*/ 1459958 h 1934496"/>
              <a:gd name="connsiteX875" fmla="*/ 2437228 w 9922465"/>
              <a:gd name="connsiteY875" fmla="*/ 1459958 h 1934496"/>
              <a:gd name="connsiteX876" fmla="*/ 2492419 w 9922465"/>
              <a:gd name="connsiteY876" fmla="*/ 1515149 h 1934496"/>
              <a:gd name="connsiteX877" fmla="*/ 2437228 w 9922465"/>
              <a:gd name="connsiteY877" fmla="*/ 1570340 h 1934496"/>
              <a:gd name="connsiteX878" fmla="*/ 2382037 w 9922465"/>
              <a:gd name="connsiteY878" fmla="*/ 1515149 h 1934496"/>
              <a:gd name="connsiteX879" fmla="*/ 2437228 w 9922465"/>
              <a:gd name="connsiteY879" fmla="*/ 1459958 h 1934496"/>
              <a:gd name="connsiteX880" fmla="*/ 2303596 w 9922465"/>
              <a:gd name="connsiteY880" fmla="*/ 1459958 h 1934496"/>
              <a:gd name="connsiteX881" fmla="*/ 2358787 w 9922465"/>
              <a:gd name="connsiteY881" fmla="*/ 1515149 h 1934496"/>
              <a:gd name="connsiteX882" fmla="*/ 2303596 w 9922465"/>
              <a:gd name="connsiteY882" fmla="*/ 1570340 h 1934496"/>
              <a:gd name="connsiteX883" fmla="*/ 2248404 w 9922465"/>
              <a:gd name="connsiteY883" fmla="*/ 1515149 h 1934496"/>
              <a:gd name="connsiteX884" fmla="*/ 2303596 w 9922465"/>
              <a:gd name="connsiteY884" fmla="*/ 1459958 h 1934496"/>
              <a:gd name="connsiteX885" fmla="*/ 2173305 w 9922465"/>
              <a:gd name="connsiteY885" fmla="*/ 1459958 h 1934496"/>
              <a:gd name="connsiteX886" fmla="*/ 2228497 w 9922465"/>
              <a:gd name="connsiteY886" fmla="*/ 1515149 h 1934496"/>
              <a:gd name="connsiteX887" fmla="*/ 2173305 w 9922465"/>
              <a:gd name="connsiteY887" fmla="*/ 1570340 h 1934496"/>
              <a:gd name="connsiteX888" fmla="*/ 2118111 w 9922465"/>
              <a:gd name="connsiteY888" fmla="*/ 1515149 h 1934496"/>
              <a:gd name="connsiteX889" fmla="*/ 2173305 w 9922465"/>
              <a:gd name="connsiteY889" fmla="*/ 1459958 h 1934496"/>
              <a:gd name="connsiteX890" fmla="*/ 2039668 w 9922465"/>
              <a:gd name="connsiteY890" fmla="*/ 1459958 h 1934496"/>
              <a:gd name="connsiteX891" fmla="*/ 2094860 w 9922465"/>
              <a:gd name="connsiteY891" fmla="*/ 1515149 h 1934496"/>
              <a:gd name="connsiteX892" fmla="*/ 2039668 w 9922465"/>
              <a:gd name="connsiteY892" fmla="*/ 1570340 h 1934496"/>
              <a:gd name="connsiteX893" fmla="*/ 1984475 w 9922465"/>
              <a:gd name="connsiteY893" fmla="*/ 1515149 h 1934496"/>
              <a:gd name="connsiteX894" fmla="*/ 2039668 w 9922465"/>
              <a:gd name="connsiteY894" fmla="*/ 1459958 h 1934496"/>
              <a:gd name="connsiteX895" fmla="*/ 1909371 w 9922465"/>
              <a:gd name="connsiteY895" fmla="*/ 1459958 h 1934496"/>
              <a:gd name="connsiteX896" fmla="*/ 1964564 w 9922465"/>
              <a:gd name="connsiteY896" fmla="*/ 1515149 h 1934496"/>
              <a:gd name="connsiteX897" fmla="*/ 1909371 w 9922465"/>
              <a:gd name="connsiteY897" fmla="*/ 1570340 h 1934496"/>
              <a:gd name="connsiteX898" fmla="*/ 1854178 w 9922465"/>
              <a:gd name="connsiteY898" fmla="*/ 1515149 h 1934496"/>
              <a:gd name="connsiteX899" fmla="*/ 1909371 w 9922465"/>
              <a:gd name="connsiteY899" fmla="*/ 1459958 h 1934496"/>
              <a:gd name="connsiteX900" fmla="*/ 1779076 w 9922465"/>
              <a:gd name="connsiteY900" fmla="*/ 1459958 h 1934496"/>
              <a:gd name="connsiteX901" fmla="*/ 1834269 w 9922465"/>
              <a:gd name="connsiteY901" fmla="*/ 1515149 h 1934496"/>
              <a:gd name="connsiteX902" fmla="*/ 1779076 w 9922465"/>
              <a:gd name="connsiteY902" fmla="*/ 1570340 h 1934496"/>
              <a:gd name="connsiteX903" fmla="*/ 1723884 w 9922465"/>
              <a:gd name="connsiteY903" fmla="*/ 1515149 h 1934496"/>
              <a:gd name="connsiteX904" fmla="*/ 1779076 w 9922465"/>
              <a:gd name="connsiteY904" fmla="*/ 1459958 h 1934496"/>
              <a:gd name="connsiteX905" fmla="*/ 1645440 w 9922465"/>
              <a:gd name="connsiteY905" fmla="*/ 1459958 h 1934496"/>
              <a:gd name="connsiteX906" fmla="*/ 1700637 w 9922465"/>
              <a:gd name="connsiteY906" fmla="*/ 1515149 h 1934496"/>
              <a:gd name="connsiteX907" fmla="*/ 1645440 w 9922465"/>
              <a:gd name="connsiteY907" fmla="*/ 1570340 h 1934496"/>
              <a:gd name="connsiteX908" fmla="*/ 1590248 w 9922465"/>
              <a:gd name="connsiteY908" fmla="*/ 1515149 h 1934496"/>
              <a:gd name="connsiteX909" fmla="*/ 1645440 w 9922465"/>
              <a:gd name="connsiteY909" fmla="*/ 1459958 h 1934496"/>
              <a:gd name="connsiteX910" fmla="*/ 1515149 w 9922465"/>
              <a:gd name="connsiteY910" fmla="*/ 1459958 h 1934496"/>
              <a:gd name="connsiteX911" fmla="*/ 1570338 w 9922465"/>
              <a:gd name="connsiteY911" fmla="*/ 1515149 h 1934496"/>
              <a:gd name="connsiteX912" fmla="*/ 1515149 w 9922465"/>
              <a:gd name="connsiteY912" fmla="*/ 1570340 h 1934496"/>
              <a:gd name="connsiteX913" fmla="*/ 1459956 w 9922465"/>
              <a:gd name="connsiteY913" fmla="*/ 1515149 h 1934496"/>
              <a:gd name="connsiteX914" fmla="*/ 1515149 w 9922465"/>
              <a:gd name="connsiteY914" fmla="*/ 1459958 h 1934496"/>
              <a:gd name="connsiteX915" fmla="*/ 1381511 w 9922465"/>
              <a:gd name="connsiteY915" fmla="*/ 1459958 h 1934496"/>
              <a:gd name="connsiteX916" fmla="*/ 1436705 w 9922465"/>
              <a:gd name="connsiteY916" fmla="*/ 1515149 h 1934496"/>
              <a:gd name="connsiteX917" fmla="*/ 1381511 w 9922465"/>
              <a:gd name="connsiteY917" fmla="*/ 1570340 h 1934496"/>
              <a:gd name="connsiteX918" fmla="*/ 1326322 w 9922465"/>
              <a:gd name="connsiteY918" fmla="*/ 1515149 h 1934496"/>
              <a:gd name="connsiteX919" fmla="*/ 1381511 w 9922465"/>
              <a:gd name="connsiteY919" fmla="*/ 1459958 h 1934496"/>
              <a:gd name="connsiteX920" fmla="*/ 1251220 w 9922465"/>
              <a:gd name="connsiteY920" fmla="*/ 1459958 h 1934496"/>
              <a:gd name="connsiteX921" fmla="*/ 1306413 w 9922465"/>
              <a:gd name="connsiteY921" fmla="*/ 1515149 h 1934496"/>
              <a:gd name="connsiteX922" fmla="*/ 1251220 w 9922465"/>
              <a:gd name="connsiteY922" fmla="*/ 1570340 h 1934496"/>
              <a:gd name="connsiteX923" fmla="*/ 1196028 w 9922465"/>
              <a:gd name="connsiteY923" fmla="*/ 1515149 h 1934496"/>
              <a:gd name="connsiteX924" fmla="*/ 1251220 w 9922465"/>
              <a:gd name="connsiteY924" fmla="*/ 1459958 h 1934496"/>
              <a:gd name="connsiteX925" fmla="*/ 1117583 w 9922465"/>
              <a:gd name="connsiteY925" fmla="*/ 1459958 h 1934496"/>
              <a:gd name="connsiteX926" fmla="*/ 1172776 w 9922465"/>
              <a:gd name="connsiteY926" fmla="*/ 1515149 h 1934496"/>
              <a:gd name="connsiteX927" fmla="*/ 1117583 w 9922465"/>
              <a:gd name="connsiteY927" fmla="*/ 1570340 h 1934496"/>
              <a:gd name="connsiteX928" fmla="*/ 1062390 w 9922465"/>
              <a:gd name="connsiteY928" fmla="*/ 1515149 h 1934496"/>
              <a:gd name="connsiteX929" fmla="*/ 1117583 w 9922465"/>
              <a:gd name="connsiteY929" fmla="*/ 1459958 h 1934496"/>
              <a:gd name="connsiteX930" fmla="*/ 980607 w 9922465"/>
              <a:gd name="connsiteY930" fmla="*/ 1459958 h 1934496"/>
              <a:gd name="connsiteX931" fmla="*/ 1035800 w 9922465"/>
              <a:gd name="connsiteY931" fmla="*/ 1515149 h 1934496"/>
              <a:gd name="connsiteX932" fmla="*/ 980607 w 9922465"/>
              <a:gd name="connsiteY932" fmla="*/ 1570340 h 1934496"/>
              <a:gd name="connsiteX933" fmla="*/ 925415 w 9922465"/>
              <a:gd name="connsiteY933" fmla="*/ 1515149 h 1934496"/>
              <a:gd name="connsiteX934" fmla="*/ 980607 w 9922465"/>
              <a:gd name="connsiteY934" fmla="*/ 1459958 h 1934496"/>
              <a:gd name="connsiteX935" fmla="*/ 7608849 w 9922465"/>
              <a:gd name="connsiteY935" fmla="*/ 1336350 h 1934496"/>
              <a:gd name="connsiteX936" fmla="*/ 7664041 w 9922465"/>
              <a:gd name="connsiteY936" fmla="*/ 1391541 h 1934496"/>
              <a:gd name="connsiteX937" fmla="*/ 7608849 w 9922465"/>
              <a:gd name="connsiteY937" fmla="*/ 1446732 h 1934496"/>
              <a:gd name="connsiteX938" fmla="*/ 7553657 w 9922465"/>
              <a:gd name="connsiteY938" fmla="*/ 1391541 h 1934496"/>
              <a:gd name="connsiteX939" fmla="*/ 7608849 w 9922465"/>
              <a:gd name="connsiteY939" fmla="*/ 1336350 h 1934496"/>
              <a:gd name="connsiteX940" fmla="*/ 7481897 w 9922465"/>
              <a:gd name="connsiteY940" fmla="*/ 1336350 h 1934496"/>
              <a:gd name="connsiteX941" fmla="*/ 7537089 w 9922465"/>
              <a:gd name="connsiteY941" fmla="*/ 1391541 h 1934496"/>
              <a:gd name="connsiteX942" fmla="*/ 7481897 w 9922465"/>
              <a:gd name="connsiteY942" fmla="*/ 1446732 h 1934496"/>
              <a:gd name="connsiteX943" fmla="*/ 7426705 w 9922465"/>
              <a:gd name="connsiteY943" fmla="*/ 1391541 h 1934496"/>
              <a:gd name="connsiteX944" fmla="*/ 7481897 w 9922465"/>
              <a:gd name="connsiteY944" fmla="*/ 1336350 h 1934496"/>
              <a:gd name="connsiteX945" fmla="*/ 7341579 w 9922465"/>
              <a:gd name="connsiteY945" fmla="*/ 1336350 h 1934496"/>
              <a:gd name="connsiteX946" fmla="*/ 7396771 w 9922465"/>
              <a:gd name="connsiteY946" fmla="*/ 1391541 h 1934496"/>
              <a:gd name="connsiteX947" fmla="*/ 7341579 w 9922465"/>
              <a:gd name="connsiteY947" fmla="*/ 1446732 h 1934496"/>
              <a:gd name="connsiteX948" fmla="*/ 7286387 w 9922465"/>
              <a:gd name="connsiteY948" fmla="*/ 1391541 h 1934496"/>
              <a:gd name="connsiteX949" fmla="*/ 7341579 w 9922465"/>
              <a:gd name="connsiteY949" fmla="*/ 1336350 h 1934496"/>
              <a:gd name="connsiteX950" fmla="*/ 7211286 w 9922465"/>
              <a:gd name="connsiteY950" fmla="*/ 1336350 h 1934496"/>
              <a:gd name="connsiteX951" fmla="*/ 7266478 w 9922465"/>
              <a:gd name="connsiteY951" fmla="*/ 1391541 h 1934496"/>
              <a:gd name="connsiteX952" fmla="*/ 7211286 w 9922465"/>
              <a:gd name="connsiteY952" fmla="*/ 1446732 h 1934496"/>
              <a:gd name="connsiteX953" fmla="*/ 7156094 w 9922465"/>
              <a:gd name="connsiteY953" fmla="*/ 1391541 h 1934496"/>
              <a:gd name="connsiteX954" fmla="*/ 7211286 w 9922465"/>
              <a:gd name="connsiteY954" fmla="*/ 1336350 h 1934496"/>
              <a:gd name="connsiteX955" fmla="*/ 7080993 w 9922465"/>
              <a:gd name="connsiteY955" fmla="*/ 1336350 h 1934496"/>
              <a:gd name="connsiteX956" fmla="*/ 7136185 w 9922465"/>
              <a:gd name="connsiteY956" fmla="*/ 1391541 h 1934496"/>
              <a:gd name="connsiteX957" fmla="*/ 7080993 w 9922465"/>
              <a:gd name="connsiteY957" fmla="*/ 1446732 h 1934496"/>
              <a:gd name="connsiteX958" fmla="*/ 7025801 w 9922465"/>
              <a:gd name="connsiteY958" fmla="*/ 1391541 h 1934496"/>
              <a:gd name="connsiteX959" fmla="*/ 7080993 w 9922465"/>
              <a:gd name="connsiteY959" fmla="*/ 1336350 h 1934496"/>
              <a:gd name="connsiteX960" fmla="*/ 6947357 w 9922465"/>
              <a:gd name="connsiteY960" fmla="*/ 1336350 h 1934496"/>
              <a:gd name="connsiteX961" fmla="*/ 7002549 w 9922465"/>
              <a:gd name="connsiteY961" fmla="*/ 1391541 h 1934496"/>
              <a:gd name="connsiteX962" fmla="*/ 6947357 w 9922465"/>
              <a:gd name="connsiteY962" fmla="*/ 1446732 h 1934496"/>
              <a:gd name="connsiteX963" fmla="*/ 6892165 w 9922465"/>
              <a:gd name="connsiteY963" fmla="*/ 1391541 h 1934496"/>
              <a:gd name="connsiteX964" fmla="*/ 6947357 w 9922465"/>
              <a:gd name="connsiteY964" fmla="*/ 1336350 h 1934496"/>
              <a:gd name="connsiteX965" fmla="*/ 6817064 w 9922465"/>
              <a:gd name="connsiteY965" fmla="*/ 1336350 h 1934496"/>
              <a:gd name="connsiteX966" fmla="*/ 6872256 w 9922465"/>
              <a:gd name="connsiteY966" fmla="*/ 1391541 h 1934496"/>
              <a:gd name="connsiteX967" fmla="*/ 6817064 w 9922465"/>
              <a:gd name="connsiteY967" fmla="*/ 1446732 h 1934496"/>
              <a:gd name="connsiteX968" fmla="*/ 6761872 w 9922465"/>
              <a:gd name="connsiteY968" fmla="*/ 1391541 h 1934496"/>
              <a:gd name="connsiteX969" fmla="*/ 6817064 w 9922465"/>
              <a:gd name="connsiteY969" fmla="*/ 1336350 h 1934496"/>
              <a:gd name="connsiteX970" fmla="*/ 6683431 w 9922465"/>
              <a:gd name="connsiteY970" fmla="*/ 1336350 h 1934496"/>
              <a:gd name="connsiteX971" fmla="*/ 6738623 w 9922465"/>
              <a:gd name="connsiteY971" fmla="*/ 1391541 h 1934496"/>
              <a:gd name="connsiteX972" fmla="*/ 6683431 w 9922465"/>
              <a:gd name="connsiteY972" fmla="*/ 1446732 h 1934496"/>
              <a:gd name="connsiteX973" fmla="*/ 6628239 w 9922465"/>
              <a:gd name="connsiteY973" fmla="*/ 1391541 h 1934496"/>
              <a:gd name="connsiteX974" fmla="*/ 6683431 w 9922465"/>
              <a:gd name="connsiteY974" fmla="*/ 1336350 h 1934496"/>
              <a:gd name="connsiteX975" fmla="*/ 6553137 w 9922465"/>
              <a:gd name="connsiteY975" fmla="*/ 1336350 h 1934496"/>
              <a:gd name="connsiteX976" fmla="*/ 6608329 w 9922465"/>
              <a:gd name="connsiteY976" fmla="*/ 1391541 h 1934496"/>
              <a:gd name="connsiteX977" fmla="*/ 6553137 w 9922465"/>
              <a:gd name="connsiteY977" fmla="*/ 1446732 h 1934496"/>
              <a:gd name="connsiteX978" fmla="*/ 6497945 w 9922465"/>
              <a:gd name="connsiteY978" fmla="*/ 1391541 h 1934496"/>
              <a:gd name="connsiteX979" fmla="*/ 6553137 w 9922465"/>
              <a:gd name="connsiteY979" fmla="*/ 1336350 h 1934496"/>
              <a:gd name="connsiteX980" fmla="*/ 6419502 w 9922465"/>
              <a:gd name="connsiteY980" fmla="*/ 1336350 h 1934496"/>
              <a:gd name="connsiteX981" fmla="*/ 6474694 w 9922465"/>
              <a:gd name="connsiteY981" fmla="*/ 1391541 h 1934496"/>
              <a:gd name="connsiteX982" fmla="*/ 6419502 w 9922465"/>
              <a:gd name="connsiteY982" fmla="*/ 1446732 h 1934496"/>
              <a:gd name="connsiteX983" fmla="*/ 6364310 w 9922465"/>
              <a:gd name="connsiteY983" fmla="*/ 1391541 h 1934496"/>
              <a:gd name="connsiteX984" fmla="*/ 6419502 w 9922465"/>
              <a:gd name="connsiteY984" fmla="*/ 1336350 h 1934496"/>
              <a:gd name="connsiteX985" fmla="*/ 6289207 w 9922465"/>
              <a:gd name="connsiteY985" fmla="*/ 1336350 h 1934496"/>
              <a:gd name="connsiteX986" fmla="*/ 6344399 w 9922465"/>
              <a:gd name="connsiteY986" fmla="*/ 1391541 h 1934496"/>
              <a:gd name="connsiteX987" fmla="*/ 6289207 w 9922465"/>
              <a:gd name="connsiteY987" fmla="*/ 1446732 h 1934496"/>
              <a:gd name="connsiteX988" fmla="*/ 6234015 w 9922465"/>
              <a:gd name="connsiteY988" fmla="*/ 1391541 h 1934496"/>
              <a:gd name="connsiteX989" fmla="*/ 6289207 w 9922465"/>
              <a:gd name="connsiteY989" fmla="*/ 1336350 h 1934496"/>
              <a:gd name="connsiteX990" fmla="*/ 6155573 w 9922465"/>
              <a:gd name="connsiteY990" fmla="*/ 1336350 h 1934496"/>
              <a:gd name="connsiteX991" fmla="*/ 6210765 w 9922465"/>
              <a:gd name="connsiteY991" fmla="*/ 1391541 h 1934496"/>
              <a:gd name="connsiteX992" fmla="*/ 6155573 w 9922465"/>
              <a:gd name="connsiteY992" fmla="*/ 1446732 h 1934496"/>
              <a:gd name="connsiteX993" fmla="*/ 6100381 w 9922465"/>
              <a:gd name="connsiteY993" fmla="*/ 1391541 h 1934496"/>
              <a:gd name="connsiteX994" fmla="*/ 6155573 w 9922465"/>
              <a:gd name="connsiteY994" fmla="*/ 1336350 h 1934496"/>
              <a:gd name="connsiteX995" fmla="*/ 6021939 w 9922465"/>
              <a:gd name="connsiteY995" fmla="*/ 1336350 h 1934496"/>
              <a:gd name="connsiteX996" fmla="*/ 6077131 w 9922465"/>
              <a:gd name="connsiteY996" fmla="*/ 1391541 h 1934496"/>
              <a:gd name="connsiteX997" fmla="*/ 6021939 w 9922465"/>
              <a:gd name="connsiteY997" fmla="*/ 1446732 h 1934496"/>
              <a:gd name="connsiteX998" fmla="*/ 5966747 w 9922465"/>
              <a:gd name="connsiteY998" fmla="*/ 1391541 h 1934496"/>
              <a:gd name="connsiteX999" fmla="*/ 6021939 w 9922465"/>
              <a:gd name="connsiteY999" fmla="*/ 1336350 h 1934496"/>
              <a:gd name="connsiteX1000" fmla="*/ 5884964 w 9922465"/>
              <a:gd name="connsiteY1000" fmla="*/ 1336350 h 1934496"/>
              <a:gd name="connsiteX1001" fmla="*/ 5940156 w 9922465"/>
              <a:gd name="connsiteY1001" fmla="*/ 1391541 h 1934496"/>
              <a:gd name="connsiteX1002" fmla="*/ 5884964 w 9922465"/>
              <a:gd name="connsiteY1002" fmla="*/ 1446732 h 1934496"/>
              <a:gd name="connsiteX1003" fmla="*/ 5829772 w 9922465"/>
              <a:gd name="connsiteY1003" fmla="*/ 1391541 h 1934496"/>
              <a:gd name="connsiteX1004" fmla="*/ 5884964 w 9922465"/>
              <a:gd name="connsiteY1004" fmla="*/ 1336350 h 1934496"/>
              <a:gd name="connsiteX1005" fmla="*/ 5754668 w 9922465"/>
              <a:gd name="connsiteY1005" fmla="*/ 1336350 h 1934496"/>
              <a:gd name="connsiteX1006" fmla="*/ 5809860 w 9922465"/>
              <a:gd name="connsiteY1006" fmla="*/ 1391541 h 1934496"/>
              <a:gd name="connsiteX1007" fmla="*/ 5754668 w 9922465"/>
              <a:gd name="connsiteY1007" fmla="*/ 1446732 h 1934496"/>
              <a:gd name="connsiteX1008" fmla="*/ 5699476 w 9922465"/>
              <a:gd name="connsiteY1008" fmla="*/ 1391541 h 1934496"/>
              <a:gd name="connsiteX1009" fmla="*/ 5754668 w 9922465"/>
              <a:gd name="connsiteY1009" fmla="*/ 1336350 h 1934496"/>
              <a:gd name="connsiteX1010" fmla="*/ 5621035 w 9922465"/>
              <a:gd name="connsiteY1010" fmla="*/ 1336350 h 1934496"/>
              <a:gd name="connsiteX1011" fmla="*/ 5676227 w 9922465"/>
              <a:gd name="connsiteY1011" fmla="*/ 1391541 h 1934496"/>
              <a:gd name="connsiteX1012" fmla="*/ 5621035 w 9922465"/>
              <a:gd name="connsiteY1012" fmla="*/ 1446732 h 1934496"/>
              <a:gd name="connsiteX1013" fmla="*/ 5565843 w 9922465"/>
              <a:gd name="connsiteY1013" fmla="*/ 1391541 h 1934496"/>
              <a:gd name="connsiteX1014" fmla="*/ 5621035 w 9922465"/>
              <a:gd name="connsiteY1014" fmla="*/ 1336350 h 1934496"/>
              <a:gd name="connsiteX1015" fmla="*/ 5487399 w 9922465"/>
              <a:gd name="connsiteY1015" fmla="*/ 1336350 h 1934496"/>
              <a:gd name="connsiteX1016" fmla="*/ 5542591 w 9922465"/>
              <a:gd name="connsiteY1016" fmla="*/ 1391541 h 1934496"/>
              <a:gd name="connsiteX1017" fmla="*/ 5487399 w 9922465"/>
              <a:gd name="connsiteY1017" fmla="*/ 1446732 h 1934496"/>
              <a:gd name="connsiteX1018" fmla="*/ 5432207 w 9922465"/>
              <a:gd name="connsiteY1018" fmla="*/ 1391541 h 1934496"/>
              <a:gd name="connsiteX1019" fmla="*/ 5487399 w 9922465"/>
              <a:gd name="connsiteY1019" fmla="*/ 1336350 h 1934496"/>
              <a:gd name="connsiteX1020" fmla="*/ 5357106 w 9922465"/>
              <a:gd name="connsiteY1020" fmla="*/ 1336350 h 1934496"/>
              <a:gd name="connsiteX1021" fmla="*/ 5412298 w 9922465"/>
              <a:gd name="connsiteY1021" fmla="*/ 1391541 h 1934496"/>
              <a:gd name="connsiteX1022" fmla="*/ 5357106 w 9922465"/>
              <a:gd name="connsiteY1022" fmla="*/ 1446732 h 1934496"/>
              <a:gd name="connsiteX1023" fmla="*/ 5301914 w 9922465"/>
              <a:gd name="connsiteY1023" fmla="*/ 1391541 h 1934496"/>
              <a:gd name="connsiteX1024" fmla="*/ 5357106 w 9922465"/>
              <a:gd name="connsiteY1024" fmla="*/ 1336350 h 1934496"/>
              <a:gd name="connsiteX1025" fmla="*/ 4959543 w 9922465"/>
              <a:gd name="connsiteY1025" fmla="*/ 1336350 h 1934496"/>
              <a:gd name="connsiteX1026" fmla="*/ 5014735 w 9922465"/>
              <a:gd name="connsiteY1026" fmla="*/ 1391541 h 1934496"/>
              <a:gd name="connsiteX1027" fmla="*/ 4959543 w 9922465"/>
              <a:gd name="connsiteY1027" fmla="*/ 1446732 h 1934496"/>
              <a:gd name="connsiteX1028" fmla="*/ 4904351 w 9922465"/>
              <a:gd name="connsiteY1028" fmla="*/ 1391541 h 1934496"/>
              <a:gd name="connsiteX1029" fmla="*/ 4959543 w 9922465"/>
              <a:gd name="connsiteY1029" fmla="*/ 1336350 h 1934496"/>
              <a:gd name="connsiteX1030" fmla="*/ 4565322 w 9922465"/>
              <a:gd name="connsiteY1030" fmla="*/ 1336350 h 1934496"/>
              <a:gd name="connsiteX1031" fmla="*/ 4620514 w 9922465"/>
              <a:gd name="connsiteY1031" fmla="*/ 1391541 h 1934496"/>
              <a:gd name="connsiteX1032" fmla="*/ 4565322 w 9922465"/>
              <a:gd name="connsiteY1032" fmla="*/ 1446732 h 1934496"/>
              <a:gd name="connsiteX1033" fmla="*/ 4510130 w 9922465"/>
              <a:gd name="connsiteY1033" fmla="*/ 1391541 h 1934496"/>
              <a:gd name="connsiteX1034" fmla="*/ 4565322 w 9922465"/>
              <a:gd name="connsiteY1034" fmla="*/ 1336350 h 1934496"/>
              <a:gd name="connsiteX1035" fmla="*/ 2971729 w 9922465"/>
              <a:gd name="connsiteY1035" fmla="*/ 1336350 h 1934496"/>
              <a:gd name="connsiteX1036" fmla="*/ 3026921 w 9922465"/>
              <a:gd name="connsiteY1036" fmla="*/ 1391541 h 1934496"/>
              <a:gd name="connsiteX1037" fmla="*/ 2971729 w 9922465"/>
              <a:gd name="connsiteY1037" fmla="*/ 1446732 h 1934496"/>
              <a:gd name="connsiteX1038" fmla="*/ 2916537 w 9922465"/>
              <a:gd name="connsiteY1038" fmla="*/ 1391541 h 1934496"/>
              <a:gd name="connsiteX1039" fmla="*/ 2971729 w 9922465"/>
              <a:gd name="connsiteY1039" fmla="*/ 1336350 h 1934496"/>
              <a:gd name="connsiteX1040" fmla="*/ 2834801 w 9922465"/>
              <a:gd name="connsiteY1040" fmla="*/ 1336350 h 1934496"/>
              <a:gd name="connsiteX1041" fmla="*/ 2889994 w 9922465"/>
              <a:gd name="connsiteY1041" fmla="*/ 1391541 h 1934496"/>
              <a:gd name="connsiteX1042" fmla="*/ 2834801 w 9922465"/>
              <a:gd name="connsiteY1042" fmla="*/ 1446732 h 1934496"/>
              <a:gd name="connsiteX1043" fmla="*/ 2779610 w 9922465"/>
              <a:gd name="connsiteY1043" fmla="*/ 1391541 h 1934496"/>
              <a:gd name="connsiteX1044" fmla="*/ 2834801 w 9922465"/>
              <a:gd name="connsiteY1044" fmla="*/ 1336350 h 1934496"/>
              <a:gd name="connsiteX1045" fmla="*/ 2707848 w 9922465"/>
              <a:gd name="connsiteY1045" fmla="*/ 1336350 h 1934496"/>
              <a:gd name="connsiteX1046" fmla="*/ 2763042 w 9922465"/>
              <a:gd name="connsiteY1046" fmla="*/ 1391541 h 1934496"/>
              <a:gd name="connsiteX1047" fmla="*/ 2707848 w 9922465"/>
              <a:gd name="connsiteY1047" fmla="*/ 1446732 h 1934496"/>
              <a:gd name="connsiteX1048" fmla="*/ 2652656 w 9922465"/>
              <a:gd name="connsiteY1048" fmla="*/ 1391541 h 1934496"/>
              <a:gd name="connsiteX1049" fmla="*/ 2707848 w 9922465"/>
              <a:gd name="connsiteY1049" fmla="*/ 1336350 h 1934496"/>
              <a:gd name="connsiteX1050" fmla="*/ 2570875 w 9922465"/>
              <a:gd name="connsiteY1050" fmla="*/ 1336350 h 1934496"/>
              <a:gd name="connsiteX1051" fmla="*/ 2626067 w 9922465"/>
              <a:gd name="connsiteY1051" fmla="*/ 1391541 h 1934496"/>
              <a:gd name="connsiteX1052" fmla="*/ 2570875 w 9922465"/>
              <a:gd name="connsiteY1052" fmla="*/ 1446732 h 1934496"/>
              <a:gd name="connsiteX1053" fmla="*/ 2515683 w 9922465"/>
              <a:gd name="connsiteY1053" fmla="*/ 1391541 h 1934496"/>
              <a:gd name="connsiteX1054" fmla="*/ 2570875 w 9922465"/>
              <a:gd name="connsiteY1054" fmla="*/ 1336350 h 1934496"/>
              <a:gd name="connsiteX1055" fmla="*/ 2173314 w 9922465"/>
              <a:gd name="connsiteY1055" fmla="*/ 1336350 h 1934496"/>
              <a:gd name="connsiteX1056" fmla="*/ 2228507 w 9922465"/>
              <a:gd name="connsiteY1056" fmla="*/ 1391541 h 1934496"/>
              <a:gd name="connsiteX1057" fmla="*/ 2173314 w 9922465"/>
              <a:gd name="connsiteY1057" fmla="*/ 1446732 h 1934496"/>
              <a:gd name="connsiteX1058" fmla="*/ 2118122 w 9922465"/>
              <a:gd name="connsiteY1058" fmla="*/ 1391541 h 1934496"/>
              <a:gd name="connsiteX1059" fmla="*/ 2173314 w 9922465"/>
              <a:gd name="connsiteY1059" fmla="*/ 1336350 h 1934496"/>
              <a:gd name="connsiteX1060" fmla="*/ 2039678 w 9922465"/>
              <a:gd name="connsiteY1060" fmla="*/ 1336350 h 1934496"/>
              <a:gd name="connsiteX1061" fmla="*/ 2094870 w 9922465"/>
              <a:gd name="connsiteY1061" fmla="*/ 1391541 h 1934496"/>
              <a:gd name="connsiteX1062" fmla="*/ 2039678 w 9922465"/>
              <a:gd name="connsiteY1062" fmla="*/ 1446732 h 1934496"/>
              <a:gd name="connsiteX1063" fmla="*/ 1984484 w 9922465"/>
              <a:gd name="connsiteY1063" fmla="*/ 1391541 h 1934496"/>
              <a:gd name="connsiteX1064" fmla="*/ 2039678 w 9922465"/>
              <a:gd name="connsiteY1064" fmla="*/ 1336350 h 1934496"/>
              <a:gd name="connsiteX1065" fmla="*/ 1909381 w 9922465"/>
              <a:gd name="connsiteY1065" fmla="*/ 1336350 h 1934496"/>
              <a:gd name="connsiteX1066" fmla="*/ 1964575 w 9922465"/>
              <a:gd name="connsiteY1066" fmla="*/ 1391541 h 1934496"/>
              <a:gd name="connsiteX1067" fmla="*/ 1909381 w 9922465"/>
              <a:gd name="connsiteY1067" fmla="*/ 1446732 h 1934496"/>
              <a:gd name="connsiteX1068" fmla="*/ 1854188 w 9922465"/>
              <a:gd name="connsiteY1068" fmla="*/ 1391541 h 1934496"/>
              <a:gd name="connsiteX1069" fmla="*/ 1909381 w 9922465"/>
              <a:gd name="connsiteY1069" fmla="*/ 1336350 h 1934496"/>
              <a:gd name="connsiteX1070" fmla="*/ 1779086 w 9922465"/>
              <a:gd name="connsiteY1070" fmla="*/ 1336350 h 1934496"/>
              <a:gd name="connsiteX1071" fmla="*/ 1834278 w 9922465"/>
              <a:gd name="connsiteY1071" fmla="*/ 1391541 h 1934496"/>
              <a:gd name="connsiteX1072" fmla="*/ 1779086 w 9922465"/>
              <a:gd name="connsiteY1072" fmla="*/ 1446732 h 1934496"/>
              <a:gd name="connsiteX1073" fmla="*/ 1723892 w 9922465"/>
              <a:gd name="connsiteY1073" fmla="*/ 1391541 h 1934496"/>
              <a:gd name="connsiteX1074" fmla="*/ 1779086 w 9922465"/>
              <a:gd name="connsiteY1074" fmla="*/ 1336350 h 1934496"/>
              <a:gd name="connsiteX1075" fmla="*/ 1645448 w 9922465"/>
              <a:gd name="connsiteY1075" fmla="*/ 1336350 h 1934496"/>
              <a:gd name="connsiteX1076" fmla="*/ 1700644 w 9922465"/>
              <a:gd name="connsiteY1076" fmla="*/ 1391541 h 1934496"/>
              <a:gd name="connsiteX1077" fmla="*/ 1645448 w 9922465"/>
              <a:gd name="connsiteY1077" fmla="*/ 1446732 h 1934496"/>
              <a:gd name="connsiteX1078" fmla="*/ 1590256 w 9922465"/>
              <a:gd name="connsiteY1078" fmla="*/ 1391541 h 1934496"/>
              <a:gd name="connsiteX1079" fmla="*/ 1645448 w 9922465"/>
              <a:gd name="connsiteY1079" fmla="*/ 1336350 h 1934496"/>
              <a:gd name="connsiteX1080" fmla="*/ 1515160 w 9922465"/>
              <a:gd name="connsiteY1080" fmla="*/ 1336350 h 1934496"/>
              <a:gd name="connsiteX1081" fmla="*/ 1570346 w 9922465"/>
              <a:gd name="connsiteY1081" fmla="*/ 1391541 h 1934496"/>
              <a:gd name="connsiteX1082" fmla="*/ 1515160 w 9922465"/>
              <a:gd name="connsiteY1082" fmla="*/ 1446732 h 1934496"/>
              <a:gd name="connsiteX1083" fmla="*/ 1459963 w 9922465"/>
              <a:gd name="connsiteY1083" fmla="*/ 1391541 h 1934496"/>
              <a:gd name="connsiteX1084" fmla="*/ 1515160 w 9922465"/>
              <a:gd name="connsiteY1084" fmla="*/ 1336350 h 1934496"/>
              <a:gd name="connsiteX1085" fmla="*/ 1381522 w 9922465"/>
              <a:gd name="connsiteY1085" fmla="*/ 1336350 h 1934496"/>
              <a:gd name="connsiteX1086" fmla="*/ 1436714 w 9922465"/>
              <a:gd name="connsiteY1086" fmla="*/ 1391541 h 1934496"/>
              <a:gd name="connsiteX1087" fmla="*/ 1381522 w 9922465"/>
              <a:gd name="connsiteY1087" fmla="*/ 1446732 h 1934496"/>
              <a:gd name="connsiteX1088" fmla="*/ 1326330 w 9922465"/>
              <a:gd name="connsiteY1088" fmla="*/ 1391541 h 1934496"/>
              <a:gd name="connsiteX1089" fmla="*/ 1381522 w 9922465"/>
              <a:gd name="connsiteY1089" fmla="*/ 1336350 h 1934496"/>
              <a:gd name="connsiteX1090" fmla="*/ 1251229 w 9922465"/>
              <a:gd name="connsiteY1090" fmla="*/ 1336350 h 1934496"/>
              <a:gd name="connsiteX1091" fmla="*/ 1306421 w 9922465"/>
              <a:gd name="connsiteY1091" fmla="*/ 1391541 h 1934496"/>
              <a:gd name="connsiteX1092" fmla="*/ 1251229 w 9922465"/>
              <a:gd name="connsiteY1092" fmla="*/ 1446732 h 1934496"/>
              <a:gd name="connsiteX1093" fmla="*/ 1196037 w 9922465"/>
              <a:gd name="connsiteY1093" fmla="*/ 1391541 h 1934496"/>
              <a:gd name="connsiteX1094" fmla="*/ 1251229 w 9922465"/>
              <a:gd name="connsiteY1094" fmla="*/ 1336350 h 1934496"/>
              <a:gd name="connsiteX1095" fmla="*/ 1117592 w 9922465"/>
              <a:gd name="connsiteY1095" fmla="*/ 1336350 h 1934496"/>
              <a:gd name="connsiteX1096" fmla="*/ 1172785 w 9922465"/>
              <a:gd name="connsiteY1096" fmla="*/ 1391541 h 1934496"/>
              <a:gd name="connsiteX1097" fmla="*/ 1117592 w 9922465"/>
              <a:gd name="connsiteY1097" fmla="*/ 1446732 h 1934496"/>
              <a:gd name="connsiteX1098" fmla="*/ 1062400 w 9922465"/>
              <a:gd name="connsiteY1098" fmla="*/ 1391541 h 1934496"/>
              <a:gd name="connsiteX1099" fmla="*/ 1117592 w 9922465"/>
              <a:gd name="connsiteY1099" fmla="*/ 1336350 h 1934496"/>
              <a:gd name="connsiteX1100" fmla="*/ 980615 w 9922465"/>
              <a:gd name="connsiteY1100" fmla="*/ 1336350 h 1934496"/>
              <a:gd name="connsiteX1101" fmla="*/ 1035808 w 9922465"/>
              <a:gd name="connsiteY1101" fmla="*/ 1391541 h 1934496"/>
              <a:gd name="connsiteX1102" fmla="*/ 980615 w 9922465"/>
              <a:gd name="connsiteY1102" fmla="*/ 1446732 h 1934496"/>
              <a:gd name="connsiteX1103" fmla="*/ 925422 w 9922465"/>
              <a:gd name="connsiteY1103" fmla="*/ 1391541 h 1934496"/>
              <a:gd name="connsiteX1104" fmla="*/ 980615 w 9922465"/>
              <a:gd name="connsiteY1104" fmla="*/ 1336350 h 1934496"/>
              <a:gd name="connsiteX1105" fmla="*/ 9199101 w 9922465"/>
              <a:gd name="connsiteY1105" fmla="*/ 1336348 h 1934496"/>
              <a:gd name="connsiteX1106" fmla="*/ 9254293 w 9922465"/>
              <a:gd name="connsiteY1106" fmla="*/ 1391539 h 1934496"/>
              <a:gd name="connsiteX1107" fmla="*/ 9199101 w 9922465"/>
              <a:gd name="connsiteY1107" fmla="*/ 1446730 h 1934496"/>
              <a:gd name="connsiteX1108" fmla="*/ 9143909 w 9922465"/>
              <a:gd name="connsiteY1108" fmla="*/ 1391539 h 1934496"/>
              <a:gd name="connsiteX1109" fmla="*/ 9199101 w 9922465"/>
              <a:gd name="connsiteY1109" fmla="*/ 1336348 h 1934496"/>
              <a:gd name="connsiteX1110" fmla="*/ 9068807 w 9922465"/>
              <a:gd name="connsiteY1110" fmla="*/ 1336348 h 1934496"/>
              <a:gd name="connsiteX1111" fmla="*/ 9123999 w 9922465"/>
              <a:gd name="connsiteY1111" fmla="*/ 1391539 h 1934496"/>
              <a:gd name="connsiteX1112" fmla="*/ 9068807 w 9922465"/>
              <a:gd name="connsiteY1112" fmla="*/ 1446730 h 1934496"/>
              <a:gd name="connsiteX1113" fmla="*/ 9013615 w 9922465"/>
              <a:gd name="connsiteY1113" fmla="*/ 1391539 h 1934496"/>
              <a:gd name="connsiteX1114" fmla="*/ 9068807 w 9922465"/>
              <a:gd name="connsiteY1114" fmla="*/ 1336348 h 1934496"/>
              <a:gd name="connsiteX1115" fmla="*/ 8407316 w 9922465"/>
              <a:gd name="connsiteY1115" fmla="*/ 1336348 h 1934496"/>
              <a:gd name="connsiteX1116" fmla="*/ 8462508 w 9922465"/>
              <a:gd name="connsiteY1116" fmla="*/ 1391539 h 1934496"/>
              <a:gd name="connsiteX1117" fmla="*/ 8407316 w 9922465"/>
              <a:gd name="connsiteY1117" fmla="*/ 1446730 h 1934496"/>
              <a:gd name="connsiteX1118" fmla="*/ 8352124 w 9922465"/>
              <a:gd name="connsiteY1118" fmla="*/ 1391539 h 1934496"/>
              <a:gd name="connsiteX1119" fmla="*/ 8407316 w 9922465"/>
              <a:gd name="connsiteY1119" fmla="*/ 1336348 h 1934496"/>
              <a:gd name="connsiteX1120" fmla="*/ 8273682 w 9922465"/>
              <a:gd name="connsiteY1120" fmla="*/ 1336348 h 1934496"/>
              <a:gd name="connsiteX1121" fmla="*/ 8328874 w 9922465"/>
              <a:gd name="connsiteY1121" fmla="*/ 1391539 h 1934496"/>
              <a:gd name="connsiteX1122" fmla="*/ 8273682 w 9922465"/>
              <a:gd name="connsiteY1122" fmla="*/ 1446730 h 1934496"/>
              <a:gd name="connsiteX1123" fmla="*/ 8218490 w 9922465"/>
              <a:gd name="connsiteY1123" fmla="*/ 1391539 h 1934496"/>
              <a:gd name="connsiteX1124" fmla="*/ 8273682 w 9922465"/>
              <a:gd name="connsiteY1124" fmla="*/ 1336348 h 1934496"/>
              <a:gd name="connsiteX1125" fmla="*/ 8143388 w 9922465"/>
              <a:gd name="connsiteY1125" fmla="*/ 1336348 h 1934496"/>
              <a:gd name="connsiteX1126" fmla="*/ 8198580 w 9922465"/>
              <a:gd name="connsiteY1126" fmla="*/ 1391539 h 1934496"/>
              <a:gd name="connsiteX1127" fmla="*/ 8143388 w 9922465"/>
              <a:gd name="connsiteY1127" fmla="*/ 1446730 h 1934496"/>
              <a:gd name="connsiteX1128" fmla="*/ 8088196 w 9922465"/>
              <a:gd name="connsiteY1128" fmla="*/ 1391539 h 1934496"/>
              <a:gd name="connsiteX1129" fmla="*/ 8143388 w 9922465"/>
              <a:gd name="connsiteY1129" fmla="*/ 1336348 h 1934496"/>
              <a:gd name="connsiteX1130" fmla="*/ 8009753 w 9922465"/>
              <a:gd name="connsiteY1130" fmla="*/ 1336348 h 1934496"/>
              <a:gd name="connsiteX1131" fmla="*/ 8064945 w 9922465"/>
              <a:gd name="connsiteY1131" fmla="*/ 1391539 h 1934496"/>
              <a:gd name="connsiteX1132" fmla="*/ 8009753 w 9922465"/>
              <a:gd name="connsiteY1132" fmla="*/ 1446730 h 1934496"/>
              <a:gd name="connsiteX1133" fmla="*/ 7954561 w 9922465"/>
              <a:gd name="connsiteY1133" fmla="*/ 1391539 h 1934496"/>
              <a:gd name="connsiteX1134" fmla="*/ 8009753 w 9922465"/>
              <a:gd name="connsiteY1134" fmla="*/ 1336348 h 1934496"/>
              <a:gd name="connsiteX1135" fmla="*/ 7876118 w 9922465"/>
              <a:gd name="connsiteY1135" fmla="*/ 1336348 h 1934496"/>
              <a:gd name="connsiteX1136" fmla="*/ 7931310 w 9922465"/>
              <a:gd name="connsiteY1136" fmla="*/ 1391539 h 1934496"/>
              <a:gd name="connsiteX1137" fmla="*/ 7876118 w 9922465"/>
              <a:gd name="connsiteY1137" fmla="*/ 1446730 h 1934496"/>
              <a:gd name="connsiteX1138" fmla="*/ 7820926 w 9922465"/>
              <a:gd name="connsiteY1138" fmla="*/ 1391539 h 1934496"/>
              <a:gd name="connsiteX1139" fmla="*/ 7876118 w 9922465"/>
              <a:gd name="connsiteY1139" fmla="*/ 1336348 h 1934496"/>
              <a:gd name="connsiteX1140" fmla="*/ 7745823 w 9922465"/>
              <a:gd name="connsiteY1140" fmla="*/ 1336348 h 1934496"/>
              <a:gd name="connsiteX1141" fmla="*/ 7801015 w 9922465"/>
              <a:gd name="connsiteY1141" fmla="*/ 1391539 h 1934496"/>
              <a:gd name="connsiteX1142" fmla="*/ 7745823 w 9922465"/>
              <a:gd name="connsiteY1142" fmla="*/ 1446730 h 1934496"/>
              <a:gd name="connsiteX1143" fmla="*/ 7690631 w 9922465"/>
              <a:gd name="connsiteY1143" fmla="*/ 1391539 h 1934496"/>
              <a:gd name="connsiteX1144" fmla="*/ 7745823 w 9922465"/>
              <a:gd name="connsiteY1144" fmla="*/ 1336348 h 1934496"/>
              <a:gd name="connsiteX1145" fmla="*/ 185475 w 9922465"/>
              <a:gd name="connsiteY1145" fmla="*/ 1336348 h 1934496"/>
              <a:gd name="connsiteX1146" fmla="*/ 240666 w 9922465"/>
              <a:gd name="connsiteY1146" fmla="*/ 1391539 h 1934496"/>
              <a:gd name="connsiteX1147" fmla="*/ 185475 w 9922465"/>
              <a:gd name="connsiteY1147" fmla="*/ 1446730 h 1934496"/>
              <a:gd name="connsiteX1148" fmla="*/ 130283 w 9922465"/>
              <a:gd name="connsiteY1148" fmla="*/ 1391539 h 1934496"/>
              <a:gd name="connsiteX1149" fmla="*/ 185475 w 9922465"/>
              <a:gd name="connsiteY1149" fmla="*/ 1336348 h 1934496"/>
              <a:gd name="connsiteX1150" fmla="*/ 9199101 w 9922465"/>
              <a:gd name="connsiteY1150" fmla="*/ 1219421 h 1934496"/>
              <a:gd name="connsiteX1151" fmla="*/ 9254293 w 9922465"/>
              <a:gd name="connsiteY1151" fmla="*/ 1274612 h 1934496"/>
              <a:gd name="connsiteX1152" fmla="*/ 9199101 w 9922465"/>
              <a:gd name="connsiteY1152" fmla="*/ 1329803 h 1934496"/>
              <a:gd name="connsiteX1153" fmla="*/ 9143909 w 9922465"/>
              <a:gd name="connsiteY1153" fmla="*/ 1274612 h 1934496"/>
              <a:gd name="connsiteX1154" fmla="*/ 9199101 w 9922465"/>
              <a:gd name="connsiteY1154" fmla="*/ 1219421 h 1934496"/>
              <a:gd name="connsiteX1155" fmla="*/ 9068807 w 9922465"/>
              <a:gd name="connsiteY1155" fmla="*/ 1219421 h 1934496"/>
              <a:gd name="connsiteX1156" fmla="*/ 9123999 w 9922465"/>
              <a:gd name="connsiteY1156" fmla="*/ 1274612 h 1934496"/>
              <a:gd name="connsiteX1157" fmla="*/ 9068807 w 9922465"/>
              <a:gd name="connsiteY1157" fmla="*/ 1329803 h 1934496"/>
              <a:gd name="connsiteX1158" fmla="*/ 9013615 w 9922465"/>
              <a:gd name="connsiteY1158" fmla="*/ 1274612 h 1934496"/>
              <a:gd name="connsiteX1159" fmla="*/ 9068807 w 9922465"/>
              <a:gd name="connsiteY1159" fmla="*/ 1219421 h 1934496"/>
              <a:gd name="connsiteX1160" fmla="*/ 8537612 w 9922465"/>
              <a:gd name="connsiteY1160" fmla="*/ 1219421 h 1934496"/>
              <a:gd name="connsiteX1161" fmla="*/ 8592804 w 9922465"/>
              <a:gd name="connsiteY1161" fmla="*/ 1274612 h 1934496"/>
              <a:gd name="connsiteX1162" fmla="*/ 8537612 w 9922465"/>
              <a:gd name="connsiteY1162" fmla="*/ 1329803 h 1934496"/>
              <a:gd name="connsiteX1163" fmla="*/ 8482420 w 9922465"/>
              <a:gd name="connsiteY1163" fmla="*/ 1274612 h 1934496"/>
              <a:gd name="connsiteX1164" fmla="*/ 8537612 w 9922465"/>
              <a:gd name="connsiteY1164" fmla="*/ 1219421 h 1934496"/>
              <a:gd name="connsiteX1165" fmla="*/ 8407316 w 9922465"/>
              <a:gd name="connsiteY1165" fmla="*/ 1219421 h 1934496"/>
              <a:gd name="connsiteX1166" fmla="*/ 8462508 w 9922465"/>
              <a:gd name="connsiteY1166" fmla="*/ 1274612 h 1934496"/>
              <a:gd name="connsiteX1167" fmla="*/ 8407316 w 9922465"/>
              <a:gd name="connsiteY1167" fmla="*/ 1329803 h 1934496"/>
              <a:gd name="connsiteX1168" fmla="*/ 8352124 w 9922465"/>
              <a:gd name="connsiteY1168" fmla="*/ 1274612 h 1934496"/>
              <a:gd name="connsiteX1169" fmla="*/ 8407316 w 9922465"/>
              <a:gd name="connsiteY1169" fmla="*/ 1219421 h 1934496"/>
              <a:gd name="connsiteX1170" fmla="*/ 8273682 w 9922465"/>
              <a:gd name="connsiteY1170" fmla="*/ 1219421 h 1934496"/>
              <a:gd name="connsiteX1171" fmla="*/ 8328874 w 9922465"/>
              <a:gd name="connsiteY1171" fmla="*/ 1274612 h 1934496"/>
              <a:gd name="connsiteX1172" fmla="*/ 8273682 w 9922465"/>
              <a:gd name="connsiteY1172" fmla="*/ 1329803 h 1934496"/>
              <a:gd name="connsiteX1173" fmla="*/ 8218490 w 9922465"/>
              <a:gd name="connsiteY1173" fmla="*/ 1274612 h 1934496"/>
              <a:gd name="connsiteX1174" fmla="*/ 8273682 w 9922465"/>
              <a:gd name="connsiteY1174" fmla="*/ 1219421 h 1934496"/>
              <a:gd name="connsiteX1175" fmla="*/ 8143388 w 9922465"/>
              <a:gd name="connsiteY1175" fmla="*/ 1219421 h 1934496"/>
              <a:gd name="connsiteX1176" fmla="*/ 8198580 w 9922465"/>
              <a:gd name="connsiteY1176" fmla="*/ 1274612 h 1934496"/>
              <a:gd name="connsiteX1177" fmla="*/ 8143388 w 9922465"/>
              <a:gd name="connsiteY1177" fmla="*/ 1329803 h 1934496"/>
              <a:gd name="connsiteX1178" fmla="*/ 8088196 w 9922465"/>
              <a:gd name="connsiteY1178" fmla="*/ 1274612 h 1934496"/>
              <a:gd name="connsiteX1179" fmla="*/ 8143388 w 9922465"/>
              <a:gd name="connsiteY1179" fmla="*/ 1219421 h 1934496"/>
              <a:gd name="connsiteX1180" fmla="*/ 8009753 w 9922465"/>
              <a:gd name="connsiteY1180" fmla="*/ 1219421 h 1934496"/>
              <a:gd name="connsiteX1181" fmla="*/ 8064945 w 9922465"/>
              <a:gd name="connsiteY1181" fmla="*/ 1274612 h 1934496"/>
              <a:gd name="connsiteX1182" fmla="*/ 8009753 w 9922465"/>
              <a:gd name="connsiteY1182" fmla="*/ 1329803 h 1934496"/>
              <a:gd name="connsiteX1183" fmla="*/ 7954561 w 9922465"/>
              <a:gd name="connsiteY1183" fmla="*/ 1274612 h 1934496"/>
              <a:gd name="connsiteX1184" fmla="*/ 8009753 w 9922465"/>
              <a:gd name="connsiteY1184" fmla="*/ 1219421 h 1934496"/>
              <a:gd name="connsiteX1185" fmla="*/ 7876118 w 9922465"/>
              <a:gd name="connsiteY1185" fmla="*/ 1219421 h 1934496"/>
              <a:gd name="connsiteX1186" fmla="*/ 7931310 w 9922465"/>
              <a:gd name="connsiteY1186" fmla="*/ 1274612 h 1934496"/>
              <a:gd name="connsiteX1187" fmla="*/ 7876118 w 9922465"/>
              <a:gd name="connsiteY1187" fmla="*/ 1329803 h 1934496"/>
              <a:gd name="connsiteX1188" fmla="*/ 7820926 w 9922465"/>
              <a:gd name="connsiteY1188" fmla="*/ 1274612 h 1934496"/>
              <a:gd name="connsiteX1189" fmla="*/ 7876118 w 9922465"/>
              <a:gd name="connsiteY1189" fmla="*/ 1219421 h 1934496"/>
              <a:gd name="connsiteX1190" fmla="*/ 7745823 w 9922465"/>
              <a:gd name="connsiteY1190" fmla="*/ 1219421 h 1934496"/>
              <a:gd name="connsiteX1191" fmla="*/ 7801015 w 9922465"/>
              <a:gd name="connsiteY1191" fmla="*/ 1274612 h 1934496"/>
              <a:gd name="connsiteX1192" fmla="*/ 7745823 w 9922465"/>
              <a:gd name="connsiteY1192" fmla="*/ 1329803 h 1934496"/>
              <a:gd name="connsiteX1193" fmla="*/ 7690631 w 9922465"/>
              <a:gd name="connsiteY1193" fmla="*/ 1274612 h 1934496"/>
              <a:gd name="connsiteX1194" fmla="*/ 7745823 w 9922465"/>
              <a:gd name="connsiteY1194" fmla="*/ 1219421 h 1934496"/>
              <a:gd name="connsiteX1195" fmla="*/ 7608849 w 9922465"/>
              <a:gd name="connsiteY1195" fmla="*/ 1219421 h 1934496"/>
              <a:gd name="connsiteX1196" fmla="*/ 7664041 w 9922465"/>
              <a:gd name="connsiteY1196" fmla="*/ 1274612 h 1934496"/>
              <a:gd name="connsiteX1197" fmla="*/ 7608849 w 9922465"/>
              <a:gd name="connsiteY1197" fmla="*/ 1329803 h 1934496"/>
              <a:gd name="connsiteX1198" fmla="*/ 7553657 w 9922465"/>
              <a:gd name="connsiteY1198" fmla="*/ 1274612 h 1934496"/>
              <a:gd name="connsiteX1199" fmla="*/ 7608849 w 9922465"/>
              <a:gd name="connsiteY1199" fmla="*/ 1219421 h 1934496"/>
              <a:gd name="connsiteX1200" fmla="*/ 7481897 w 9922465"/>
              <a:gd name="connsiteY1200" fmla="*/ 1219421 h 1934496"/>
              <a:gd name="connsiteX1201" fmla="*/ 7537089 w 9922465"/>
              <a:gd name="connsiteY1201" fmla="*/ 1274612 h 1934496"/>
              <a:gd name="connsiteX1202" fmla="*/ 7481897 w 9922465"/>
              <a:gd name="connsiteY1202" fmla="*/ 1329803 h 1934496"/>
              <a:gd name="connsiteX1203" fmla="*/ 7426705 w 9922465"/>
              <a:gd name="connsiteY1203" fmla="*/ 1274612 h 1934496"/>
              <a:gd name="connsiteX1204" fmla="*/ 7481897 w 9922465"/>
              <a:gd name="connsiteY1204" fmla="*/ 1219421 h 1934496"/>
              <a:gd name="connsiteX1205" fmla="*/ 7341579 w 9922465"/>
              <a:gd name="connsiteY1205" fmla="*/ 1219421 h 1934496"/>
              <a:gd name="connsiteX1206" fmla="*/ 7396771 w 9922465"/>
              <a:gd name="connsiteY1206" fmla="*/ 1274612 h 1934496"/>
              <a:gd name="connsiteX1207" fmla="*/ 7341579 w 9922465"/>
              <a:gd name="connsiteY1207" fmla="*/ 1329803 h 1934496"/>
              <a:gd name="connsiteX1208" fmla="*/ 7286387 w 9922465"/>
              <a:gd name="connsiteY1208" fmla="*/ 1274612 h 1934496"/>
              <a:gd name="connsiteX1209" fmla="*/ 7341579 w 9922465"/>
              <a:gd name="connsiteY1209" fmla="*/ 1219421 h 1934496"/>
              <a:gd name="connsiteX1210" fmla="*/ 7211286 w 9922465"/>
              <a:gd name="connsiteY1210" fmla="*/ 1219421 h 1934496"/>
              <a:gd name="connsiteX1211" fmla="*/ 7266478 w 9922465"/>
              <a:gd name="connsiteY1211" fmla="*/ 1274612 h 1934496"/>
              <a:gd name="connsiteX1212" fmla="*/ 7211286 w 9922465"/>
              <a:gd name="connsiteY1212" fmla="*/ 1329803 h 1934496"/>
              <a:gd name="connsiteX1213" fmla="*/ 7156094 w 9922465"/>
              <a:gd name="connsiteY1213" fmla="*/ 1274612 h 1934496"/>
              <a:gd name="connsiteX1214" fmla="*/ 7211286 w 9922465"/>
              <a:gd name="connsiteY1214" fmla="*/ 1219421 h 1934496"/>
              <a:gd name="connsiteX1215" fmla="*/ 7080993 w 9922465"/>
              <a:gd name="connsiteY1215" fmla="*/ 1219421 h 1934496"/>
              <a:gd name="connsiteX1216" fmla="*/ 7136185 w 9922465"/>
              <a:gd name="connsiteY1216" fmla="*/ 1274612 h 1934496"/>
              <a:gd name="connsiteX1217" fmla="*/ 7080993 w 9922465"/>
              <a:gd name="connsiteY1217" fmla="*/ 1329803 h 1934496"/>
              <a:gd name="connsiteX1218" fmla="*/ 7025801 w 9922465"/>
              <a:gd name="connsiteY1218" fmla="*/ 1274612 h 1934496"/>
              <a:gd name="connsiteX1219" fmla="*/ 7080993 w 9922465"/>
              <a:gd name="connsiteY1219" fmla="*/ 1219421 h 1934496"/>
              <a:gd name="connsiteX1220" fmla="*/ 6947357 w 9922465"/>
              <a:gd name="connsiteY1220" fmla="*/ 1219421 h 1934496"/>
              <a:gd name="connsiteX1221" fmla="*/ 7002549 w 9922465"/>
              <a:gd name="connsiteY1221" fmla="*/ 1274612 h 1934496"/>
              <a:gd name="connsiteX1222" fmla="*/ 6947357 w 9922465"/>
              <a:gd name="connsiteY1222" fmla="*/ 1329803 h 1934496"/>
              <a:gd name="connsiteX1223" fmla="*/ 6892165 w 9922465"/>
              <a:gd name="connsiteY1223" fmla="*/ 1274612 h 1934496"/>
              <a:gd name="connsiteX1224" fmla="*/ 6947357 w 9922465"/>
              <a:gd name="connsiteY1224" fmla="*/ 1219421 h 1934496"/>
              <a:gd name="connsiteX1225" fmla="*/ 6817064 w 9922465"/>
              <a:gd name="connsiteY1225" fmla="*/ 1219421 h 1934496"/>
              <a:gd name="connsiteX1226" fmla="*/ 6872256 w 9922465"/>
              <a:gd name="connsiteY1226" fmla="*/ 1274612 h 1934496"/>
              <a:gd name="connsiteX1227" fmla="*/ 6817064 w 9922465"/>
              <a:gd name="connsiteY1227" fmla="*/ 1329803 h 1934496"/>
              <a:gd name="connsiteX1228" fmla="*/ 6761872 w 9922465"/>
              <a:gd name="connsiteY1228" fmla="*/ 1274612 h 1934496"/>
              <a:gd name="connsiteX1229" fmla="*/ 6817064 w 9922465"/>
              <a:gd name="connsiteY1229" fmla="*/ 1219421 h 1934496"/>
              <a:gd name="connsiteX1230" fmla="*/ 6683431 w 9922465"/>
              <a:gd name="connsiteY1230" fmla="*/ 1219421 h 1934496"/>
              <a:gd name="connsiteX1231" fmla="*/ 6738623 w 9922465"/>
              <a:gd name="connsiteY1231" fmla="*/ 1274612 h 1934496"/>
              <a:gd name="connsiteX1232" fmla="*/ 6683431 w 9922465"/>
              <a:gd name="connsiteY1232" fmla="*/ 1329803 h 1934496"/>
              <a:gd name="connsiteX1233" fmla="*/ 6628239 w 9922465"/>
              <a:gd name="connsiteY1233" fmla="*/ 1274612 h 1934496"/>
              <a:gd name="connsiteX1234" fmla="*/ 6683431 w 9922465"/>
              <a:gd name="connsiteY1234" fmla="*/ 1219421 h 1934496"/>
              <a:gd name="connsiteX1235" fmla="*/ 6553137 w 9922465"/>
              <a:gd name="connsiteY1235" fmla="*/ 1219421 h 1934496"/>
              <a:gd name="connsiteX1236" fmla="*/ 6608329 w 9922465"/>
              <a:gd name="connsiteY1236" fmla="*/ 1274612 h 1934496"/>
              <a:gd name="connsiteX1237" fmla="*/ 6553137 w 9922465"/>
              <a:gd name="connsiteY1237" fmla="*/ 1329803 h 1934496"/>
              <a:gd name="connsiteX1238" fmla="*/ 6497945 w 9922465"/>
              <a:gd name="connsiteY1238" fmla="*/ 1274612 h 1934496"/>
              <a:gd name="connsiteX1239" fmla="*/ 6553137 w 9922465"/>
              <a:gd name="connsiteY1239" fmla="*/ 1219421 h 1934496"/>
              <a:gd name="connsiteX1240" fmla="*/ 6419502 w 9922465"/>
              <a:gd name="connsiteY1240" fmla="*/ 1219421 h 1934496"/>
              <a:gd name="connsiteX1241" fmla="*/ 6474694 w 9922465"/>
              <a:gd name="connsiteY1241" fmla="*/ 1274612 h 1934496"/>
              <a:gd name="connsiteX1242" fmla="*/ 6419502 w 9922465"/>
              <a:gd name="connsiteY1242" fmla="*/ 1329803 h 1934496"/>
              <a:gd name="connsiteX1243" fmla="*/ 6364310 w 9922465"/>
              <a:gd name="connsiteY1243" fmla="*/ 1274612 h 1934496"/>
              <a:gd name="connsiteX1244" fmla="*/ 6419502 w 9922465"/>
              <a:gd name="connsiteY1244" fmla="*/ 1219421 h 1934496"/>
              <a:gd name="connsiteX1245" fmla="*/ 6289207 w 9922465"/>
              <a:gd name="connsiteY1245" fmla="*/ 1219421 h 1934496"/>
              <a:gd name="connsiteX1246" fmla="*/ 6344399 w 9922465"/>
              <a:gd name="connsiteY1246" fmla="*/ 1274612 h 1934496"/>
              <a:gd name="connsiteX1247" fmla="*/ 6289207 w 9922465"/>
              <a:gd name="connsiteY1247" fmla="*/ 1329803 h 1934496"/>
              <a:gd name="connsiteX1248" fmla="*/ 6234015 w 9922465"/>
              <a:gd name="connsiteY1248" fmla="*/ 1274612 h 1934496"/>
              <a:gd name="connsiteX1249" fmla="*/ 6289207 w 9922465"/>
              <a:gd name="connsiteY1249" fmla="*/ 1219421 h 1934496"/>
              <a:gd name="connsiteX1250" fmla="*/ 6155573 w 9922465"/>
              <a:gd name="connsiteY1250" fmla="*/ 1219421 h 1934496"/>
              <a:gd name="connsiteX1251" fmla="*/ 6210765 w 9922465"/>
              <a:gd name="connsiteY1251" fmla="*/ 1274612 h 1934496"/>
              <a:gd name="connsiteX1252" fmla="*/ 6155573 w 9922465"/>
              <a:gd name="connsiteY1252" fmla="*/ 1329803 h 1934496"/>
              <a:gd name="connsiteX1253" fmla="*/ 6100381 w 9922465"/>
              <a:gd name="connsiteY1253" fmla="*/ 1274612 h 1934496"/>
              <a:gd name="connsiteX1254" fmla="*/ 6155573 w 9922465"/>
              <a:gd name="connsiteY1254" fmla="*/ 1219421 h 1934496"/>
              <a:gd name="connsiteX1255" fmla="*/ 6021939 w 9922465"/>
              <a:gd name="connsiteY1255" fmla="*/ 1219421 h 1934496"/>
              <a:gd name="connsiteX1256" fmla="*/ 6077131 w 9922465"/>
              <a:gd name="connsiteY1256" fmla="*/ 1274612 h 1934496"/>
              <a:gd name="connsiteX1257" fmla="*/ 6021939 w 9922465"/>
              <a:gd name="connsiteY1257" fmla="*/ 1329803 h 1934496"/>
              <a:gd name="connsiteX1258" fmla="*/ 5966747 w 9922465"/>
              <a:gd name="connsiteY1258" fmla="*/ 1274612 h 1934496"/>
              <a:gd name="connsiteX1259" fmla="*/ 6021939 w 9922465"/>
              <a:gd name="connsiteY1259" fmla="*/ 1219421 h 1934496"/>
              <a:gd name="connsiteX1260" fmla="*/ 5884964 w 9922465"/>
              <a:gd name="connsiteY1260" fmla="*/ 1219421 h 1934496"/>
              <a:gd name="connsiteX1261" fmla="*/ 5940156 w 9922465"/>
              <a:gd name="connsiteY1261" fmla="*/ 1274612 h 1934496"/>
              <a:gd name="connsiteX1262" fmla="*/ 5884964 w 9922465"/>
              <a:gd name="connsiteY1262" fmla="*/ 1329803 h 1934496"/>
              <a:gd name="connsiteX1263" fmla="*/ 5829772 w 9922465"/>
              <a:gd name="connsiteY1263" fmla="*/ 1274612 h 1934496"/>
              <a:gd name="connsiteX1264" fmla="*/ 5884964 w 9922465"/>
              <a:gd name="connsiteY1264" fmla="*/ 1219421 h 1934496"/>
              <a:gd name="connsiteX1265" fmla="*/ 5754668 w 9922465"/>
              <a:gd name="connsiteY1265" fmla="*/ 1219421 h 1934496"/>
              <a:gd name="connsiteX1266" fmla="*/ 5809860 w 9922465"/>
              <a:gd name="connsiteY1266" fmla="*/ 1274612 h 1934496"/>
              <a:gd name="connsiteX1267" fmla="*/ 5754668 w 9922465"/>
              <a:gd name="connsiteY1267" fmla="*/ 1329803 h 1934496"/>
              <a:gd name="connsiteX1268" fmla="*/ 5699476 w 9922465"/>
              <a:gd name="connsiteY1268" fmla="*/ 1274612 h 1934496"/>
              <a:gd name="connsiteX1269" fmla="*/ 5754668 w 9922465"/>
              <a:gd name="connsiteY1269" fmla="*/ 1219421 h 1934496"/>
              <a:gd name="connsiteX1270" fmla="*/ 5621034 w 9922465"/>
              <a:gd name="connsiteY1270" fmla="*/ 1219421 h 1934496"/>
              <a:gd name="connsiteX1271" fmla="*/ 5676226 w 9922465"/>
              <a:gd name="connsiteY1271" fmla="*/ 1274612 h 1934496"/>
              <a:gd name="connsiteX1272" fmla="*/ 5621034 w 9922465"/>
              <a:gd name="connsiteY1272" fmla="*/ 1329803 h 1934496"/>
              <a:gd name="connsiteX1273" fmla="*/ 5565842 w 9922465"/>
              <a:gd name="connsiteY1273" fmla="*/ 1274612 h 1934496"/>
              <a:gd name="connsiteX1274" fmla="*/ 5621034 w 9922465"/>
              <a:gd name="connsiteY1274" fmla="*/ 1219421 h 1934496"/>
              <a:gd name="connsiteX1275" fmla="*/ 5487399 w 9922465"/>
              <a:gd name="connsiteY1275" fmla="*/ 1219421 h 1934496"/>
              <a:gd name="connsiteX1276" fmla="*/ 5542591 w 9922465"/>
              <a:gd name="connsiteY1276" fmla="*/ 1274612 h 1934496"/>
              <a:gd name="connsiteX1277" fmla="*/ 5487399 w 9922465"/>
              <a:gd name="connsiteY1277" fmla="*/ 1329803 h 1934496"/>
              <a:gd name="connsiteX1278" fmla="*/ 5432207 w 9922465"/>
              <a:gd name="connsiteY1278" fmla="*/ 1274612 h 1934496"/>
              <a:gd name="connsiteX1279" fmla="*/ 5487399 w 9922465"/>
              <a:gd name="connsiteY1279" fmla="*/ 1219421 h 1934496"/>
              <a:gd name="connsiteX1280" fmla="*/ 5357106 w 9922465"/>
              <a:gd name="connsiteY1280" fmla="*/ 1219421 h 1934496"/>
              <a:gd name="connsiteX1281" fmla="*/ 5412298 w 9922465"/>
              <a:gd name="connsiteY1281" fmla="*/ 1274612 h 1934496"/>
              <a:gd name="connsiteX1282" fmla="*/ 5357106 w 9922465"/>
              <a:gd name="connsiteY1282" fmla="*/ 1329803 h 1934496"/>
              <a:gd name="connsiteX1283" fmla="*/ 5301914 w 9922465"/>
              <a:gd name="connsiteY1283" fmla="*/ 1274612 h 1934496"/>
              <a:gd name="connsiteX1284" fmla="*/ 5357106 w 9922465"/>
              <a:gd name="connsiteY1284" fmla="*/ 1219421 h 1934496"/>
              <a:gd name="connsiteX1285" fmla="*/ 5093178 w 9922465"/>
              <a:gd name="connsiteY1285" fmla="*/ 1219421 h 1934496"/>
              <a:gd name="connsiteX1286" fmla="*/ 5148370 w 9922465"/>
              <a:gd name="connsiteY1286" fmla="*/ 1274612 h 1934496"/>
              <a:gd name="connsiteX1287" fmla="*/ 5093178 w 9922465"/>
              <a:gd name="connsiteY1287" fmla="*/ 1329803 h 1934496"/>
              <a:gd name="connsiteX1288" fmla="*/ 5037986 w 9922465"/>
              <a:gd name="connsiteY1288" fmla="*/ 1274612 h 1934496"/>
              <a:gd name="connsiteX1289" fmla="*/ 5093178 w 9922465"/>
              <a:gd name="connsiteY1289" fmla="*/ 1219421 h 1934496"/>
              <a:gd name="connsiteX1290" fmla="*/ 4959542 w 9922465"/>
              <a:gd name="connsiteY1290" fmla="*/ 1219421 h 1934496"/>
              <a:gd name="connsiteX1291" fmla="*/ 5014734 w 9922465"/>
              <a:gd name="connsiteY1291" fmla="*/ 1274612 h 1934496"/>
              <a:gd name="connsiteX1292" fmla="*/ 4959542 w 9922465"/>
              <a:gd name="connsiteY1292" fmla="*/ 1329803 h 1934496"/>
              <a:gd name="connsiteX1293" fmla="*/ 4904350 w 9922465"/>
              <a:gd name="connsiteY1293" fmla="*/ 1274612 h 1934496"/>
              <a:gd name="connsiteX1294" fmla="*/ 4959542 w 9922465"/>
              <a:gd name="connsiteY1294" fmla="*/ 1219421 h 1934496"/>
              <a:gd name="connsiteX1295" fmla="*/ 4829250 w 9922465"/>
              <a:gd name="connsiteY1295" fmla="*/ 1219421 h 1934496"/>
              <a:gd name="connsiteX1296" fmla="*/ 4884442 w 9922465"/>
              <a:gd name="connsiteY1296" fmla="*/ 1274612 h 1934496"/>
              <a:gd name="connsiteX1297" fmla="*/ 4829250 w 9922465"/>
              <a:gd name="connsiteY1297" fmla="*/ 1329803 h 1934496"/>
              <a:gd name="connsiteX1298" fmla="*/ 4774058 w 9922465"/>
              <a:gd name="connsiteY1298" fmla="*/ 1274612 h 1934496"/>
              <a:gd name="connsiteX1299" fmla="*/ 4829250 w 9922465"/>
              <a:gd name="connsiteY1299" fmla="*/ 1219421 h 1934496"/>
              <a:gd name="connsiteX1300" fmla="*/ 319111 w 9922465"/>
              <a:gd name="connsiteY1300" fmla="*/ 1219421 h 1934496"/>
              <a:gd name="connsiteX1301" fmla="*/ 374305 w 9922465"/>
              <a:gd name="connsiteY1301" fmla="*/ 1274612 h 1934496"/>
              <a:gd name="connsiteX1302" fmla="*/ 319111 w 9922465"/>
              <a:gd name="connsiteY1302" fmla="*/ 1329803 h 1934496"/>
              <a:gd name="connsiteX1303" fmla="*/ 263920 w 9922465"/>
              <a:gd name="connsiteY1303" fmla="*/ 1274612 h 1934496"/>
              <a:gd name="connsiteX1304" fmla="*/ 319111 w 9922465"/>
              <a:gd name="connsiteY1304" fmla="*/ 1219421 h 1934496"/>
              <a:gd name="connsiteX1305" fmla="*/ 185480 w 9922465"/>
              <a:gd name="connsiteY1305" fmla="*/ 1219421 h 1934496"/>
              <a:gd name="connsiteX1306" fmla="*/ 240671 w 9922465"/>
              <a:gd name="connsiteY1306" fmla="*/ 1274612 h 1934496"/>
              <a:gd name="connsiteX1307" fmla="*/ 185480 w 9922465"/>
              <a:gd name="connsiteY1307" fmla="*/ 1329803 h 1934496"/>
              <a:gd name="connsiteX1308" fmla="*/ 130288 w 9922465"/>
              <a:gd name="connsiteY1308" fmla="*/ 1274612 h 1934496"/>
              <a:gd name="connsiteX1309" fmla="*/ 185480 w 9922465"/>
              <a:gd name="connsiteY1309" fmla="*/ 1219421 h 1934496"/>
              <a:gd name="connsiteX1310" fmla="*/ 449407 w 9922465"/>
              <a:gd name="connsiteY1310" fmla="*/ 1219419 h 1934496"/>
              <a:gd name="connsiteX1311" fmla="*/ 504600 w 9922465"/>
              <a:gd name="connsiteY1311" fmla="*/ 1274610 h 1934496"/>
              <a:gd name="connsiteX1312" fmla="*/ 449407 w 9922465"/>
              <a:gd name="connsiteY1312" fmla="*/ 1329801 h 1934496"/>
              <a:gd name="connsiteX1313" fmla="*/ 394214 w 9922465"/>
              <a:gd name="connsiteY1313" fmla="*/ 1274610 h 1934496"/>
              <a:gd name="connsiteX1314" fmla="*/ 449407 w 9922465"/>
              <a:gd name="connsiteY1314" fmla="*/ 1219419 h 1934496"/>
              <a:gd name="connsiteX1315" fmla="*/ 4565322 w 9922465"/>
              <a:gd name="connsiteY1315" fmla="*/ 1219417 h 1934496"/>
              <a:gd name="connsiteX1316" fmla="*/ 4620514 w 9922465"/>
              <a:gd name="connsiteY1316" fmla="*/ 1274608 h 1934496"/>
              <a:gd name="connsiteX1317" fmla="*/ 4565322 w 9922465"/>
              <a:gd name="connsiteY1317" fmla="*/ 1329799 h 1934496"/>
              <a:gd name="connsiteX1318" fmla="*/ 4510130 w 9922465"/>
              <a:gd name="connsiteY1318" fmla="*/ 1274608 h 1934496"/>
              <a:gd name="connsiteX1319" fmla="*/ 4565322 w 9922465"/>
              <a:gd name="connsiteY1319" fmla="*/ 1219417 h 1934496"/>
              <a:gd name="connsiteX1320" fmla="*/ 2834811 w 9922465"/>
              <a:gd name="connsiteY1320" fmla="*/ 1219417 h 1934496"/>
              <a:gd name="connsiteX1321" fmla="*/ 2890003 w 9922465"/>
              <a:gd name="connsiteY1321" fmla="*/ 1274608 h 1934496"/>
              <a:gd name="connsiteX1322" fmla="*/ 2834811 w 9922465"/>
              <a:gd name="connsiteY1322" fmla="*/ 1329799 h 1934496"/>
              <a:gd name="connsiteX1323" fmla="*/ 2779620 w 9922465"/>
              <a:gd name="connsiteY1323" fmla="*/ 1274608 h 1934496"/>
              <a:gd name="connsiteX1324" fmla="*/ 2834811 w 9922465"/>
              <a:gd name="connsiteY1324" fmla="*/ 1219417 h 1934496"/>
              <a:gd name="connsiteX1325" fmla="*/ 2707858 w 9922465"/>
              <a:gd name="connsiteY1325" fmla="*/ 1219417 h 1934496"/>
              <a:gd name="connsiteX1326" fmla="*/ 2763052 w 9922465"/>
              <a:gd name="connsiteY1326" fmla="*/ 1274608 h 1934496"/>
              <a:gd name="connsiteX1327" fmla="*/ 2707858 w 9922465"/>
              <a:gd name="connsiteY1327" fmla="*/ 1329799 h 1934496"/>
              <a:gd name="connsiteX1328" fmla="*/ 2652667 w 9922465"/>
              <a:gd name="connsiteY1328" fmla="*/ 1274608 h 1934496"/>
              <a:gd name="connsiteX1329" fmla="*/ 2707858 w 9922465"/>
              <a:gd name="connsiteY1329" fmla="*/ 1219417 h 1934496"/>
              <a:gd name="connsiteX1330" fmla="*/ 2570885 w 9922465"/>
              <a:gd name="connsiteY1330" fmla="*/ 1219417 h 1934496"/>
              <a:gd name="connsiteX1331" fmla="*/ 2626075 w 9922465"/>
              <a:gd name="connsiteY1331" fmla="*/ 1274608 h 1934496"/>
              <a:gd name="connsiteX1332" fmla="*/ 2570885 w 9922465"/>
              <a:gd name="connsiteY1332" fmla="*/ 1329799 h 1934496"/>
              <a:gd name="connsiteX1333" fmla="*/ 2515692 w 9922465"/>
              <a:gd name="connsiteY1333" fmla="*/ 1274608 h 1934496"/>
              <a:gd name="connsiteX1334" fmla="*/ 2570885 w 9922465"/>
              <a:gd name="connsiteY1334" fmla="*/ 1219417 h 1934496"/>
              <a:gd name="connsiteX1335" fmla="*/ 2039686 w 9922465"/>
              <a:gd name="connsiteY1335" fmla="*/ 1219417 h 1934496"/>
              <a:gd name="connsiteX1336" fmla="*/ 2094880 w 9922465"/>
              <a:gd name="connsiteY1336" fmla="*/ 1274608 h 1934496"/>
              <a:gd name="connsiteX1337" fmla="*/ 2039686 w 9922465"/>
              <a:gd name="connsiteY1337" fmla="*/ 1329799 h 1934496"/>
              <a:gd name="connsiteX1338" fmla="*/ 1984493 w 9922465"/>
              <a:gd name="connsiteY1338" fmla="*/ 1274608 h 1934496"/>
              <a:gd name="connsiteX1339" fmla="*/ 2039686 w 9922465"/>
              <a:gd name="connsiteY1339" fmla="*/ 1219417 h 1934496"/>
              <a:gd name="connsiteX1340" fmla="*/ 1909390 w 9922465"/>
              <a:gd name="connsiteY1340" fmla="*/ 1219417 h 1934496"/>
              <a:gd name="connsiteX1341" fmla="*/ 1964583 w 9922465"/>
              <a:gd name="connsiteY1341" fmla="*/ 1274608 h 1934496"/>
              <a:gd name="connsiteX1342" fmla="*/ 1909390 w 9922465"/>
              <a:gd name="connsiteY1342" fmla="*/ 1329799 h 1934496"/>
              <a:gd name="connsiteX1343" fmla="*/ 1854197 w 9922465"/>
              <a:gd name="connsiteY1343" fmla="*/ 1274608 h 1934496"/>
              <a:gd name="connsiteX1344" fmla="*/ 1909390 w 9922465"/>
              <a:gd name="connsiteY1344" fmla="*/ 1219417 h 1934496"/>
              <a:gd name="connsiteX1345" fmla="*/ 1779095 w 9922465"/>
              <a:gd name="connsiteY1345" fmla="*/ 1219417 h 1934496"/>
              <a:gd name="connsiteX1346" fmla="*/ 1834287 w 9922465"/>
              <a:gd name="connsiteY1346" fmla="*/ 1274608 h 1934496"/>
              <a:gd name="connsiteX1347" fmla="*/ 1779095 w 9922465"/>
              <a:gd name="connsiteY1347" fmla="*/ 1329799 h 1934496"/>
              <a:gd name="connsiteX1348" fmla="*/ 1723902 w 9922465"/>
              <a:gd name="connsiteY1348" fmla="*/ 1274608 h 1934496"/>
              <a:gd name="connsiteX1349" fmla="*/ 1779095 w 9922465"/>
              <a:gd name="connsiteY1349" fmla="*/ 1219417 h 1934496"/>
              <a:gd name="connsiteX1350" fmla="*/ 1645457 w 9922465"/>
              <a:gd name="connsiteY1350" fmla="*/ 1219417 h 1934496"/>
              <a:gd name="connsiteX1351" fmla="*/ 1700655 w 9922465"/>
              <a:gd name="connsiteY1351" fmla="*/ 1274608 h 1934496"/>
              <a:gd name="connsiteX1352" fmla="*/ 1645457 w 9922465"/>
              <a:gd name="connsiteY1352" fmla="*/ 1329799 h 1934496"/>
              <a:gd name="connsiteX1353" fmla="*/ 1590265 w 9922465"/>
              <a:gd name="connsiteY1353" fmla="*/ 1274608 h 1934496"/>
              <a:gd name="connsiteX1354" fmla="*/ 1645457 w 9922465"/>
              <a:gd name="connsiteY1354" fmla="*/ 1219417 h 1934496"/>
              <a:gd name="connsiteX1355" fmla="*/ 1515168 w 9922465"/>
              <a:gd name="connsiteY1355" fmla="*/ 1219417 h 1934496"/>
              <a:gd name="connsiteX1356" fmla="*/ 1570354 w 9922465"/>
              <a:gd name="connsiteY1356" fmla="*/ 1274608 h 1934496"/>
              <a:gd name="connsiteX1357" fmla="*/ 1515168 w 9922465"/>
              <a:gd name="connsiteY1357" fmla="*/ 1329799 h 1934496"/>
              <a:gd name="connsiteX1358" fmla="*/ 1459973 w 9922465"/>
              <a:gd name="connsiteY1358" fmla="*/ 1274608 h 1934496"/>
              <a:gd name="connsiteX1359" fmla="*/ 1515168 w 9922465"/>
              <a:gd name="connsiteY1359" fmla="*/ 1219417 h 1934496"/>
              <a:gd name="connsiteX1360" fmla="*/ 1381528 w 9922465"/>
              <a:gd name="connsiteY1360" fmla="*/ 1219417 h 1934496"/>
              <a:gd name="connsiteX1361" fmla="*/ 1436723 w 9922465"/>
              <a:gd name="connsiteY1361" fmla="*/ 1274608 h 1934496"/>
              <a:gd name="connsiteX1362" fmla="*/ 1381528 w 9922465"/>
              <a:gd name="connsiteY1362" fmla="*/ 1329799 h 1934496"/>
              <a:gd name="connsiteX1363" fmla="*/ 1326339 w 9922465"/>
              <a:gd name="connsiteY1363" fmla="*/ 1274608 h 1934496"/>
              <a:gd name="connsiteX1364" fmla="*/ 1381528 w 9922465"/>
              <a:gd name="connsiteY1364" fmla="*/ 1219417 h 1934496"/>
              <a:gd name="connsiteX1365" fmla="*/ 1251239 w 9922465"/>
              <a:gd name="connsiteY1365" fmla="*/ 1219417 h 1934496"/>
              <a:gd name="connsiteX1366" fmla="*/ 1306431 w 9922465"/>
              <a:gd name="connsiteY1366" fmla="*/ 1274608 h 1934496"/>
              <a:gd name="connsiteX1367" fmla="*/ 1251239 w 9922465"/>
              <a:gd name="connsiteY1367" fmla="*/ 1329799 h 1934496"/>
              <a:gd name="connsiteX1368" fmla="*/ 1196046 w 9922465"/>
              <a:gd name="connsiteY1368" fmla="*/ 1274608 h 1934496"/>
              <a:gd name="connsiteX1369" fmla="*/ 1251239 w 9922465"/>
              <a:gd name="connsiteY1369" fmla="*/ 1219417 h 1934496"/>
              <a:gd name="connsiteX1370" fmla="*/ 1117601 w 9922465"/>
              <a:gd name="connsiteY1370" fmla="*/ 1219417 h 1934496"/>
              <a:gd name="connsiteX1371" fmla="*/ 1172794 w 9922465"/>
              <a:gd name="connsiteY1371" fmla="*/ 1274608 h 1934496"/>
              <a:gd name="connsiteX1372" fmla="*/ 1117601 w 9922465"/>
              <a:gd name="connsiteY1372" fmla="*/ 1329799 h 1934496"/>
              <a:gd name="connsiteX1373" fmla="*/ 1062408 w 9922465"/>
              <a:gd name="connsiteY1373" fmla="*/ 1274608 h 1934496"/>
              <a:gd name="connsiteX1374" fmla="*/ 1117601 w 9922465"/>
              <a:gd name="connsiteY1374" fmla="*/ 1219417 h 1934496"/>
              <a:gd name="connsiteX1375" fmla="*/ 980622 w 9922465"/>
              <a:gd name="connsiteY1375" fmla="*/ 1219417 h 1934496"/>
              <a:gd name="connsiteX1376" fmla="*/ 1035816 w 9922465"/>
              <a:gd name="connsiteY1376" fmla="*/ 1274608 h 1934496"/>
              <a:gd name="connsiteX1377" fmla="*/ 980622 w 9922465"/>
              <a:gd name="connsiteY1377" fmla="*/ 1329799 h 1934496"/>
              <a:gd name="connsiteX1378" fmla="*/ 925429 w 9922465"/>
              <a:gd name="connsiteY1378" fmla="*/ 1274608 h 1934496"/>
              <a:gd name="connsiteX1379" fmla="*/ 980622 w 9922465"/>
              <a:gd name="connsiteY1379" fmla="*/ 1219417 h 1934496"/>
              <a:gd name="connsiteX1380" fmla="*/ 9469710 w 9922465"/>
              <a:gd name="connsiteY1380" fmla="*/ 1099147 h 1934496"/>
              <a:gd name="connsiteX1381" fmla="*/ 9524902 w 9922465"/>
              <a:gd name="connsiteY1381" fmla="*/ 1154338 h 1934496"/>
              <a:gd name="connsiteX1382" fmla="*/ 9469710 w 9922465"/>
              <a:gd name="connsiteY1382" fmla="*/ 1209529 h 1934496"/>
              <a:gd name="connsiteX1383" fmla="*/ 9414518 w 9922465"/>
              <a:gd name="connsiteY1383" fmla="*/ 1154338 h 1934496"/>
              <a:gd name="connsiteX1384" fmla="*/ 9469710 w 9922465"/>
              <a:gd name="connsiteY1384" fmla="*/ 1099147 h 1934496"/>
              <a:gd name="connsiteX1385" fmla="*/ 9336075 w 9922465"/>
              <a:gd name="connsiteY1385" fmla="*/ 1099147 h 1934496"/>
              <a:gd name="connsiteX1386" fmla="*/ 9391267 w 9922465"/>
              <a:gd name="connsiteY1386" fmla="*/ 1154338 h 1934496"/>
              <a:gd name="connsiteX1387" fmla="*/ 9336075 w 9922465"/>
              <a:gd name="connsiteY1387" fmla="*/ 1209529 h 1934496"/>
              <a:gd name="connsiteX1388" fmla="*/ 9280883 w 9922465"/>
              <a:gd name="connsiteY1388" fmla="*/ 1154338 h 1934496"/>
              <a:gd name="connsiteX1389" fmla="*/ 9336075 w 9922465"/>
              <a:gd name="connsiteY1389" fmla="*/ 1099147 h 1934496"/>
              <a:gd name="connsiteX1390" fmla="*/ 9199100 w 9922465"/>
              <a:gd name="connsiteY1390" fmla="*/ 1099147 h 1934496"/>
              <a:gd name="connsiteX1391" fmla="*/ 9254292 w 9922465"/>
              <a:gd name="connsiteY1391" fmla="*/ 1154338 h 1934496"/>
              <a:gd name="connsiteX1392" fmla="*/ 9199100 w 9922465"/>
              <a:gd name="connsiteY1392" fmla="*/ 1209529 h 1934496"/>
              <a:gd name="connsiteX1393" fmla="*/ 9143908 w 9922465"/>
              <a:gd name="connsiteY1393" fmla="*/ 1154338 h 1934496"/>
              <a:gd name="connsiteX1394" fmla="*/ 9199100 w 9922465"/>
              <a:gd name="connsiteY1394" fmla="*/ 1099147 h 1934496"/>
              <a:gd name="connsiteX1395" fmla="*/ 9068805 w 9922465"/>
              <a:gd name="connsiteY1395" fmla="*/ 1099147 h 1934496"/>
              <a:gd name="connsiteX1396" fmla="*/ 9123997 w 9922465"/>
              <a:gd name="connsiteY1396" fmla="*/ 1154338 h 1934496"/>
              <a:gd name="connsiteX1397" fmla="*/ 9068805 w 9922465"/>
              <a:gd name="connsiteY1397" fmla="*/ 1209529 h 1934496"/>
              <a:gd name="connsiteX1398" fmla="*/ 9013613 w 9922465"/>
              <a:gd name="connsiteY1398" fmla="*/ 1154338 h 1934496"/>
              <a:gd name="connsiteX1399" fmla="*/ 9068805 w 9922465"/>
              <a:gd name="connsiteY1399" fmla="*/ 1099147 h 1934496"/>
              <a:gd name="connsiteX1400" fmla="*/ 8935170 w 9922465"/>
              <a:gd name="connsiteY1400" fmla="*/ 1099147 h 1934496"/>
              <a:gd name="connsiteX1401" fmla="*/ 8990362 w 9922465"/>
              <a:gd name="connsiteY1401" fmla="*/ 1154338 h 1934496"/>
              <a:gd name="connsiteX1402" fmla="*/ 8935170 w 9922465"/>
              <a:gd name="connsiteY1402" fmla="*/ 1209529 h 1934496"/>
              <a:gd name="connsiteX1403" fmla="*/ 8879978 w 9922465"/>
              <a:gd name="connsiteY1403" fmla="*/ 1154338 h 1934496"/>
              <a:gd name="connsiteX1404" fmla="*/ 8935170 w 9922465"/>
              <a:gd name="connsiteY1404" fmla="*/ 1099147 h 1934496"/>
              <a:gd name="connsiteX1405" fmla="*/ 8801536 w 9922465"/>
              <a:gd name="connsiteY1405" fmla="*/ 1099147 h 1934496"/>
              <a:gd name="connsiteX1406" fmla="*/ 8856728 w 9922465"/>
              <a:gd name="connsiteY1406" fmla="*/ 1154338 h 1934496"/>
              <a:gd name="connsiteX1407" fmla="*/ 8801536 w 9922465"/>
              <a:gd name="connsiteY1407" fmla="*/ 1209529 h 1934496"/>
              <a:gd name="connsiteX1408" fmla="*/ 8746344 w 9922465"/>
              <a:gd name="connsiteY1408" fmla="*/ 1154338 h 1934496"/>
              <a:gd name="connsiteX1409" fmla="*/ 8801536 w 9922465"/>
              <a:gd name="connsiteY1409" fmla="*/ 1099147 h 1934496"/>
              <a:gd name="connsiteX1410" fmla="*/ 8671243 w 9922465"/>
              <a:gd name="connsiteY1410" fmla="*/ 1099147 h 1934496"/>
              <a:gd name="connsiteX1411" fmla="*/ 8726435 w 9922465"/>
              <a:gd name="connsiteY1411" fmla="*/ 1154338 h 1934496"/>
              <a:gd name="connsiteX1412" fmla="*/ 8671243 w 9922465"/>
              <a:gd name="connsiteY1412" fmla="*/ 1209529 h 1934496"/>
              <a:gd name="connsiteX1413" fmla="*/ 8616051 w 9922465"/>
              <a:gd name="connsiteY1413" fmla="*/ 1154338 h 1934496"/>
              <a:gd name="connsiteX1414" fmla="*/ 8671243 w 9922465"/>
              <a:gd name="connsiteY1414" fmla="*/ 1099147 h 1934496"/>
              <a:gd name="connsiteX1415" fmla="*/ 8537609 w 9922465"/>
              <a:gd name="connsiteY1415" fmla="*/ 1099147 h 1934496"/>
              <a:gd name="connsiteX1416" fmla="*/ 8592801 w 9922465"/>
              <a:gd name="connsiteY1416" fmla="*/ 1154338 h 1934496"/>
              <a:gd name="connsiteX1417" fmla="*/ 8537609 w 9922465"/>
              <a:gd name="connsiteY1417" fmla="*/ 1209529 h 1934496"/>
              <a:gd name="connsiteX1418" fmla="*/ 8482417 w 9922465"/>
              <a:gd name="connsiteY1418" fmla="*/ 1154338 h 1934496"/>
              <a:gd name="connsiteX1419" fmla="*/ 8537609 w 9922465"/>
              <a:gd name="connsiteY1419" fmla="*/ 1099147 h 1934496"/>
              <a:gd name="connsiteX1420" fmla="*/ 8407315 w 9922465"/>
              <a:gd name="connsiteY1420" fmla="*/ 1099147 h 1934496"/>
              <a:gd name="connsiteX1421" fmla="*/ 8462507 w 9922465"/>
              <a:gd name="connsiteY1421" fmla="*/ 1154338 h 1934496"/>
              <a:gd name="connsiteX1422" fmla="*/ 8407315 w 9922465"/>
              <a:gd name="connsiteY1422" fmla="*/ 1209529 h 1934496"/>
              <a:gd name="connsiteX1423" fmla="*/ 8352123 w 9922465"/>
              <a:gd name="connsiteY1423" fmla="*/ 1154338 h 1934496"/>
              <a:gd name="connsiteX1424" fmla="*/ 8407315 w 9922465"/>
              <a:gd name="connsiteY1424" fmla="*/ 1099147 h 1934496"/>
              <a:gd name="connsiteX1425" fmla="*/ 8273681 w 9922465"/>
              <a:gd name="connsiteY1425" fmla="*/ 1099147 h 1934496"/>
              <a:gd name="connsiteX1426" fmla="*/ 8328873 w 9922465"/>
              <a:gd name="connsiteY1426" fmla="*/ 1154338 h 1934496"/>
              <a:gd name="connsiteX1427" fmla="*/ 8273681 w 9922465"/>
              <a:gd name="connsiteY1427" fmla="*/ 1209529 h 1934496"/>
              <a:gd name="connsiteX1428" fmla="*/ 8218489 w 9922465"/>
              <a:gd name="connsiteY1428" fmla="*/ 1154338 h 1934496"/>
              <a:gd name="connsiteX1429" fmla="*/ 8273681 w 9922465"/>
              <a:gd name="connsiteY1429" fmla="*/ 1099147 h 1934496"/>
              <a:gd name="connsiteX1430" fmla="*/ 8143386 w 9922465"/>
              <a:gd name="connsiteY1430" fmla="*/ 1099147 h 1934496"/>
              <a:gd name="connsiteX1431" fmla="*/ 8198578 w 9922465"/>
              <a:gd name="connsiteY1431" fmla="*/ 1154338 h 1934496"/>
              <a:gd name="connsiteX1432" fmla="*/ 8143386 w 9922465"/>
              <a:gd name="connsiteY1432" fmla="*/ 1209529 h 1934496"/>
              <a:gd name="connsiteX1433" fmla="*/ 8088194 w 9922465"/>
              <a:gd name="connsiteY1433" fmla="*/ 1154338 h 1934496"/>
              <a:gd name="connsiteX1434" fmla="*/ 8143386 w 9922465"/>
              <a:gd name="connsiteY1434" fmla="*/ 1099147 h 1934496"/>
              <a:gd name="connsiteX1435" fmla="*/ 8009752 w 9922465"/>
              <a:gd name="connsiteY1435" fmla="*/ 1099147 h 1934496"/>
              <a:gd name="connsiteX1436" fmla="*/ 8064944 w 9922465"/>
              <a:gd name="connsiteY1436" fmla="*/ 1154338 h 1934496"/>
              <a:gd name="connsiteX1437" fmla="*/ 8009752 w 9922465"/>
              <a:gd name="connsiteY1437" fmla="*/ 1209529 h 1934496"/>
              <a:gd name="connsiteX1438" fmla="*/ 7954560 w 9922465"/>
              <a:gd name="connsiteY1438" fmla="*/ 1154338 h 1934496"/>
              <a:gd name="connsiteX1439" fmla="*/ 8009752 w 9922465"/>
              <a:gd name="connsiteY1439" fmla="*/ 1099147 h 1934496"/>
              <a:gd name="connsiteX1440" fmla="*/ 7876117 w 9922465"/>
              <a:gd name="connsiteY1440" fmla="*/ 1099147 h 1934496"/>
              <a:gd name="connsiteX1441" fmla="*/ 7931309 w 9922465"/>
              <a:gd name="connsiteY1441" fmla="*/ 1154338 h 1934496"/>
              <a:gd name="connsiteX1442" fmla="*/ 7876117 w 9922465"/>
              <a:gd name="connsiteY1442" fmla="*/ 1209529 h 1934496"/>
              <a:gd name="connsiteX1443" fmla="*/ 7820925 w 9922465"/>
              <a:gd name="connsiteY1443" fmla="*/ 1154338 h 1934496"/>
              <a:gd name="connsiteX1444" fmla="*/ 7876117 w 9922465"/>
              <a:gd name="connsiteY1444" fmla="*/ 1099147 h 1934496"/>
              <a:gd name="connsiteX1445" fmla="*/ 7745822 w 9922465"/>
              <a:gd name="connsiteY1445" fmla="*/ 1099147 h 1934496"/>
              <a:gd name="connsiteX1446" fmla="*/ 7801014 w 9922465"/>
              <a:gd name="connsiteY1446" fmla="*/ 1154338 h 1934496"/>
              <a:gd name="connsiteX1447" fmla="*/ 7745822 w 9922465"/>
              <a:gd name="connsiteY1447" fmla="*/ 1209529 h 1934496"/>
              <a:gd name="connsiteX1448" fmla="*/ 7690630 w 9922465"/>
              <a:gd name="connsiteY1448" fmla="*/ 1154338 h 1934496"/>
              <a:gd name="connsiteX1449" fmla="*/ 7745822 w 9922465"/>
              <a:gd name="connsiteY1449" fmla="*/ 1099147 h 1934496"/>
              <a:gd name="connsiteX1450" fmla="*/ 7608847 w 9922465"/>
              <a:gd name="connsiteY1450" fmla="*/ 1099147 h 1934496"/>
              <a:gd name="connsiteX1451" fmla="*/ 7664039 w 9922465"/>
              <a:gd name="connsiteY1451" fmla="*/ 1154338 h 1934496"/>
              <a:gd name="connsiteX1452" fmla="*/ 7608847 w 9922465"/>
              <a:gd name="connsiteY1452" fmla="*/ 1209529 h 1934496"/>
              <a:gd name="connsiteX1453" fmla="*/ 7553655 w 9922465"/>
              <a:gd name="connsiteY1453" fmla="*/ 1154338 h 1934496"/>
              <a:gd name="connsiteX1454" fmla="*/ 7608847 w 9922465"/>
              <a:gd name="connsiteY1454" fmla="*/ 1099147 h 1934496"/>
              <a:gd name="connsiteX1455" fmla="*/ 7481895 w 9922465"/>
              <a:gd name="connsiteY1455" fmla="*/ 1099147 h 1934496"/>
              <a:gd name="connsiteX1456" fmla="*/ 7537087 w 9922465"/>
              <a:gd name="connsiteY1456" fmla="*/ 1154338 h 1934496"/>
              <a:gd name="connsiteX1457" fmla="*/ 7481895 w 9922465"/>
              <a:gd name="connsiteY1457" fmla="*/ 1209529 h 1934496"/>
              <a:gd name="connsiteX1458" fmla="*/ 7426703 w 9922465"/>
              <a:gd name="connsiteY1458" fmla="*/ 1154338 h 1934496"/>
              <a:gd name="connsiteX1459" fmla="*/ 7481895 w 9922465"/>
              <a:gd name="connsiteY1459" fmla="*/ 1099147 h 1934496"/>
              <a:gd name="connsiteX1460" fmla="*/ 7341578 w 9922465"/>
              <a:gd name="connsiteY1460" fmla="*/ 1099147 h 1934496"/>
              <a:gd name="connsiteX1461" fmla="*/ 7396770 w 9922465"/>
              <a:gd name="connsiteY1461" fmla="*/ 1154338 h 1934496"/>
              <a:gd name="connsiteX1462" fmla="*/ 7341578 w 9922465"/>
              <a:gd name="connsiteY1462" fmla="*/ 1209529 h 1934496"/>
              <a:gd name="connsiteX1463" fmla="*/ 7286386 w 9922465"/>
              <a:gd name="connsiteY1463" fmla="*/ 1154338 h 1934496"/>
              <a:gd name="connsiteX1464" fmla="*/ 7341578 w 9922465"/>
              <a:gd name="connsiteY1464" fmla="*/ 1099147 h 1934496"/>
              <a:gd name="connsiteX1465" fmla="*/ 7211285 w 9922465"/>
              <a:gd name="connsiteY1465" fmla="*/ 1099147 h 1934496"/>
              <a:gd name="connsiteX1466" fmla="*/ 7266477 w 9922465"/>
              <a:gd name="connsiteY1466" fmla="*/ 1154338 h 1934496"/>
              <a:gd name="connsiteX1467" fmla="*/ 7211285 w 9922465"/>
              <a:gd name="connsiteY1467" fmla="*/ 1209529 h 1934496"/>
              <a:gd name="connsiteX1468" fmla="*/ 7156093 w 9922465"/>
              <a:gd name="connsiteY1468" fmla="*/ 1154338 h 1934496"/>
              <a:gd name="connsiteX1469" fmla="*/ 7211285 w 9922465"/>
              <a:gd name="connsiteY1469" fmla="*/ 1099147 h 1934496"/>
              <a:gd name="connsiteX1470" fmla="*/ 7080991 w 9922465"/>
              <a:gd name="connsiteY1470" fmla="*/ 1099147 h 1934496"/>
              <a:gd name="connsiteX1471" fmla="*/ 7136183 w 9922465"/>
              <a:gd name="connsiteY1471" fmla="*/ 1154338 h 1934496"/>
              <a:gd name="connsiteX1472" fmla="*/ 7080991 w 9922465"/>
              <a:gd name="connsiteY1472" fmla="*/ 1209529 h 1934496"/>
              <a:gd name="connsiteX1473" fmla="*/ 7025799 w 9922465"/>
              <a:gd name="connsiteY1473" fmla="*/ 1154338 h 1934496"/>
              <a:gd name="connsiteX1474" fmla="*/ 7080991 w 9922465"/>
              <a:gd name="connsiteY1474" fmla="*/ 1099147 h 1934496"/>
              <a:gd name="connsiteX1475" fmla="*/ 6947356 w 9922465"/>
              <a:gd name="connsiteY1475" fmla="*/ 1099147 h 1934496"/>
              <a:gd name="connsiteX1476" fmla="*/ 7002548 w 9922465"/>
              <a:gd name="connsiteY1476" fmla="*/ 1154338 h 1934496"/>
              <a:gd name="connsiteX1477" fmla="*/ 6947356 w 9922465"/>
              <a:gd name="connsiteY1477" fmla="*/ 1209529 h 1934496"/>
              <a:gd name="connsiteX1478" fmla="*/ 6892164 w 9922465"/>
              <a:gd name="connsiteY1478" fmla="*/ 1154338 h 1934496"/>
              <a:gd name="connsiteX1479" fmla="*/ 6947356 w 9922465"/>
              <a:gd name="connsiteY1479" fmla="*/ 1099147 h 1934496"/>
              <a:gd name="connsiteX1480" fmla="*/ 6817063 w 9922465"/>
              <a:gd name="connsiteY1480" fmla="*/ 1099147 h 1934496"/>
              <a:gd name="connsiteX1481" fmla="*/ 6872255 w 9922465"/>
              <a:gd name="connsiteY1481" fmla="*/ 1154338 h 1934496"/>
              <a:gd name="connsiteX1482" fmla="*/ 6817063 w 9922465"/>
              <a:gd name="connsiteY1482" fmla="*/ 1209529 h 1934496"/>
              <a:gd name="connsiteX1483" fmla="*/ 6761871 w 9922465"/>
              <a:gd name="connsiteY1483" fmla="*/ 1154338 h 1934496"/>
              <a:gd name="connsiteX1484" fmla="*/ 6817063 w 9922465"/>
              <a:gd name="connsiteY1484" fmla="*/ 1099147 h 1934496"/>
              <a:gd name="connsiteX1485" fmla="*/ 6683430 w 9922465"/>
              <a:gd name="connsiteY1485" fmla="*/ 1099147 h 1934496"/>
              <a:gd name="connsiteX1486" fmla="*/ 6738622 w 9922465"/>
              <a:gd name="connsiteY1486" fmla="*/ 1154338 h 1934496"/>
              <a:gd name="connsiteX1487" fmla="*/ 6683430 w 9922465"/>
              <a:gd name="connsiteY1487" fmla="*/ 1209529 h 1934496"/>
              <a:gd name="connsiteX1488" fmla="*/ 6628238 w 9922465"/>
              <a:gd name="connsiteY1488" fmla="*/ 1154338 h 1934496"/>
              <a:gd name="connsiteX1489" fmla="*/ 6683430 w 9922465"/>
              <a:gd name="connsiteY1489" fmla="*/ 1099147 h 1934496"/>
              <a:gd name="connsiteX1490" fmla="*/ 6553135 w 9922465"/>
              <a:gd name="connsiteY1490" fmla="*/ 1099147 h 1934496"/>
              <a:gd name="connsiteX1491" fmla="*/ 6608327 w 9922465"/>
              <a:gd name="connsiteY1491" fmla="*/ 1154338 h 1934496"/>
              <a:gd name="connsiteX1492" fmla="*/ 6553135 w 9922465"/>
              <a:gd name="connsiteY1492" fmla="*/ 1209529 h 1934496"/>
              <a:gd name="connsiteX1493" fmla="*/ 6497943 w 9922465"/>
              <a:gd name="connsiteY1493" fmla="*/ 1154338 h 1934496"/>
              <a:gd name="connsiteX1494" fmla="*/ 6553135 w 9922465"/>
              <a:gd name="connsiteY1494" fmla="*/ 1099147 h 1934496"/>
              <a:gd name="connsiteX1495" fmla="*/ 6419501 w 9922465"/>
              <a:gd name="connsiteY1495" fmla="*/ 1099147 h 1934496"/>
              <a:gd name="connsiteX1496" fmla="*/ 6474693 w 9922465"/>
              <a:gd name="connsiteY1496" fmla="*/ 1154338 h 1934496"/>
              <a:gd name="connsiteX1497" fmla="*/ 6419501 w 9922465"/>
              <a:gd name="connsiteY1497" fmla="*/ 1209529 h 1934496"/>
              <a:gd name="connsiteX1498" fmla="*/ 6364309 w 9922465"/>
              <a:gd name="connsiteY1498" fmla="*/ 1154338 h 1934496"/>
              <a:gd name="connsiteX1499" fmla="*/ 6419501 w 9922465"/>
              <a:gd name="connsiteY1499" fmla="*/ 1099147 h 1934496"/>
              <a:gd name="connsiteX1500" fmla="*/ 6289206 w 9922465"/>
              <a:gd name="connsiteY1500" fmla="*/ 1099147 h 1934496"/>
              <a:gd name="connsiteX1501" fmla="*/ 6344398 w 9922465"/>
              <a:gd name="connsiteY1501" fmla="*/ 1154338 h 1934496"/>
              <a:gd name="connsiteX1502" fmla="*/ 6289206 w 9922465"/>
              <a:gd name="connsiteY1502" fmla="*/ 1209529 h 1934496"/>
              <a:gd name="connsiteX1503" fmla="*/ 6234014 w 9922465"/>
              <a:gd name="connsiteY1503" fmla="*/ 1154338 h 1934496"/>
              <a:gd name="connsiteX1504" fmla="*/ 6289206 w 9922465"/>
              <a:gd name="connsiteY1504" fmla="*/ 1099147 h 1934496"/>
              <a:gd name="connsiteX1505" fmla="*/ 6155571 w 9922465"/>
              <a:gd name="connsiteY1505" fmla="*/ 1099147 h 1934496"/>
              <a:gd name="connsiteX1506" fmla="*/ 6210763 w 9922465"/>
              <a:gd name="connsiteY1506" fmla="*/ 1154338 h 1934496"/>
              <a:gd name="connsiteX1507" fmla="*/ 6155571 w 9922465"/>
              <a:gd name="connsiteY1507" fmla="*/ 1209529 h 1934496"/>
              <a:gd name="connsiteX1508" fmla="*/ 6100379 w 9922465"/>
              <a:gd name="connsiteY1508" fmla="*/ 1154338 h 1934496"/>
              <a:gd name="connsiteX1509" fmla="*/ 6155571 w 9922465"/>
              <a:gd name="connsiteY1509" fmla="*/ 1099147 h 1934496"/>
              <a:gd name="connsiteX1510" fmla="*/ 6021938 w 9922465"/>
              <a:gd name="connsiteY1510" fmla="*/ 1099147 h 1934496"/>
              <a:gd name="connsiteX1511" fmla="*/ 6077130 w 9922465"/>
              <a:gd name="connsiteY1511" fmla="*/ 1154338 h 1934496"/>
              <a:gd name="connsiteX1512" fmla="*/ 6021938 w 9922465"/>
              <a:gd name="connsiteY1512" fmla="*/ 1209529 h 1934496"/>
              <a:gd name="connsiteX1513" fmla="*/ 5966746 w 9922465"/>
              <a:gd name="connsiteY1513" fmla="*/ 1154338 h 1934496"/>
              <a:gd name="connsiteX1514" fmla="*/ 6021938 w 9922465"/>
              <a:gd name="connsiteY1514" fmla="*/ 1099147 h 1934496"/>
              <a:gd name="connsiteX1515" fmla="*/ 5884963 w 9922465"/>
              <a:gd name="connsiteY1515" fmla="*/ 1099147 h 1934496"/>
              <a:gd name="connsiteX1516" fmla="*/ 5940155 w 9922465"/>
              <a:gd name="connsiteY1516" fmla="*/ 1154338 h 1934496"/>
              <a:gd name="connsiteX1517" fmla="*/ 5884963 w 9922465"/>
              <a:gd name="connsiteY1517" fmla="*/ 1209529 h 1934496"/>
              <a:gd name="connsiteX1518" fmla="*/ 5829771 w 9922465"/>
              <a:gd name="connsiteY1518" fmla="*/ 1154338 h 1934496"/>
              <a:gd name="connsiteX1519" fmla="*/ 5884963 w 9922465"/>
              <a:gd name="connsiteY1519" fmla="*/ 1099147 h 1934496"/>
              <a:gd name="connsiteX1520" fmla="*/ 5754668 w 9922465"/>
              <a:gd name="connsiteY1520" fmla="*/ 1099147 h 1934496"/>
              <a:gd name="connsiteX1521" fmla="*/ 5809860 w 9922465"/>
              <a:gd name="connsiteY1521" fmla="*/ 1154338 h 1934496"/>
              <a:gd name="connsiteX1522" fmla="*/ 5754668 w 9922465"/>
              <a:gd name="connsiteY1522" fmla="*/ 1209529 h 1934496"/>
              <a:gd name="connsiteX1523" fmla="*/ 5699476 w 9922465"/>
              <a:gd name="connsiteY1523" fmla="*/ 1154338 h 1934496"/>
              <a:gd name="connsiteX1524" fmla="*/ 5754668 w 9922465"/>
              <a:gd name="connsiteY1524" fmla="*/ 1099147 h 1934496"/>
              <a:gd name="connsiteX1525" fmla="*/ 5621031 w 9922465"/>
              <a:gd name="connsiteY1525" fmla="*/ 1099147 h 1934496"/>
              <a:gd name="connsiteX1526" fmla="*/ 5676223 w 9922465"/>
              <a:gd name="connsiteY1526" fmla="*/ 1154338 h 1934496"/>
              <a:gd name="connsiteX1527" fmla="*/ 5621031 w 9922465"/>
              <a:gd name="connsiteY1527" fmla="*/ 1209529 h 1934496"/>
              <a:gd name="connsiteX1528" fmla="*/ 5565839 w 9922465"/>
              <a:gd name="connsiteY1528" fmla="*/ 1154338 h 1934496"/>
              <a:gd name="connsiteX1529" fmla="*/ 5621031 w 9922465"/>
              <a:gd name="connsiteY1529" fmla="*/ 1099147 h 1934496"/>
              <a:gd name="connsiteX1530" fmla="*/ 5487398 w 9922465"/>
              <a:gd name="connsiteY1530" fmla="*/ 1099147 h 1934496"/>
              <a:gd name="connsiteX1531" fmla="*/ 5542590 w 9922465"/>
              <a:gd name="connsiteY1531" fmla="*/ 1154338 h 1934496"/>
              <a:gd name="connsiteX1532" fmla="*/ 5487398 w 9922465"/>
              <a:gd name="connsiteY1532" fmla="*/ 1209529 h 1934496"/>
              <a:gd name="connsiteX1533" fmla="*/ 5432206 w 9922465"/>
              <a:gd name="connsiteY1533" fmla="*/ 1154338 h 1934496"/>
              <a:gd name="connsiteX1534" fmla="*/ 5487398 w 9922465"/>
              <a:gd name="connsiteY1534" fmla="*/ 1099147 h 1934496"/>
              <a:gd name="connsiteX1535" fmla="*/ 5357105 w 9922465"/>
              <a:gd name="connsiteY1535" fmla="*/ 1099147 h 1934496"/>
              <a:gd name="connsiteX1536" fmla="*/ 5412297 w 9922465"/>
              <a:gd name="connsiteY1536" fmla="*/ 1154338 h 1934496"/>
              <a:gd name="connsiteX1537" fmla="*/ 5357105 w 9922465"/>
              <a:gd name="connsiteY1537" fmla="*/ 1209529 h 1934496"/>
              <a:gd name="connsiteX1538" fmla="*/ 5301913 w 9922465"/>
              <a:gd name="connsiteY1538" fmla="*/ 1154338 h 1934496"/>
              <a:gd name="connsiteX1539" fmla="*/ 5357105 w 9922465"/>
              <a:gd name="connsiteY1539" fmla="*/ 1099147 h 1934496"/>
              <a:gd name="connsiteX1540" fmla="*/ 5093176 w 9922465"/>
              <a:gd name="connsiteY1540" fmla="*/ 1099147 h 1934496"/>
              <a:gd name="connsiteX1541" fmla="*/ 5148368 w 9922465"/>
              <a:gd name="connsiteY1541" fmla="*/ 1154338 h 1934496"/>
              <a:gd name="connsiteX1542" fmla="*/ 5093176 w 9922465"/>
              <a:gd name="connsiteY1542" fmla="*/ 1209529 h 1934496"/>
              <a:gd name="connsiteX1543" fmla="*/ 5037984 w 9922465"/>
              <a:gd name="connsiteY1543" fmla="*/ 1154338 h 1934496"/>
              <a:gd name="connsiteX1544" fmla="*/ 5093176 w 9922465"/>
              <a:gd name="connsiteY1544" fmla="*/ 1099147 h 1934496"/>
              <a:gd name="connsiteX1545" fmla="*/ 4959540 w 9922465"/>
              <a:gd name="connsiteY1545" fmla="*/ 1099147 h 1934496"/>
              <a:gd name="connsiteX1546" fmla="*/ 5014732 w 9922465"/>
              <a:gd name="connsiteY1546" fmla="*/ 1154338 h 1934496"/>
              <a:gd name="connsiteX1547" fmla="*/ 4959540 w 9922465"/>
              <a:gd name="connsiteY1547" fmla="*/ 1209529 h 1934496"/>
              <a:gd name="connsiteX1548" fmla="*/ 4904348 w 9922465"/>
              <a:gd name="connsiteY1548" fmla="*/ 1154338 h 1934496"/>
              <a:gd name="connsiteX1549" fmla="*/ 4959540 w 9922465"/>
              <a:gd name="connsiteY1549" fmla="*/ 1099147 h 1934496"/>
              <a:gd name="connsiteX1550" fmla="*/ 4829246 w 9922465"/>
              <a:gd name="connsiteY1550" fmla="*/ 1099147 h 1934496"/>
              <a:gd name="connsiteX1551" fmla="*/ 4884438 w 9922465"/>
              <a:gd name="connsiteY1551" fmla="*/ 1154338 h 1934496"/>
              <a:gd name="connsiteX1552" fmla="*/ 4829246 w 9922465"/>
              <a:gd name="connsiteY1552" fmla="*/ 1209529 h 1934496"/>
              <a:gd name="connsiteX1553" fmla="*/ 4774054 w 9922465"/>
              <a:gd name="connsiteY1553" fmla="*/ 1154338 h 1934496"/>
              <a:gd name="connsiteX1554" fmla="*/ 4829246 w 9922465"/>
              <a:gd name="connsiteY1554" fmla="*/ 1099147 h 1934496"/>
              <a:gd name="connsiteX1555" fmla="*/ 319117 w 9922465"/>
              <a:gd name="connsiteY1555" fmla="*/ 1099147 h 1934496"/>
              <a:gd name="connsiteX1556" fmla="*/ 374310 w 9922465"/>
              <a:gd name="connsiteY1556" fmla="*/ 1154338 h 1934496"/>
              <a:gd name="connsiteX1557" fmla="*/ 319117 w 9922465"/>
              <a:gd name="connsiteY1557" fmla="*/ 1209529 h 1934496"/>
              <a:gd name="connsiteX1558" fmla="*/ 263926 w 9922465"/>
              <a:gd name="connsiteY1558" fmla="*/ 1154338 h 1934496"/>
              <a:gd name="connsiteX1559" fmla="*/ 319117 w 9922465"/>
              <a:gd name="connsiteY1559" fmla="*/ 1099147 h 1934496"/>
              <a:gd name="connsiteX1560" fmla="*/ 185484 w 9922465"/>
              <a:gd name="connsiteY1560" fmla="*/ 1099147 h 1934496"/>
              <a:gd name="connsiteX1561" fmla="*/ 240675 w 9922465"/>
              <a:gd name="connsiteY1561" fmla="*/ 1154338 h 1934496"/>
              <a:gd name="connsiteX1562" fmla="*/ 185484 w 9922465"/>
              <a:gd name="connsiteY1562" fmla="*/ 1209529 h 1934496"/>
              <a:gd name="connsiteX1563" fmla="*/ 130292 w 9922465"/>
              <a:gd name="connsiteY1563" fmla="*/ 1154338 h 1934496"/>
              <a:gd name="connsiteX1564" fmla="*/ 185484 w 9922465"/>
              <a:gd name="connsiteY1564" fmla="*/ 1099147 h 1934496"/>
              <a:gd name="connsiteX1565" fmla="*/ 55190 w 9922465"/>
              <a:gd name="connsiteY1565" fmla="*/ 1099147 h 1934496"/>
              <a:gd name="connsiteX1566" fmla="*/ 110381 w 9922465"/>
              <a:gd name="connsiteY1566" fmla="*/ 1154338 h 1934496"/>
              <a:gd name="connsiteX1567" fmla="*/ 55190 w 9922465"/>
              <a:gd name="connsiteY1567" fmla="*/ 1209529 h 1934496"/>
              <a:gd name="connsiteX1568" fmla="*/ 0 w 9922465"/>
              <a:gd name="connsiteY1568" fmla="*/ 1154338 h 1934496"/>
              <a:gd name="connsiteX1569" fmla="*/ 55190 w 9922465"/>
              <a:gd name="connsiteY1569" fmla="*/ 1099147 h 1934496"/>
              <a:gd name="connsiteX1570" fmla="*/ 3499584 w 9922465"/>
              <a:gd name="connsiteY1570" fmla="*/ 1099146 h 1934496"/>
              <a:gd name="connsiteX1571" fmla="*/ 3554776 w 9922465"/>
              <a:gd name="connsiteY1571" fmla="*/ 1154337 h 1934496"/>
              <a:gd name="connsiteX1572" fmla="*/ 3499584 w 9922465"/>
              <a:gd name="connsiteY1572" fmla="*/ 1209528 h 1934496"/>
              <a:gd name="connsiteX1573" fmla="*/ 3444392 w 9922465"/>
              <a:gd name="connsiteY1573" fmla="*/ 1154337 h 1934496"/>
              <a:gd name="connsiteX1574" fmla="*/ 3499584 w 9922465"/>
              <a:gd name="connsiteY1574" fmla="*/ 1099146 h 1934496"/>
              <a:gd name="connsiteX1575" fmla="*/ 2570894 w 9922465"/>
              <a:gd name="connsiteY1575" fmla="*/ 1099146 h 1934496"/>
              <a:gd name="connsiteX1576" fmla="*/ 2626086 w 9922465"/>
              <a:gd name="connsiteY1576" fmla="*/ 1154337 h 1934496"/>
              <a:gd name="connsiteX1577" fmla="*/ 2570894 w 9922465"/>
              <a:gd name="connsiteY1577" fmla="*/ 1209528 h 1934496"/>
              <a:gd name="connsiteX1578" fmla="*/ 2515701 w 9922465"/>
              <a:gd name="connsiteY1578" fmla="*/ 1154337 h 1934496"/>
              <a:gd name="connsiteX1579" fmla="*/ 2570894 w 9922465"/>
              <a:gd name="connsiteY1579" fmla="*/ 1099146 h 1934496"/>
              <a:gd name="connsiteX1580" fmla="*/ 2039698 w 9922465"/>
              <a:gd name="connsiteY1580" fmla="*/ 1099146 h 1934496"/>
              <a:gd name="connsiteX1581" fmla="*/ 2094891 w 9922465"/>
              <a:gd name="connsiteY1581" fmla="*/ 1154337 h 1934496"/>
              <a:gd name="connsiteX1582" fmla="*/ 2039698 w 9922465"/>
              <a:gd name="connsiteY1582" fmla="*/ 1209528 h 1934496"/>
              <a:gd name="connsiteX1583" fmla="*/ 1984505 w 9922465"/>
              <a:gd name="connsiteY1583" fmla="*/ 1154337 h 1934496"/>
              <a:gd name="connsiteX1584" fmla="*/ 2039698 w 9922465"/>
              <a:gd name="connsiteY1584" fmla="*/ 1099146 h 1934496"/>
              <a:gd name="connsiteX1585" fmla="*/ 1909401 w 9922465"/>
              <a:gd name="connsiteY1585" fmla="*/ 1099146 h 1934496"/>
              <a:gd name="connsiteX1586" fmla="*/ 1964592 w 9922465"/>
              <a:gd name="connsiteY1586" fmla="*/ 1154337 h 1934496"/>
              <a:gd name="connsiteX1587" fmla="*/ 1909401 w 9922465"/>
              <a:gd name="connsiteY1587" fmla="*/ 1209528 h 1934496"/>
              <a:gd name="connsiteX1588" fmla="*/ 1854207 w 9922465"/>
              <a:gd name="connsiteY1588" fmla="*/ 1154337 h 1934496"/>
              <a:gd name="connsiteX1589" fmla="*/ 1909401 w 9922465"/>
              <a:gd name="connsiteY1589" fmla="*/ 1099146 h 1934496"/>
              <a:gd name="connsiteX1590" fmla="*/ 1779104 w 9922465"/>
              <a:gd name="connsiteY1590" fmla="*/ 1099146 h 1934496"/>
              <a:gd name="connsiteX1591" fmla="*/ 1834296 w 9922465"/>
              <a:gd name="connsiteY1591" fmla="*/ 1154337 h 1934496"/>
              <a:gd name="connsiteX1592" fmla="*/ 1779104 w 9922465"/>
              <a:gd name="connsiteY1592" fmla="*/ 1209528 h 1934496"/>
              <a:gd name="connsiteX1593" fmla="*/ 1723910 w 9922465"/>
              <a:gd name="connsiteY1593" fmla="*/ 1154337 h 1934496"/>
              <a:gd name="connsiteX1594" fmla="*/ 1779104 w 9922465"/>
              <a:gd name="connsiteY1594" fmla="*/ 1099146 h 1934496"/>
              <a:gd name="connsiteX1595" fmla="*/ 1645469 w 9922465"/>
              <a:gd name="connsiteY1595" fmla="*/ 1099146 h 1934496"/>
              <a:gd name="connsiteX1596" fmla="*/ 1700664 w 9922465"/>
              <a:gd name="connsiteY1596" fmla="*/ 1154337 h 1934496"/>
              <a:gd name="connsiteX1597" fmla="*/ 1645469 w 9922465"/>
              <a:gd name="connsiteY1597" fmla="*/ 1209528 h 1934496"/>
              <a:gd name="connsiteX1598" fmla="*/ 1590275 w 9922465"/>
              <a:gd name="connsiteY1598" fmla="*/ 1154337 h 1934496"/>
              <a:gd name="connsiteX1599" fmla="*/ 1645469 w 9922465"/>
              <a:gd name="connsiteY1599" fmla="*/ 1099146 h 1934496"/>
              <a:gd name="connsiteX1600" fmla="*/ 1515179 w 9922465"/>
              <a:gd name="connsiteY1600" fmla="*/ 1099146 h 1934496"/>
              <a:gd name="connsiteX1601" fmla="*/ 1570364 w 9922465"/>
              <a:gd name="connsiteY1601" fmla="*/ 1154337 h 1934496"/>
              <a:gd name="connsiteX1602" fmla="*/ 1515179 w 9922465"/>
              <a:gd name="connsiteY1602" fmla="*/ 1209528 h 1934496"/>
              <a:gd name="connsiteX1603" fmla="*/ 1459982 w 9922465"/>
              <a:gd name="connsiteY1603" fmla="*/ 1154337 h 1934496"/>
              <a:gd name="connsiteX1604" fmla="*/ 1515179 w 9922465"/>
              <a:gd name="connsiteY1604" fmla="*/ 1099146 h 1934496"/>
              <a:gd name="connsiteX1605" fmla="*/ 1381539 w 9922465"/>
              <a:gd name="connsiteY1605" fmla="*/ 1099146 h 1934496"/>
              <a:gd name="connsiteX1606" fmla="*/ 1436731 w 9922465"/>
              <a:gd name="connsiteY1606" fmla="*/ 1154337 h 1934496"/>
              <a:gd name="connsiteX1607" fmla="*/ 1381539 w 9922465"/>
              <a:gd name="connsiteY1607" fmla="*/ 1209528 h 1934496"/>
              <a:gd name="connsiteX1608" fmla="*/ 1326349 w 9922465"/>
              <a:gd name="connsiteY1608" fmla="*/ 1154337 h 1934496"/>
              <a:gd name="connsiteX1609" fmla="*/ 1381539 w 9922465"/>
              <a:gd name="connsiteY1609" fmla="*/ 1099146 h 1934496"/>
              <a:gd name="connsiteX1610" fmla="*/ 1251245 w 9922465"/>
              <a:gd name="connsiteY1610" fmla="*/ 1099146 h 1934496"/>
              <a:gd name="connsiteX1611" fmla="*/ 1306439 w 9922465"/>
              <a:gd name="connsiteY1611" fmla="*/ 1154337 h 1934496"/>
              <a:gd name="connsiteX1612" fmla="*/ 1251245 w 9922465"/>
              <a:gd name="connsiteY1612" fmla="*/ 1209528 h 1934496"/>
              <a:gd name="connsiteX1613" fmla="*/ 1196054 w 9922465"/>
              <a:gd name="connsiteY1613" fmla="*/ 1154337 h 1934496"/>
              <a:gd name="connsiteX1614" fmla="*/ 1251245 w 9922465"/>
              <a:gd name="connsiteY1614" fmla="*/ 1099146 h 1934496"/>
              <a:gd name="connsiteX1615" fmla="*/ 1117610 w 9922465"/>
              <a:gd name="connsiteY1615" fmla="*/ 1099146 h 1934496"/>
              <a:gd name="connsiteX1616" fmla="*/ 1172803 w 9922465"/>
              <a:gd name="connsiteY1616" fmla="*/ 1154337 h 1934496"/>
              <a:gd name="connsiteX1617" fmla="*/ 1117610 w 9922465"/>
              <a:gd name="connsiteY1617" fmla="*/ 1209528 h 1934496"/>
              <a:gd name="connsiteX1618" fmla="*/ 1062416 w 9922465"/>
              <a:gd name="connsiteY1618" fmla="*/ 1154337 h 1934496"/>
              <a:gd name="connsiteX1619" fmla="*/ 1117610 w 9922465"/>
              <a:gd name="connsiteY1619" fmla="*/ 1099146 h 1934496"/>
              <a:gd name="connsiteX1620" fmla="*/ 980631 w 9922465"/>
              <a:gd name="connsiteY1620" fmla="*/ 1099146 h 1934496"/>
              <a:gd name="connsiteX1621" fmla="*/ 1035825 w 9922465"/>
              <a:gd name="connsiteY1621" fmla="*/ 1154337 h 1934496"/>
              <a:gd name="connsiteX1622" fmla="*/ 980631 w 9922465"/>
              <a:gd name="connsiteY1622" fmla="*/ 1209528 h 1934496"/>
              <a:gd name="connsiteX1623" fmla="*/ 925438 w 9922465"/>
              <a:gd name="connsiteY1623" fmla="*/ 1154337 h 1934496"/>
              <a:gd name="connsiteX1624" fmla="*/ 980631 w 9922465"/>
              <a:gd name="connsiteY1624" fmla="*/ 1099146 h 1934496"/>
              <a:gd name="connsiteX1625" fmla="*/ 846993 w 9922465"/>
              <a:gd name="connsiteY1625" fmla="*/ 1099146 h 1934496"/>
              <a:gd name="connsiteX1626" fmla="*/ 902186 w 9922465"/>
              <a:gd name="connsiteY1626" fmla="*/ 1154337 h 1934496"/>
              <a:gd name="connsiteX1627" fmla="*/ 846993 w 9922465"/>
              <a:gd name="connsiteY1627" fmla="*/ 1209528 h 1934496"/>
              <a:gd name="connsiteX1628" fmla="*/ 791796 w 9922465"/>
              <a:gd name="connsiteY1628" fmla="*/ 1154337 h 1934496"/>
              <a:gd name="connsiteX1629" fmla="*/ 846993 w 9922465"/>
              <a:gd name="connsiteY1629" fmla="*/ 1099146 h 1934496"/>
              <a:gd name="connsiteX1630" fmla="*/ 716690 w 9922465"/>
              <a:gd name="connsiteY1630" fmla="*/ 1099146 h 1934496"/>
              <a:gd name="connsiteX1631" fmla="*/ 771886 w 9922465"/>
              <a:gd name="connsiteY1631" fmla="*/ 1154337 h 1934496"/>
              <a:gd name="connsiteX1632" fmla="*/ 716690 w 9922465"/>
              <a:gd name="connsiteY1632" fmla="*/ 1209528 h 1934496"/>
              <a:gd name="connsiteX1633" fmla="*/ 661502 w 9922465"/>
              <a:gd name="connsiteY1633" fmla="*/ 1154337 h 1934496"/>
              <a:gd name="connsiteX1634" fmla="*/ 716690 w 9922465"/>
              <a:gd name="connsiteY1634" fmla="*/ 1099146 h 1934496"/>
              <a:gd name="connsiteX1635" fmla="*/ 583057 w 9922465"/>
              <a:gd name="connsiteY1635" fmla="*/ 1099146 h 1934496"/>
              <a:gd name="connsiteX1636" fmla="*/ 638250 w 9922465"/>
              <a:gd name="connsiteY1636" fmla="*/ 1154337 h 1934496"/>
              <a:gd name="connsiteX1637" fmla="*/ 583057 w 9922465"/>
              <a:gd name="connsiteY1637" fmla="*/ 1209528 h 1934496"/>
              <a:gd name="connsiteX1638" fmla="*/ 527863 w 9922465"/>
              <a:gd name="connsiteY1638" fmla="*/ 1154337 h 1934496"/>
              <a:gd name="connsiteX1639" fmla="*/ 583057 w 9922465"/>
              <a:gd name="connsiteY1639" fmla="*/ 1099146 h 1934496"/>
              <a:gd name="connsiteX1640" fmla="*/ 449413 w 9922465"/>
              <a:gd name="connsiteY1640" fmla="*/ 1099146 h 1934496"/>
              <a:gd name="connsiteX1641" fmla="*/ 504606 w 9922465"/>
              <a:gd name="connsiteY1641" fmla="*/ 1154337 h 1934496"/>
              <a:gd name="connsiteX1642" fmla="*/ 449413 w 9922465"/>
              <a:gd name="connsiteY1642" fmla="*/ 1209528 h 1934496"/>
              <a:gd name="connsiteX1643" fmla="*/ 394220 w 9922465"/>
              <a:gd name="connsiteY1643" fmla="*/ 1154337 h 1934496"/>
              <a:gd name="connsiteX1644" fmla="*/ 449413 w 9922465"/>
              <a:gd name="connsiteY1644" fmla="*/ 1099146 h 1934496"/>
              <a:gd name="connsiteX1645" fmla="*/ 9603343 w 9922465"/>
              <a:gd name="connsiteY1645" fmla="*/ 975533 h 1934496"/>
              <a:gd name="connsiteX1646" fmla="*/ 9658535 w 9922465"/>
              <a:gd name="connsiteY1646" fmla="*/ 1030724 h 1934496"/>
              <a:gd name="connsiteX1647" fmla="*/ 9603343 w 9922465"/>
              <a:gd name="connsiteY1647" fmla="*/ 1085915 h 1934496"/>
              <a:gd name="connsiteX1648" fmla="*/ 9548151 w 9922465"/>
              <a:gd name="connsiteY1648" fmla="*/ 1030724 h 1934496"/>
              <a:gd name="connsiteX1649" fmla="*/ 9603343 w 9922465"/>
              <a:gd name="connsiteY1649" fmla="*/ 975533 h 1934496"/>
              <a:gd name="connsiteX1650" fmla="*/ 9469708 w 9922465"/>
              <a:gd name="connsiteY1650" fmla="*/ 975533 h 1934496"/>
              <a:gd name="connsiteX1651" fmla="*/ 9524900 w 9922465"/>
              <a:gd name="connsiteY1651" fmla="*/ 1030724 h 1934496"/>
              <a:gd name="connsiteX1652" fmla="*/ 9469708 w 9922465"/>
              <a:gd name="connsiteY1652" fmla="*/ 1085915 h 1934496"/>
              <a:gd name="connsiteX1653" fmla="*/ 9414516 w 9922465"/>
              <a:gd name="connsiteY1653" fmla="*/ 1030724 h 1934496"/>
              <a:gd name="connsiteX1654" fmla="*/ 9469708 w 9922465"/>
              <a:gd name="connsiteY1654" fmla="*/ 975533 h 1934496"/>
              <a:gd name="connsiteX1655" fmla="*/ 8935170 w 9922465"/>
              <a:gd name="connsiteY1655" fmla="*/ 975533 h 1934496"/>
              <a:gd name="connsiteX1656" fmla="*/ 8990362 w 9922465"/>
              <a:gd name="connsiteY1656" fmla="*/ 1030724 h 1934496"/>
              <a:gd name="connsiteX1657" fmla="*/ 8935170 w 9922465"/>
              <a:gd name="connsiteY1657" fmla="*/ 1085915 h 1934496"/>
              <a:gd name="connsiteX1658" fmla="*/ 8879978 w 9922465"/>
              <a:gd name="connsiteY1658" fmla="*/ 1030724 h 1934496"/>
              <a:gd name="connsiteX1659" fmla="*/ 8935170 w 9922465"/>
              <a:gd name="connsiteY1659" fmla="*/ 975533 h 1934496"/>
              <a:gd name="connsiteX1660" fmla="*/ 8407315 w 9922465"/>
              <a:gd name="connsiteY1660" fmla="*/ 975533 h 1934496"/>
              <a:gd name="connsiteX1661" fmla="*/ 8462507 w 9922465"/>
              <a:gd name="connsiteY1661" fmla="*/ 1030724 h 1934496"/>
              <a:gd name="connsiteX1662" fmla="*/ 8407315 w 9922465"/>
              <a:gd name="connsiteY1662" fmla="*/ 1085915 h 1934496"/>
              <a:gd name="connsiteX1663" fmla="*/ 8352123 w 9922465"/>
              <a:gd name="connsiteY1663" fmla="*/ 1030724 h 1934496"/>
              <a:gd name="connsiteX1664" fmla="*/ 8407315 w 9922465"/>
              <a:gd name="connsiteY1664" fmla="*/ 975533 h 1934496"/>
              <a:gd name="connsiteX1665" fmla="*/ 7876116 w 9922465"/>
              <a:gd name="connsiteY1665" fmla="*/ 975533 h 1934496"/>
              <a:gd name="connsiteX1666" fmla="*/ 7931308 w 9922465"/>
              <a:gd name="connsiteY1666" fmla="*/ 1030724 h 1934496"/>
              <a:gd name="connsiteX1667" fmla="*/ 7876116 w 9922465"/>
              <a:gd name="connsiteY1667" fmla="*/ 1085915 h 1934496"/>
              <a:gd name="connsiteX1668" fmla="*/ 7820924 w 9922465"/>
              <a:gd name="connsiteY1668" fmla="*/ 1030724 h 1934496"/>
              <a:gd name="connsiteX1669" fmla="*/ 7876116 w 9922465"/>
              <a:gd name="connsiteY1669" fmla="*/ 975533 h 1934496"/>
              <a:gd name="connsiteX1670" fmla="*/ 7745822 w 9922465"/>
              <a:gd name="connsiteY1670" fmla="*/ 975533 h 1934496"/>
              <a:gd name="connsiteX1671" fmla="*/ 7801014 w 9922465"/>
              <a:gd name="connsiteY1671" fmla="*/ 1030724 h 1934496"/>
              <a:gd name="connsiteX1672" fmla="*/ 7745822 w 9922465"/>
              <a:gd name="connsiteY1672" fmla="*/ 1085915 h 1934496"/>
              <a:gd name="connsiteX1673" fmla="*/ 7690630 w 9922465"/>
              <a:gd name="connsiteY1673" fmla="*/ 1030724 h 1934496"/>
              <a:gd name="connsiteX1674" fmla="*/ 7745822 w 9922465"/>
              <a:gd name="connsiteY1674" fmla="*/ 975533 h 1934496"/>
              <a:gd name="connsiteX1675" fmla="*/ 7481894 w 9922465"/>
              <a:gd name="connsiteY1675" fmla="*/ 975533 h 1934496"/>
              <a:gd name="connsiteX1676" fmla="*/ 7537086 w 9922465"/>
              <a:gd name="connsiteY1676" fmla="*/ 1030724 h 1934496"/>
              <a:gd name="connsiteX1677" fmla="*/ 7481894 w 9922465"/>
              <a:gd name="connsiteY1677" fmla="*/ 1085915 h 1934496"/>
              <a:gd name="connsiteX1678" fmla="*/ 7426702 w 9922465"/>
              <a:gd name="connsiteY1678" fmla="*/ 1030724 h 1934496"/>
              <a:gd name="connsiteX1679" fmla="*/ 7481894 w 9922465"/>
              <a:gd name="connsiteY1679" fmla="*/ 975533 h 1934496"/>
              <a:gd name="connsiteX1680" fmla="*/ 7341578 w 9922465"/>
              <a:gd name="connsiteY1680" fmla="*/ 975533 h 1934496"/>
              <a:gd name="connsiteX1681" fmla="*/ 7396770 w 9922465"/>
              <a:gd name="connsiteY1681" fmla="*/ 1030724 h 1934496"/>
              <a:gd name="connsiteX1682" fmla="*/ 7341578 w 9922465"/>
              <a:gd name="connsiteY1682" fmla="*/ 1085915 h 1934496"/>
              <a:gd name="connsiteX1683" fmla="*/ 7286386 w 9922465"/>
              <a:gd name="connsiteY1683" fmla="*/ 1030724 h 1934496"/>
              <a:gd name="connsiteX1684" fmla="*/ 7341578 w 9922465"/>
              <a:gd name="connsiteY1684" fmla="*/ 975533 h 1934496"/>
              <a:gd name="connsiteX1685" fmla="*/ 7211285 w 9922465"/>
              <a:gd name="connsiteY1685" fmla="*/ 975533 h 1934496"/>
              <a:gd name="connsiteX1686" fmla="*/ 7266477 w 9922465"/>
              <a:gd name="connsiteY1686" fmla="*/ 1030724 h 1934496"/>
              <a:gd name="connsiteX1687" fmla="*/ 7211285 w 9922465"/>
              <a:gd name="connsiteY1687" fmla="*/ 1085915 h 1934496"/>
              <a:gd name="connsiteX1688" fmla="*/ 7156093 w 9922465"/>
              <a:gd name="connsiteY1688" fmla="*/ 1030724 h 1934496"/>
              <a:gd name="connsiteX1689" fmla="*/ 7211285 w 9922465"/>
              <a:gd name="connsiteY1689" fmla="*/ 975533 h 1934496"/>
              <a:gd name="connsiteX1690" fmla="*/ 6947356 w 9922465"/>
              <a:gd name="connsiteY1690" fmla="*/ 975533 h 1934496"/>
              <a:gd name="connsiteX1691" fmla="*/ 7002548 w 9922465"/>
              <a:gd name="connsiteY1691" fmla="*/ 1030724 h 1934496"/>
              <a:gd name="connsiteX1692" fmla="*/ 6947356 w 9922465"/>
              <a:gd name="connsiteY1692" fmla="*/ 1085915 h 1934496"/>
              <a:gd name="connsiteX1693" fmla="*/ 6892164 w 9922465"/>
              <a:gd name="connsiteY1693" fmla="*/ 1030724 h 1934496"/>
              <a:gd name="connsiteX1694" fmla="*/ 6947356 w 9922465"/>
              <a:gd name="connsiteY1694" fmla="*/ 975533 h 1934496"/>
              <a:gd name="connsiteX1695" fmla="*/ 6817063 w 9922465"/>
              <a:gd name="connsiteY1695" fmla="*/ 975533 h 1934496"/>
              <a:gd name="connsiteX1696" fmla="*/ 6872255 w 9922465"/>
              <a:gd name="connsiteY1696" fmla="*/ 1030724 h 1934496"/>
              <a:gd name="connsiteX1697" fmla="*/ 6817063 w 9922465"/>
              <a:gd name="connsiteY1697" fmla="*/ 1085915 h 1934496"/>
              <a:gd name="connsiteX1698" fmla="*/ 6761871 w 9922465"/>
              <a:gd name="connsiteY1698" fmla="*/ 1030724 h 1934496"/>
              <a:gd name="connsiteX1699" fmla="*/ 6817063 w 9922465"/>
              <a:gd name="connsiteY1699" fmla="*/ 975533 h 1934496"/>
              <a:gd name="connsiteX1700" fmla="*/ 6683430 w 9922465"/>
              <a:gd name="connsiteY1700" fmla="*/ 975533 h 1934496"/>
              <a:gd name="connsiteX1701" fmla="*/ 6738622 w 9922465"/>
              <a:gd name="connsiteY1701" fmla="*/ 1030724 h 1934496"/>
              <a:gd name="connsiteX1702" fmla="*/ 6683430 w 9922465"/>
              <a:gd name="connsiteY1702" fmla="*/ 1085915 h 1934496"/>
              <a:gd name="connsiteX1703" fmla="*/ 6628238 w 9922465"/>
              <a:gd name="connsiteY1703" fmla="*/ 1030724 h 1934496"/>
              <a:gd name="connsiteX1704" fmla="*/ 6683430 w 9922465"/>
              <a:gd name="connsiteY1704" fmla="*/ 975533 h 1934496"/>
              <a:gd name="connsiteX1705" fmla="*/ 6289206 w 9922465"/>
              <a:gd name="connsiteY1705" fmla="*/ 975533 h 1934496"/>
              <a:gd name="connsiteX1706" fmla="*/ 6344398 w 9922465"/>
              <a:gd name="connsiteY1706" fmla="*/ 1030724 h 1934496"/>
              <a:gd name="connsiteX1707" fmla="*/ 6289206 w 9922465"/>
              <a:gd name="connsiteY1707" fmla="*/ 1085915 h 1934496"/>
              <a:gd name="connsiteX1708" fmla="*/ 6234014 w 9922465"/>
              <a:gd name="connsiteY1708" fmla="*/ 1030724 h 1934496"/>
              <a:gd name="connsiteX1709" fmla="*/ 6289206 w 9922465"/>
              <a:gd name="connsiteY1709" fmla="*/ 975533 h 1934496"/>
              <a:gd name="connsiteX1710" fmla="*/ 5754667 w 9922465"/>
              <a:gd name="connsiteY1710" fmla="*/ 975533 h 1934496"/>
              <a:gd name="connsiteX1711" fmla="*/ 5809859 w 9922465"/>
              <a:gd name="connsiteY1711" fmla="*/ 1030724 h 1934496"/>
              <a:gd name="connsiteX1712" fmla="*/ 5754667 w 9922465"/>
              <a:gd name="connsiteY1712" fmla="*/ 1085915 h 1934496"/>
              <a:gd name="connsiteX1713" fmla="*/ 5699475 w 9922465"/>
              <a:gd name="connsiteY1713" fmla="*/ 1030724 h 1934496"/>
              <a:gd name="connsiteX1714" fmla="*/ 5754667 w 9922465"/>
              <a:gd name="connsiteY1714" fmla="*/ 975533 h 1934496"/>
              <a:gd name="connsiteX1715" fmla="*/ 5487398 w 9922465"/>
              <a:gd name="connsiteY1715" fmla="*/ 975533 h 1934496"/>
              <a:gd name="connsiteX1716" fmla="*/ 5542590 w 9922465"/>
              <a:gd name="connsiteY1716" fmla="*/ 1030724 h 1934496"/>
              <a:gd name="connsiteX1717" fmla="*/ 5487398 w 9922465"/>
              <a:gd name="connsiteY1717" fmla="*/ 1085915 h 1934496"/>
              <a:gd name="connsiteX1718" fmla="*/ 5432206 w 9922465"/>
              <a:gd name="connsiteY1718" fmla="*/ 1030724 h 1934496"/>
              <a:gd name="connsiteX1719" fmla="*/ 5487398 w 9922465"/>
              <a:gd name="connsiteY1719" fmla="*/ 975533 h 1934496"/>
              <a:gd name="connsiteX1720" fmla="*/ 5357105 w 9922465"/>
              <a:gd name="connsiteY1720" fmla="*/ 975533 h 1934496"/>
              <a:gd name="connsiteX1721" fmla="*/ 5412297 w 9922465"/>
              <a:gd name="connsiteY1721" fmla="*/ 1030724 h 1934496"/>
              <a:gd name="connsiteX1722" fmla="*/ 5357105 w 9922465"/>
              <a:gd name="connsiteY1722" fmla="*/ 1085915 h 1934496"/>
              <a:gd name="connsiteX1723" fmla="*/ 5301913 w 9922465"/>
              <a:gd name="connsiteY1723" fmla="*/ 1030724 h 1934496"/>
              <a:gd name="connsiteX1724" fmla="*/ 5357105 w 9922465"/>
              <a:gd name="connsiteY1724" fmla="*/ 975533 h 1934496"/>
              <a:gd name="connsiteX1725" fmla="*/ 5093176 w 9922465"/>
              <a:gd name="connsiteY1725" fmla="*/ 975533 h 1934496"/>
              <a:gd name="connsiteX1726" fmla="*/ 5148368 w 9922465"/>
              <a:gd name="connsiteY1726" fmla="*/ 1030724 h 1934496"/>
              <a:gd name="connsiteX1727" fmla="*/ 5093176 w 9922465"/>
              <a:gd name="connsiteY1727" fmla="*/ 1085915 h 1934496"/>
              <a:gd name="connsiteX1728" fmla="*/ 5037984 w 9922465"/>
              <a:gd name="connsiteY1728" fmla="*/ 1030724 h 1934496"/>
              <a:gd name="connsiteX1729" fmla="*/ 5093176 w 9922465"/>
              <a:gd name="connsiteY1729" fmla="*/ 975533 h 1934496"/>
              <a:gd name="connsiteX1730" fmla="*/ 4959540 w 9922465"/>
              <a:gd name="connsiteY1730" fmla="*/ 975533 h 1934496"/>
              <a:gd name="connsiteX1731" fmla="*/ 5014732 w 9922465"/>
              <a:gd name="connsiteY1731" fmla="*/ 1030724 h 1934496"/>
              <a:gd name="connsiteX1732" fmla="*/ 4959540 w 9922465"/>
              <a:gd name="connsiteY1732" fmla="*/ 1085915 h 1934496"/>
              <a:gd name="connsiteX1733" fmla="*/ 4904348 w 9922465"/>
              <a:gd name="connsiteY1733" fmla="*/ 1030724 h 1934496"/>
              <a:gd name="connsiteX1734" fmla="*/ 4959540 w 9922465"/>
              <a:gd name="connsiteY1734" fmla="*/ 975533 h 1934496"/>
              <a:gd name="connsiteX1735" fmla="*/ 4161075 w 9922465"/>
              <a:gd name="connsiteY1735" fmla="*/ 975533 h 1934496"/>
              <a:gd name="connsiteX1736" fmla="*/ 4216267 w 9922465"/>
              <a:gd name="connsiteY1736" fmla="*/ 1030724 h 1934496"/>
              <a:gd name="connsiteX1737" fmla="*/ 4161075 w 9922465"/>
              <a:gd name="connsiteY1737" fmla="*/ 1085915 h 1934496"/>
              <a:gd name="connsiteX1738" fmla="*/ 4105883 w 9922465"/>
              <a:gd name="connsiteY1738" fmla="*/ 1030724 h 1934496"/>
              <a:gd name="connsiteX1739" fmla="*/ 4161075 w 9922465"/>
              <a:gd name="connsiteY1739" fmla="*/ 975533 h 1934496"/>
              <a:gd name="connsiteX1740" fmla="*/ 4030782 w 9922465"/>
              <a:gd name="connsiteY1740" fmla="*/ 975533 h 1934496"/>
              <a:gd name="connsiteX1741" fmla="*/ 4085974 w 9922465"/>
              <a:gd name="connsiteY1741" fmla="*/ 1030724 h 1934496"/>
              <a:gd name="connsiteX1742" fmla="*/ 4030782 w 9922465"/>
              <a:gd name="connsiteY1742" fmla="*/ 1085915 h 1934496"/>
              <a:gd name="connsiteX1743" fmla="*/ 3975590 w 9922465"/>
              <a:gd name="connsiteY1743" fmla="*/ 1030724 h 1934496"/>
              <a:gd name="connsiteX1744" fmla="*/ 4030782 w 9922465"/>
              <a:gd name="connsiteY1744" fmla="*/ 975533 h 1934496"/>
              <a:gd name="connsiteX1745" fmla="*/ 3369290 w 9922465"/>
              <a:gd name="connsiteY1745" fmla="*/ 975533 h 1934496"/>
              <a:gd name="connsiteX1746" fmla="*/ 3424482 w 9922465"/>
              <a:gd name="connsiteY1746" fmla="*/ 1030724 h 1934496"/>
              <a:gd name="connsiteX1747" fmla="*/ 3369290 w 9922465"/>
              <a:gd name="connsiteY1747" fmla="*/ 1085915 h 1934496"/>
              <a:gd name="connsiteX1748" fmla="*/ 3314098 w 9922465"/>
              <a:gd name="connsiteY1748" fmla="*/ 1030724 h 1934496"/>
              <a:gd name="connsiteX1749" fmla="*/ 3369290 w 9922465"/>
              <a:gd name="connsiteY1749" fmla="*/ 975533 h 1934496"/>
              <a:gd name="connsiteX1750" fmla="*/ 2707880 w 9922465"/>
              <a:gd name="connsiteY1750" fmla="*/ 975533 h 1934496"/>
              <a:gd name="connsiteX1751" fmla="*/ 2763074 w 9922465"/>
              <a:gd name="connsiteY1751" fmla="*/ 1030724 h 1934496"/>
              <a:gd name="connsiteX1752" fmla="*/ 2707880 w 9922465"/>
              <a:gd name="connsiteY1752" fmla="*/ 1085915 h 1934496"/>
              <a:gd name="connsiteX1753" fmla="*/ 2652689 w 9922465"/>
              <a:gd name="connsiteY1753" fmla="*/ 1030724 h 1934496"/>
              <a:gd name="connsiteX1754" fmla="*/ 2707880 w 9922465"/>
              <a:gd name="connsiteY1754" fmla="*/ 975533 h 1934496"/>
              <a:gd name="connsiteX1755" fmla="*/ 2173347 w 9922465"/>
              <a:gd name="connsiteY1755" fmla="*/ 975533 h 1934496"/>
              <a:gd name="connsiteX1756" fmla="*/ 2228540 w 9922465"/>
              <a:gd name="connsiteY1756" fmla="*/ 1030724 h 1934496"/>
              <a:gd name="connsiteX1757" fmla="*/ 2173347 w 9922465"/>
              <a:gd name="connsiteY1757" fmla="*/ 1085915 h 1934496"/>
              <a:gd name="connsiteX1758" fmla="*/ 2118154 w 9922465"/>
              <a:gd name="connsiteY1758" fmla="*/ 1030724 h 1934496"/>
              <a:gd name="connsiteX1759" fmla="*/ 2173347 w 9922465"/>
              <a:gd name="connsiteY1759" fmla="*/ 975533 h 1934496"/>
              <a:gd name="connsiteX1760" fmla="*/ 1251258 w 9922465"/>
              <a:gd name="connsiteY1760" fmla="*/ 975533 h 1934496"/>
              <a:gd name="connsiteX1761" fmla="*/ 1306450 w 9922465"/>
              <a:gd name="connsiteY1761" fmla="*/ 1030724 h 1934496"/>
              <a:gd name="connsiteX1762" fmla="*/ 1251258 w 9922465"/>
              <a:gd name="connsiteY1762" fmla="*/ 1085915 h 1934496"/>
              <a:gd name="connsiteX1763" fmla="*/ 1196066 w 9922465"/>
              <a:gd name="connsiteY1763" fmla="*/ 1030724 h 1934496"/>
              <a:gd name="connsiteX1764" fmla="*/ 1251258 w 9922465"/>
              <a:gd name="connsiteY1764" fmla="*/ 975533 h 1934496"/>
              <a:gd name="connsiteX1765" fmla="*/ 847001 w 9922465"/>
              <a:gd name="connsiteY1765" fmla="*/ 975533 h 1934496"/>
              <a:gd name="connsiteX1766" fmla="*/ 902196 w 9922465"/>
              <a:gd name="connsiteY1766" fmla="*/ 1030724 h 1934496"/>
              <a:gd name="connsiteX1767" fmla="*/ 847001 w 9922465"/>
              <a:gd name="connsiteY1767" fmla="*/ 1085915 h 1934496"/>
              <a:gd name="connsiteX1768" fmla="*/ 791804 w 9922465"/>
              <a:gd name="connsiteY1768" fmla="*/ 1030724 h 1934496"/>
              <a:gd name="connsiteX1769" fmla="*/ 847001 w 9922465"/>
              <a:gd name="connsiteY1769" fmla="*/ 975533 h 1934496"/>
              <a:gd name="connsiteX1770" fmla="*/ 9336074 w 9922465"/>
              <a:gd name="connsiteY1770" fmla="*/ 975532 h 1934496"/>
              <a:gd name="connsiteX1771" fmla="*/ 9391266 w 9922465"/>
              <a:gd name="connsiteY1771" fmla="*/ 1030723 h 1934496"/>
              <a:gd name="connsiteX1772" fmla="*/ 9336074 w 9922465"/>
              <a:gd name="connsiteY1772" fmla="*/ 1085914 h 1934496"/>
              <a:gd name="connsiteX1773" fmla="*/ 9280882 w 9922465"/>
              <a:gd name="connsiteY1773" fmla="*/ 1030723 h 1934496"/>
              <a:gd name="connsiteX1774" fmla="*/ 9336074 w 9922465"/>
              <a:gd name="connsiteY1774" fmla="*/ 975532 h 1934496"/>
              <a:gd name="connsiteX1775" fmla="*/ 9199098 w 9922465"/>
              <a:gd name="connsiteY1775" fmla="*/ 975532 h 1934496"/>
              <a:gd name="connsiteX1776" fmla="*/ 9254290 w 9922465"/>
              <a:gd name="connsiteY1776" fmla="*/ 1030723 h 1934496"/>
              <a:gd name="connsiteX1777" fmla="*/ 9199098 w 9922465"/>
              <a:gd name="connsiteY1777" fmla="*/ 1085914 h 1934496"/>
              <a:gd name="connsiteX1778" fmla="*/ 9143906 w 9922465"/>
              <a:gd name="connsiteY1778" fmla="*/ 1030723 h 1934496"/>
              <a:gd name="connsiteX1779" fmla="*/ 9199098 w 9922465"/>
              <a:gd name="connsiteY1779" fmla="*/ 975532 h 1934496"/>
              <a:gd name="connsiteX1780" fmla="*/ 9068805 w 9922465"/>
              <a:gd name="connsiteY1780" fmla="*/ 975532 h 1934496"/>
              <a:gd name="connsiteX1781" fmla="*/ 9123997 w 9922465"/>
              <a:gd name="connsiteY1781" fmla="*/ 1030723 h 1934496"/>
              <a:gd name="connsiteX1782" fmla="*/ 9068805 w 9922465"/>
              <a:gd name="connsiteY1782" fmla="*/ 1085914 h 1934496"/>
              <a:gd name="connsiteX1783" fmla="*/ 9013613 w 9922465"/>
              <a:gd name="connsiteY1783" fmla="*/ 1030723 h 1934496"/>
              <a:gd name="connsiteX1784" fmla="*/ 9068805 w 9922465"/>
              <a:gd name="connsiteY1784" fmla="*/ 975532 h 1934496"/>
              <a:gd name="connsiteX1785" fmla="*/ 8801536 w 9922465"/>
              <a:gd name="connsiteY1785" fmla="*/ 975532 h 1934496"/>
              <a:gd name="connsiteX1786" fmla="*/ 8856728 w 9922465"/>
              <a:gd name="connsiteY1786" fmla="*/ 1030723 h 1934496"/>
              <a:gd name="connsiteX1787" fmla="*/ 8801536 w 9922465"/>
              <a:gd name="connsiteY1787" fmla="*/ 1085914 h 1934496"/>
              <a:gd name="connsiteX1788" fmla="*/ 8746344 w 9922465"/>
              <a:gd name="connsiteY1788" fmla="*/ 1030723 h 1934496"/>
              <a:gd name="connsiteX1789" fmla="*/ 8801536 w 9922465"/>
              <a:gd name="connsiteY1789" fmla="*/ 975532 h 1934496"/>
              <a:gd name="connsiteX1790" fmla="*/ 8671243 w 9922465"/>
              <a:gd name="connsiteY1790" fmla="*/ 975532 h 1934496"/>
              <a:gd name="connsiteX1791" fmla="*/ 8726435 w 9922465"/>
              <a:gd name="connsiteY1791" fmla="*/ 1030723 h 1934496"/>
              <a:gd name="connsiteX1792" fmla="*/ 8671243 w 9922465"/>
              <a:gd name="connsiteY1792" fmla="*/ 1085914 h 1934496"/>
              <a:gd name="connsiteX1793" fmla="*/ 8616051 w 9922465"/>
              <a:gd name="connsiteY1793" fmla="*/ 1030723 h 1934496"/>
              <a:gd name="connsiteX1794" fmla="*/ 8671243 w 9922465"/>
              <a:gd name="connsiteY1794" fmla="*/ 975532 h 1934496"/>
              <a:gd name="connsiteX1795" fmla="*/ 8537608 w 9922465"/>
              <a:gd name="connsiteY1795" fmla="*/ 975532 h 1934496"/>
              <a:gd name="connsiteX1796" fmla="*/ 8592800 w 9922465"/>
              <a:gd name="connsiteY1796" fmla="*/ 1030723 h 1934496"/>
              <a:gd name="connsiteX1797" fmla="*/ 8537608 w 9922465"/>
              <a:gd name="connsiteY1797" fmla="*/ 1085914 h 1934496"/>
              <a:gd name="connsiteX1798" fmla="*/ 8482416 w 9922465"/>
              <a:gd name="connsiteY1798" fmla="*/ 1030723 h 1934496"/>
              <a:gd name="connsiteX1799" fmla="*/ 8537608 w 9922465"/>
              <a:gd name="connsiteY1799" fmla="*/ 975532 h 1934496"/>
              <a:gd name="connsiteX1800" fmla="*/ 8273681 w 9922465"/>
              <a:gd name="connsiteY1800" fmla="*/ 975532 h 1934496"/>
              <a:gd name="connsiteX1801" fmla="*/ 8328873 w 9922465"/>
              <a:gd name="connsiteY1801" fmla="*/ 1030723 h 1934496"/>
              <a:gd name="connsiteX1802" fmla="*/ 8273681 w 9922465"/>
              <a:gd name="connsiteY1802" fmla="*/ 1085914 h 1934496"/>
              <a:gd name="connsiteX1803" fmla="*/ 8218489 w 9922465"/>
              <a:gd name="connsiteY1803" fmla="*/ 1030723 h 1934496"/>
              <a:gd name="connsiteX1804" fmla="*/ 8273681 w 9922465"/>
              <a:gd name="connsiteY1804" fmla="*/ 975532 h 1934496"/>
              <a:gd name="connsiteX1805" fmla="*/ 8143385 w 9922465"/>
              <a:gd name="connsiteY1805" fmla="*/ 975532 h 1934496"/>
              <a:gd name="connsiteX1806" fmla="*/ 8198577 w 9922465"/>
              <a:gd name="connsiteY1806" fmla="*/ 1030723 h 1934496"/>
              <a:gd name="connsiteX1807" fmla="*/ 8143385 w 9922465"/>
              <a:gd name="connsiteY1807" fmla="*/ 1085914 h 1934496"/>
              <a:gd name="connsiteX1808" fmla="*/ 8088193 w 9922465"/>
              <a:gd name="connsiteY1808" fmla="*/ 1030723 h 1934496"/>
              <a:gd name="connsiteX1809" fmla="*/ 8143385 w 9922465"/>
              <a:gd name="connsiteY1809" fmla="*/ 975532 h 1934496"/>
              <a:gd name="connsiteX1810" fmla="*/ 8009751 w 9922465"/>
              <a:gd name="connsiteY1810" fmla="*/ 975532 h 1934496"/>
              <a:gd name="connsiteX1811" fmla="*/ 8064943 w 9922465"/>
              <a:gd name="connsiteY1811" fmla="*/ 1030723 h 1934496"/>
              <a:gd name="connsiteX1812" fmla="*/ 8009751 w 9922465"/>
              <a:gd name="connsiteY1812" fmla="*/ 1085914 h 1934496"/>
              <a:gd name="connsiteX1813" fmla="*/ 7954559 w 9922465"/>
              <a:gd name="connsiteY1813" fmla="*/ 1030723 h 1934496"/>
              <a:gd name="connsiteX1814" fmla="*/ 8009751 w 9922465"/>
              <a:gd name="connsiteY1814" fmla="*/ 975532 h 1934496"/>
              <a:gd name="connsiteX1815" fmla="*/ 7608847 w 9922465"/>
              <a:gd name="connsiteY1815" fmla="*/ 975532 h 1934496"/>
              <a:gd name="connsiteX1816" fmla="*/ 7664039 w 9922465"/>
              <a:gd name="connsiteY1816" fmla="*/ 1030723 h 1934496"/>
              <a:gd name="connsiteX1817" fmla="*/ 7608847 w 9922465"/>
              <a:gd name="connsiteY1817" fmla="*/ 1085914 h 1934496"/>
              <a:gd name="connsiteX1818" fmla="*/ 7553655 w 9922465"/>
              <a:gd name="connsiteY1818" fmla="*/ 1030723 h 1934496"/>
              <a:gd name="connsiteX1819" fmla="*/ 7608847 w 9922465"/>
              <a:gd name="connsiteY1819" fmla="*/ 975532 h 1934496"/>
              <a:gd name="connsiteX1820" fmla="*/ 7080991 w 9922465"/>
              <a:gd name="connsiteY1820" fmla="*/ 975532 h 1934496"/>
              <a:gd name="connsiteX1821" fmla="*/ 7136183 w 9922465"/>
              <a:gd name="connsiteY1821" fmla="*/ 1030723 h 1934496"/>
              <a:gd name="connsiteX1822" fmla="*/ 7080991 w 9922465"/>
              <a:gd name="connsiteY1822" fmla="*/ 1085914 h 1934496"/>
              <a:gd name="connsiteX1823" fmla="*/ 7025799 w 9922465"/>
              <a:gd name="connsiteY1823" fmla="*/ 1030723 h 1934496"/>
              <a:gd name="connsiteX1824" fmla="*/ 7080991 w 9922465"/>
              <a:gd name="connsiteY1824" fmla="*/ 975532 h 1934496"/>
              <a:gd name="connsiteX1825" fmla="*/ 6553135 w 9922465"/>
              <a:gd name="connsiteY1825" fmla="*/ 975532 h 1934496"/>
              <a:gd name="connsiteX1826" fmla="*/ 6608327 w 9922465"/>
              <a:gd name="connsiteY1826" fmla="*/ 1030723 h 1934496"/>
              <a:gd name="connsiteX1827" fmla="*/ 6553135 w 9922465"/>
              <a:gd name="connsiteY1827" fmla="*/ 1085914 h 1934496"/>
              <a:gd name="connsiteX1828" fmla="*/ 6497943 w 9922465"/>
              <a:gd name="connsiteY1828" fmla="*/ 1030723 h 1934496"/>
              <a:gd name="connsiteX1829" fmla="*/ 6553135 w 9922465"/>
              <a:gd name="connsiteY1829" fmla="*/ 975532 h 1934496"/>
              <a:gd name="connsiteX1830" fmla="*/ 6419501 w 9922465"/>
              <a:gd name="connsiteY1830" fmla="*/ 975532 h 1934496"/>
              <a:gd name="connsiteX1831" fmla="*/ 6474693 w 9922465"/>
              <a:gd name="connsiteY1831" fmla="*/ 1030723 h 1934496"/>
              <a:gd name="connsiteX1832" fmla="*/ 6419501 w 9922465"/>
              <a:gd name="connsiteY1832" fmla="*/ 1085914 h 1934496"/>
              <a:gd name="connsiteX1833" fmla="*/ 6364309 w 9922465"/>
              <a:gd name="connsiteY1833" fmla="*/ 1030723 h 1934496"/>
              <a:gd name="connsiteX1834" fmla="*/ 6419501 w 9922465"/>
              <a:gd name="connsiteY1834" fmla="*/ 975532 h 1934496"/>
              <a:gd name="connsiteX1835" fmla="*/ 6155571 w 9922465"/>
              <a:gd name="connsiteY1835" fmla="*/ 975532 h 1934496"/>
              <a:gd name="connsiteX1836" fmla="*/ 6210763 w 9922465"/>
              <a:gd name="connsiteY1836" fmla="*/ 1030723 h 1934496"/>
              <a:gd name="connsiteX1837" fmla="*/ 6155571 w 9922465"/>
              <a:gd name="connsiteY1837" fmla="*/ 1085914 h 1934496"/>
              <a:gd name="connsiteX1838" fmla="*/ 6100379 w 9922465"/>
              <a:gd name="connsiteY1838" fmla="*/ 1030723 h 1934496"/>
              <a:gd name="connsiteX1839" fmla="*/ 6155571 w 9922465"/>
              <a:gd name="connsiteY1839" fmla="*/ 975532 h 1934496"/>
              <a:gd name="connsiteX1840" fmla="*/ 6021936 w 9922465"/>
              <a:gd name="connsiteY1840" fmla="*/ 975532 h 1934496"/>
              <a:gd name="connsiteX1841" fmla="*/ 6077128 w 9922465"/>
              <a:gd name="connsiteY1841" fmla="*/ 1030723 h 1934496"/>
              <a:gd name="connsiteX1842" fmla="*/ 6021936 w 9922465"/>
              <a:gd name="connsiteY1842" fmla="*/ 1085914 h 1934496"/>
              <a:gd name="connsiteX1843" fmla="*/ 5966744 w 9922465"/>
              <a:gd name="connsiteY1843" fmla="*/ 1030723 h 1934496"/>
              <a:gd name="connsiteX1844" fmla="*/ 6021936 w 9922465"/>
              <a:gd name="connsiteY1844" fmla="*/ 975532 h 1934496"/>
              <a:gd name="connsiteX1845" fmla="*/ 5884963 w 9922465"/>
              <a:gd name="connsiteY1845" fmla="*/ 975532 h 1934496"/>
              <a:gd name="connsiteX1846" fmla="*/ 5940155 w 9922465"/>
              <a:gd name="connsiteY1846" fmla="*/ 1030723 h 1934496"/>
              <a:gd name="connsiteX1847" fmla="*/ 5884963 w 9922465"/>
              <a:gd name="connsiteY1847" fmla="*/ 1085914 h 1934496"/>
              <a:gd name="connsiteX1848" fmla="*/ 5829771 w 9922465"/>
              <a:gd name="connsiteY1848" fmla="*/ 1030723 h 1934496"/>
              <a:gd name="connsiteX1849" fmla="*/ 5884963 w 9922465"/>
              <a:gd name="connsiteY1849" fmla="*/ 975532 h 1934496"/>
              <a:gd name="connsiteX1850" fmla="*/ 5621031 w 9922465"/>
              <a:gd name="connsiteY1850" fmla="*/ 975532 h 1934496"/>
              <a:gd name="connsiteX1851" fmla="*/ 5676223 w 9922465"/>
              <a:gd name="connsiteY1851" fmla="*/ 1030723 h 1934496"/>
              <a:gd name="connsiteX1852" fmla="*/ 5621031 w 9922465"/>
              <a:gd name="connsiteY1852" fmla="*/ 1085914 h 1934496"/>
              <a:gd name="connsiteX1853" fmla="*/ 5565839 w 9922465"/>
              <a:gd name="connsiteY1853" fmla="*/ 1030723 h 1934496"/>
              <a:gd name="connsiteX1854" fmla="*/ 5621031 w 9922465"/>
              <a:gd name="connsiteY1854" fmla="*/ 975532 h 1934496"/>
              <a:gd name="connsiteX1855" fmla="*/ 5223472 w 9922465"/>
              <a:gd name="connsiteY1855" fmla="*/ 975532 h 1934496"/>
              <a:gd name="connsiteX1856" fmla="*/ 5278664 w 9922465"/>
              <a:gd name="connsiteY1856" fmla="*/ 1030723 h 1934496"/>
              <a:gd name="connsiteX1857" fmla="*/ 5223472 w 9922465"/>
              <a:gd name="connsiteY1857" fmla="*/ 1085914 h 1934496"/>
              <a:gd name="connsiteX1858" fmla="*/ 5168280 w 9922465"/>
              <a:gd name="connsiteY1858" fmla="*/ 1030723 h 1934496"/>
              <a:gd name="connsiteX1859" fmla="*/ 5223472 w 9922465"/>
              <a:gd name="connsiteY1859" fmla="*/ 975532 h 1934496"/>
              <a:gd name="connsiteX1860" fmla="*/ 4294710 w 9922465"/>
              <a:gd name="connsiteY1860" fmla="*/ 975532 h 1934496"/>
              <a:gd name="connsiteX1861" fmla="*/ 4349902 w 9922465"/>
              <a:gd name="connsiteY1861" fmla="*/ 1030723 h 1934496"/>
              <a:gd name="connsiteX1862" fmla="*/ 4294710 w 9922465"/>
              <a:gd name="connsiteY1862" fmla="*/ 1085914 h 1934496"/>
              <a:gd name="connsiteX1863" fmla="*/ 4239518 w 9922465"/>
              <a:gd name="connsiteY1863" fmla="*/ 1030723 h 1934496"/>
              <a:gd name="connsiteX1864" fmla="*/ 4294710 w 9922465"/>
              <a:gd name="connsiteY1864" fmla="*/ 975532 h 1934496"/>
              <a:gd name="connsiteX1865" fmla="*/ 3499584 w 9922465"/>
              <a:gd name="connsiteY1865" fmla="*/ 975532 h 1934496"/>
              <a:gd name="connsiteX1866" fmla="*/ 3554776 w 9922465"/>
              <a:gd name="connsiteY1866" fmla="*/ 1030723 h 1934496"/>
              <a:gd name="connsiteX1867" fmla="*/ 3499584 w 9922465"/>
              <a:gd name="connsiteY1867" fmla="*/ 1085914 h 1934496"/>
              <a:gd name="connsiteX1868" fmla="*/ 3444392 w 9922465"/>
              <a:gd name="connsiteY1868" fmla="*/ 1030723 h 1934496"/>
              <a:gd name="connsiteX1869" fmla="*/ 3499584 w 9922465"/>
              <a:gd name="connsiteY1869" fmla="*/ 975532 h 1934496"/>
              <a:gd name="connsiteX1870" fmla="*/ 2834836 w 9922465"/>
              <a:gd name="connsiteY1870" fmla="*/ 975532 h 1934496"/>
              <a:gd name="connsiteX1871" fmla="*/ 2890028 w 9922465"/>
              <a:gd name="connsiteY1871" fmla="*/ 1030723 h 1934496"/>
              <a:gd name="connsiteX1872" fmla="*/ 2834836 w 9922465"/>
              <a:gd name="connsiteY1872" fmla="*/ 1085914 h 1934496"/>
              <a:gd name="connsiteX1873" fmla="*/ 2779643 w 9922465"/>
              <a:gd name="connsiteY1873" fmla="*/ 1030723 h 1934496"/>
              <a:gd name="connsiteX1874" fmla="*/ 2834836 w 9922465"/>
              <a:gd name="connsiteY1874" fmla="*/ 975532 h 1934496"/>
              <a:gd name="connsiteX1875" fmla="*/ 2303639 w 9922465"/>
              <a:gd name="connsiteY1875" fmla="*/ 975532 h 1934496"/>
              <a:gd name="connsiteX1876" fmla="*/ 2358830 w 9922465"/>
              <a:gd name="connsiteY1876" fmla="*/ 1030723 h 1934496"/>
              <a:gd name="connsiteX1877" fmla="*/ 2303639 w 9922465"/>
              <a:gd name="connsiteY1877" fmla="*/ 1085914 h 1934496"/>
              <a:gd name="connsiteX1878" fmla="*/ 2248448 w 9922465"/>
              <a:gd name="connsiteY1878" fmla="*/ 1030723 h 1934496"/>
              <a:gd name="connsiteX1879" fmla="*/ 2303639 w 9922465"/>
              <a:gd name="connsiteY1879" fmla="*/ 975532 h 1934496"/>
              <a:gd name="connsiteX1880" fmla="*/ 2039712 w 9922465"/>
              <a:gd name="connsiteY1880" fmla="*/ 975532 h 1934496"/>
              <a:gd name="connsiteX1881" fmla="*/ 2094905 w 9922465"/>
              <a:gd name="connsiteY1881" fmla="*/ 1030723 h 1934496"/>
              <a:gd name="connsiteX1882" fmla="*/ 2039712 w 9922465"/>
              <a:gd name="connsiteY1882" fmla="*/ 1085914 h 1934496"/>
              <a:gd name="connsiteX1883" fmla="*/ 1984518 w 9922465"/>
              <a:gd name="connsiteY1883" fmla="*/ 1030723 h 1934496"/>
              <a:gd name="connsiteX1884" fmla="*/ 2039712 w 9922465"/>
              <a:gd name="connsiteY1884" fmla="*/ 975532 h 1934496"/>
              <a:gd name="connsiteX1885" fmla="*/ 1909414 w 9922465"/>
              <a:gd name="connsiteY1885" fmla="*/ 975532 h 1934496"/>
              <a:gd name="connsiteX1886" fmla="*/ 1964607 w 9922465"/>
              <a:gd name="connsiteY1886" fmla="*/ 1030723 h 1934496"/>
              <a:gd name="connsiteX1887" fmla="*/ 1909414 w 9922465"/>
              <a:gd name="connsiteY1887" fmla="*/ 1085914 h 1934496"/>
              <a:gd name="connsiteX1888" fmla="*/ 1854220 w 9922465"/>
              <a:gd name="connsiteY1888" fmla="*/ 1030723 h 1934496"/>
              <a:gd name="connsiteX1889" fmla="*/ 1909414 w 9922465"/>
              <a:gd name="connsiteY1889" fmla="*/ 975532 h 1934496"/>
              <a:gd name="connsiteX1890" fmla="*/ 1779117 w 9922465"/>
              <a:gd name="connsiteY1890" fmla="*/ 975532 h 1934496"/>
              <a:gd name="connsiteX1891" fmla="*/ 1834310 w 9922465"/>
              <a:gd name="connsiteY1891" fmla="*/ 1030723 h 1934496"/>
              <a:gd name="connsiteX1892" fmla="*/ 1779117 w 9922465"/>
              <a:gd name="connsiteY1892" fmla="*/ 1085914 h 1934496"/>
              <a:gd name="connsiteX1893" fmla="*/ 1723923 w 9922465"/>
              <a:gd name="connsiteY1893" fmla="*/ 1030723 h 1934496"/>
              <a:gd name="connsiteX1894" fmla="*/ 1779117 w 9922465"/>
              <a:gd name="connsiteY1894" fmla="*/ 975532 h 1934496"/>
              <a:gd name="connsiteX1895" fmla="*/ 1645480 w 9922465"/>
              <a:gd name="connsiteY1895" fmla="*/ 975532 h 1934496"/>
              <a:gd name="connsiteX1896" fmla="*/ 1700679 w 9922465"/>
              <a:gd name="connsiteY1896" fmla="*/ 1030723 h 1934496"/>
              <a:gd name="connsiteX1897" fmla="*/ 1645480 w 9922465"/>
              <a:gd name="connsiteY1897" fmla="*/ 1085914 h 1934496"/>
              <a:gd name="connsiteX1898" fmla="*/ 1590287 w 9922465"/>
              <a:gd name="connsiteY1898" fmla="*/ 1030723 h 1934496"/>
              <a:gd name="connsiteX1899" fmla="*/ 1645480 w 9922465"/>
              <a:gd name="connsiteY1899" fmla="*/ 975532 h 1934496"/>
              <a:gd name="connsiteX1900" fmla="*/ 1515189 w 9922465"/>
              <a:gd name="connsiteY1900" fmla="*/ 975532 h 1934496"/>
              <a:gd name="connsiteX1901" fmla="*/ 1570378 w 9922465"/>
              <a:gd name="connsiteY1901" fmla="*/ 1030723 h 1934496"/>
              <a:gd name="connsiteX1902" fmla="*/ 1515189 w 9922465"/>
              <a:gd name="connsiteY1902" fmla="*/ 1085914 h 1934496"/>
              <a:gd name="connsiteX1903" fmla="*/ 1459995 w 9922465"/>
              <a:gd name="connsiteY1903" fmla="*/ 1030723 h 1934496"/>
              <a:gd name="connsiteX1904" fmla="*/ 1515189 w 9922465"/>
              <a:gd name="connsiteY1904" fmla="*/ 975532 h 1934496"/>
              <a:gd name="connsiteX1905" fmla="*/ 1381549 w 9922465"/>
              <a:gd name="connsiteY1905" fmla="*/ 975532 h 1934496"/>
              <a:gd name="connsiteX1906" fmla="*/ 1436744 w 9922465"/>
              <a:gd name="connsiteY1906" fmla="*/ 1030723 h 1934496"/>
              <a:gd name="connsiteX1907" fmla="*/ 1381549 w 9922465"/>
              <a:gd name="connsiteY1907" fmla="*/ 1085914 h 1934496"/>
              <a:gd name="connsiteX1908" fmla="*/ 1326361 w 9922465"/>
              <a:gd name="connsiteY1908" fmla="*/ 1030723 h 1934496"/>
              <a:gd name="connsiteX1909" fmla="*/ 1381549 w 9922465"/>
              <a:gd name="connsiteY1909" fmla="*/ 975532 h 1934496"/>
              <a:gd name="connsiteX1910" fmla="*/ 1117621 w 9922465"/>
              <a:gd name="connsiteY1910" fmla="*/ 975532 h 1934496"/>
              <a:gd name="connsiteX1911" fmla="*/ 1172814 w 9922465"/>
              <a:gd name="connsiteY1911" fmla="*/ 1030723 h 1934496"/>
              <a:gd name="connsiteX1912" fmla="*/ 1117621 w 9922465"/>
              <a:gd name="connsiteY1912" fmla="*/ 1085914 h 1934496"/>
              <a:gd name="connsiteX1913" fmla="*/ 1062427 w 9922465"/>
              <a:gd name="connsiteY1913" fmla="*/ 1030723 h 1934496"/>
              <a:gd name="connsiteX1914" fmla="*/ 1117621 w 9922465"/>
              <a:gd name="connsiteY1914" fmla="*/ 975532 h 1934496"/>
              <a:gd name="connsiteX1915" fmla="*/ 980643 w 9922465"/>
              <a:gd name="connsiteY1915" fmla="*/ 975532 h 1934496"/>
              <a:gd name="connsiteX1916" fmla="*/ 1035836 w 9922465"/>
              <a:gd name="connsiteY1916" fmla="*/ 1030723 h 1934496"/>
              <a:gd name="connsiteX1917" fmla="*/ 980643 w 9922465"/>
              <a:gd name="connsiteY1917" fmla="*/ 1085914 h 1934496"/>
              <a:gd name="connsiteX1918" fmla="*/ 925449 w 9922465"/>
              <a:gd name="connsiteY1918" fmla="*/ 1030723 h 1934496"/>
              <a:gd name="connsiteX1919" fmla="*/ 980643 w 9922465"/>
              <a:gd name="connsiteY1919" fmla="*/ 975532 h 1934496"/>
              <a:gd name="connsiteX1920" fmla="*/ 716703 w 9922465"/>
              <a:gd name="connsiteY1920" fmla="*/ 975532 h 1934496"/>
              <a:gd name="connsiteX1921" fmla="*/ 771897 w 9922465"/>
              <a:gd name="connsiteY1921" fmla="*/ 1030723 h 1934496"/>
              <a:gd name="connsiteX1922" fmla="*/ 716703 w 9922465"/>
              <a:gd name="connsiteY1922" fmla="*/ 1085914 h 1934496"/>
              <a:gd name="connsiteX1923" fmla="*/ 661511 w 9922465"/>
              <a:gd name="connsiteY1923" fmla="*/ 1030723 h 1934496"/>
              <a:gd name="connsiteX1924" fmla="*/ 716703 w 9922465"/>
              <a:gd name="connsiteY1924" fmla="*/ 975532 h 1934496"/>
              <a:gd name="connsiteX1925" fmla="*/ 583065 w 9922465"/>
              <a:gd name="connsiteY1925" fmla="*/ 975532 h 1934496"/>
              <a:gd name="connsiteX1926" fmla="*/ 638258 w 9922465"/>
              <a:gd name="connsiteY1926" fmla="*/ 1030723 h 1934496"/>
              <a:gd name="connsiteX1927" fmla="*/ 583065 w 9922465"/>
              <a:gd name="connsiteY1927" fmla="*/ 1085914 h 1934496"/>
              <a:gd name="connsiteX1928" fmla="*/ 527871 w 9922465"/>
              <a:gd name="connsiteY1928" fmla="*/ 1030723 h 1934496"/>
              <a:gd name="connsiteX1929" fmla="*/ 583065 w 9922465"/>
              <a:gd name="connsiteY1929" fmla="*/ 975532 h 1934496"/>
              <a:gd name="connsiteX1930" fmla="*/ 449419 w 9922465"/>
              <a:gd name="connsiteY1930" fmla="*/ 975532 h 1934496"/>
              <a:gd name="connsiteX1931" fmla="*/ 504612 w 9922465"/>
              <a:gd name="connsiteY1931" fmla="*/ 1030723 h 1934496"/>
              <a:gd name="connsiteX1932" fmla="*/ 449419 w 9922465"/>
              <a:gd name="connsiteY1932" fmla="*/ 1085914 h 1934496"/>
              <a:gd name="connsiteX1933" fmla="*/ 394227 w 9922465"/>
              <a:gd name="connsiteY1933" fmla="*/ 1030723 h 1934496"/>
              <a:gd name="connsiteX1934" fmla="*/ 449419 w 9922465"/>
              <a:gd name="connsiteY1934" fmla="*/ 975532 h 1934496"/>
              <a:gd name="connsiteX1935" fmla="*/ 319124 w 9922465"/>
              <a:gd name="connsiteY1935" fmla="*/ 975532 h 1934496"/>
              <a:gd name="connsiteX1936" fmla="*/ 374317 w 9922465"/>
              <a:gd name="connsiteY1936" fmla="*/ 1030723 h 1934496"/>
              <a:gd name="connsiteX1937" fmla="*/ 319124 w 9922465"/>
              <a:gd name="connsiteY1937" fmla="*/ 1085914 h 1934496"/>
              <a:gd name="connsiteX1938" fmla="*/ 263931 w 9922465"/>
              <a:gd name="connsiteY1938" fmla="*/ 1030723 h 1934496"/>
              <a:gd name="connsiteX1939" fmla="*/ 319124 w 9922465"/>
              <a:gd name="connsiteY1939" fmla="*/ 975532 h 1934496"/>
              <a:gd name="connsiteX1940" fmla="*/ 185492 w 9922465"/>
              <a:gd name="connsiteY1940" fmla="*/ 975532 h 1934496"/>
              <a:gd name="connsiteX1941" fmla="*/ 240682 w 9922465"/>
              <a:gd name="connsiteY1941" fmla="*/ 1030723 h 1934496"/>
              <a:gd name="connsiteX1942" fmla="*/ 185492 w 9922465"/>
              <a:gd name="connsiteY1942" fmla="*/ 1085914 h 1934496"/>
              <a:gd name="connsiteX1943" fmla="*/ 130299 w 9922465"/>
              <a:gd name="connsiteY1943" fmla="*/ 1030723 h 1934496"/>
              <a:gd name="connsiteX1944" fmla="*/ 185492 w 9922465"/>
              <a:gd name="connsiteY1944" fmla="*/ 975532 h 1934496"/>
              <a:gd name="connsiteX1945" fmla="*/ 55197 w 9922465"/>
              <a:gd name="connsiteY1945" fmla="*/ 975532 h 1934496"/>
              <a:gd name="connsiteX1946" fmla="*/ 110388 w 9922465"/>
              <a:gd name="connsiteY1946" fmla="*/ 1030723 h 1934496"/>
              <a:gd name="connsiteX1947" fmla="*/ 55197 w 9922465"/>
              <a:gd name="connsiteY1947" fmla="*/ 1085914 h 1934496"/>
              <a:gd name="connsiteX1948" fmla="*/ 7 w 9922465"/>
              <a:gd name="connsiteY1948" fmla="*/ 1030723 h 1934496"/>
              <a:gd name="connsiteX1949" fmla="*/ 55197 w 9922465"/>
              <a:gd name="connsiteY1949" fmla="*/ 975532 h 1934496"/>
              <a:gd name="connsiteX1950" fmla="*/ 9469710 w 9922465"/>
              <a:gd name="connsiteY1950" fmla="*/ 855263 h 1934496"/>
              <a:gd name="connsiteX1951" fmla="*/ 9524902 w 9922465"/>
              <a:gd name="connsiteY1951" fmla="*/ 910454 h 1934496"/>
              <a:gd name="connsiteX1952" fmla="*/ 9469710 w 9922465"/>
              <a:gd name="connsiteY1952" fmla="*/ 965645 h 1934496"/>
              <a:gd name="connsiteX1953" fmla="*/ 9414518 w 9922465"/>
              <a:gd name="connsiteY1953" fmla="*/ 910454 h 1934496"/>
              <a:gd name="connsiteX1954" fmla="*/ 9469710 w 9922465"/>
              <a:gd name="connsiteY1954" fmla="*/ 855263 h 1934496"/>
              <a:gd name="connsiteX1955" fmla="*/ 9336075 w 9922465"/>
              <a:gd name="connsiteY1955" fmla="*/ 855263 h 1934496"/>
              <a:gd name="connsiteX1956" fmla="*/ 9391267 w 9922465"/>
              <a:gd name="connsiteY1956" fmla="*/ 910454 h 1934496"/>
              <a:gd name="connsiteX1957" fmla="*/ 9336075 w 9922465"/>
              <a:gd name="connsiteY1957" fmla="*/ 965645 h 1934496"/>
              <a:gd name="connsiteX1958" fmla="*/ 9280883 w 9922465"/>
              <a:gd name="connsiteY1958" fmla="*/ 910454 h 1934496"/>
              <a:gd name="connsiteX1959" fmla="*/ 9336075 w 9922465"/>
              <a:gd name="connsiteY1959" fmla="*/ 855263 h 1934496"/>
              <a:gd name="connsiteX1960" fmla="*/ 9199100 w 9922465"/>
              <a:gd name="connsiteY1960" fmla="*/ 855263 h 1934496"/>
              <a:gd name="connsiteX1961" fmla="*/ 9254292 w 9922465"/>
              <a:gd name="connsiteY1961" fmla="*/ 910454 h 1934496"/>
              <a:gd name="connsiteX1962" fmla="*/ 9199100 w 9922465"/>
              <a:gd name="connsiteY1962" fmla="*/ 965645 h 1934496"/>
              <a:gd name="connsiteX1963" fmla="*/ 9143908 w 9922465"/>
              <a:gd name="connsiteY1963" fmla="*/ 910454 h 1934496"/>
              <a:gd name="connsiteX1964" fmla="*/ 9199100 w 9922465"/>
              <a:gd name="connsiteY1964" fmla="*/ 855263 h 1934496"/>
              <a:gd name="connsiteX1965" fmla="*/ 9068806 w 9922465"/>
              <a:gd name="connsiteY1965" fmla="*/ 855263 h 1934496"/>
              <a:gd name="connsiteX1966" fmla="*/ 9123998 w 9922465"/>
              <a:gd name="connsiteY1966" fmla="*/ 910454 h 1934496"/>
              <a:gd name="connsiteX1967" fmla="*/ 9068806 w 9922465"/>
              <a:gd name="connsiteY1967" fmla="*/ 965645 h 1934496"/>
              <a:gd name="connsiteX1968" fmla="*/ 9013614 w 9922465"/>
              <a:gd name="connsiteY1968" fmla="*/ 910454 h 1934496"/>
              <a:gd name="connsiteX1969" fmla="*/ 9068806 w 9922465"/>
              <a:gd name="connsiteY1969" fmla="*/ 855263 h 1934496"/>
              <a:gd name="connsiteX1970" fmla="*/ 8935170 w 9922465"/>
              <a:gd name="connsiteY1970" fmla="*/ 855263 h 1934496"/>
              <a:gd name="connsiteX1971" fmla="*/ 8990362 w 9922465"/>
              <a:gd name="connsiteY1971" fmla="*/ 910454 h 1934496"/>
              <a:gd name="connsiteX1972" fmla="*/ 8935170 w 9922465"/>
              <a:gd name="connsiteY1972" fmla="*/ 965645 h 1934496"/>
              <a:gd name="connsiteX1973" fmla="*/ 8879978 w 9922465"/>
              <a:gd name="connsiteY1973" fmla="*/ 910454 h 1934496"/>
              <a:gd name="connsiteX1974" fmla="*/ 8935170 w 9922465"/>
              <a:gd name="connsiteY1974" fmla="*/ 855263 h 1934496"/>
              <a:gd name="connsiteX1975" fmla="*/ 8801536 w 9922465"/>
              <a:gd name="connsiteY1975" fmla="*/ 855263 h 1934496"/>
              <a:gd name="connsiteX1976" fmla="*/ 8856728 w 9922465"/>
              <a:gd name="connsiteY1976" fmla="*/ 910454 h 1934496"/>
              <a:gd name="connsiteX1977" fmla="*/ 8801536 w 9922465"/>
              <a:gd name="connsiteY1977" fmla="*/ 965645 h 1934496"/>
              <a:gd name="connsiteX1978" fmla="*/ 8746344 w 9922465"/>
              <a:gd name="connsiteY1978" fmla="*/ 910454 h 1934496"/>
              <a:gd name="connsiteX1979" fmla="*/ 8801536 w 9922465"/>
              <a:gd name="connsiteY1979" fmla="*/ 855263 h 1934496"/>
              <a:gd name="connsiteX1980" fmla="*/ 8671243 w 9922465"/>
              <a:gd name="connsiteY1980" fmla="*/ 855263 h 1934496"/>
              <a:gd name="connsiteX1981" fmla="*/ 8726435 w 9922465"/>
              <a:gd name="connsiteY1981" fmla="*/ 910454 h 1934496"/>
              <a:gd name="connsiteX1982" fmla="*/ 8671243 w 9922465"/>
              <a:gd name="connsiteY1982" fmla="*/ 965645 h 1934496"/>
              <a:gd name="connsiteX1983" fmla="*/ 8616051 w 9922465"/>
              <a:gd name="connsiteY1983" fmla="*/ 910454 h 1934496"/>
              <a:gd name="connsiteX1984" fmla="*/ 8671243 w 9922465"/>
              <a:gd name="connsiteY1984" fmla="*/ 855263 h 1934496"/>
              <a:gd name="connsiteX1985" fmla="*/ 8537609 w 9922465"/>
              <a:gd name="connsiteY1985" fmla="*/ 855263 h 1934496"/>
              <a:gd name="connsiteX1986" fmla="*/ 8592801 w 9922465"/>
              <a:gd name="connsiteY1986" fmla="*/ 910454 h 1934496"/>
              <a:gd name="connsiteX1987" fmla="*/ 8537609 w 9922465"/>
              <a:gd name="connsiteY1987" fmla="*/ 965645 h 1934496"/>
              <a:gd name="connsiteX1988" fmla="*/ 8482417 w 9922465"/>
              <a:gd name="connsiteY1988" fmla="*/ 910454 h 1934496"/>
              <a:gd name="connsiteX1989" fmla="*/ 8537609 w 9922465"/>
              <a:gd name="connsiteY1989" fmla="*/ 855263 h 1934496"/>
              <a:gd name="connsiteX1990" fmla="*/ 8407315 w 9922465"/>
              <a:gd name="connsiteY1990" fmla="*/ 855263 h 1934496"/>
              <a:gd name="connsiteX1991" fmla="*/ 8462507 w 9922465"/>
              <a:gd name="connsiteY1991" fmla="*/ 910454 h 1934496"/>
              <a:gd name="connsiteX1992" fmla="*/ 8407315 w 9922465"/>
              <a:gd name="connsiteY1992" fmla="*/ 965645 h 1934496"/>
              <a:gd name="connsiteX1993" fmla="*/ 8352123 w 9922465"/>
              <a:gd name="connsiteY1993" fmla="*/ 910454 h 1934496"/>
              <a:gd name="connsiteX1994" fmla="*/ 8407315 w 9922465"/>
              <a:gd name="connsiteY1994" fmla="*/ 855263 h 1934496"/>
              <a:gd name="connsiteX1995" fmla="*/ 8273681 w 9922465"/>
              <a:gd name="connsiteY1995" fmla="*/ 855263 h 1934496"/>
              <a:gd name="connsiteX1996" fmla="*/ 8328873 w 9922465"/>
              <a:gd name="connsiteY1996" fmla="*/ 910454 h 1934496"/>
              <a:gd name="connsiteX1997" fmla="*/ 8273681 w 9922465"/>
              <a:gd name="connsiteY1997" fmla="*/ 965645 h 1934496"/>
              <a:gd name="connsiteX1998" fmla="*/ 8218489 w 9922465"/>
              <a:gd name="connsiteY1998" fmla="*/ 910454 h 1934496"/>
              <a:gd name="connsiteX1999" fmla="*/ 8273681 w 9922465"/>
              <a:gd name="connsiteY1999" fmla="*/ 855263 h 1934496"/>
              <a:gd name="connsiteX2000" fmla="*/ 8143386 w 9922465"/>
              <a:gd name="connsiteY2000" fmla="*/ 855263 h 1934496"/>
              <a:gd name="connsiteX2001" fmla="*/ 8198578 w 9922465"/>
              <a:gd name="connsiteY2001" fmla="*/ 910454 h 1934496"/>
              <a:gd name="connsiteX2002" fmla="*/ 8143386 w 9922465"/>
              <a:gd name="connsiteY2002" fmla="*/ 965645 h 1934496"/>
              <a:gd name="connsiteX2003" fmla="*/ 8088194 w 9922465"/>
              <a:gd name="connsiteY2003" fmla="*/ 910454 h 1934496"/>
              <a:gd name="connsiteX2004" fmla="*/ 8143386 w 9922465"/>
              <a:gd name="connsiteY2004" fmla="*/ 855263 h 1934496"/>
              <a:gd name="connsiteX2005" fmla="*/ 8009752 w 9922465"/>
              <a:gd name="connsiteY2005" fmla="*/ 855263 h 1934496"/>
              <a:gd name="connsiteX2006" fmla="*/ 8064944 w 9922465"/>
              <a:gd name="connsiteY2006" fmla="*/ 910454 h 1934496"/>
              <a:gd name="connsiteX2007" fmla="*/ 8009752 w 9922465"/>
              <a:gd name="connsiteY2007" fmla="*/ 965645 h 1934496"/>
              <a:gd name="connsiteX2008" fmla="*/ 7954560 w 9922465"/>
              <a:gd name="connsiteY2008" fmla="*/ 910454 h 1934496"/>
              <a:gd name="connsiteX2009" fmla="*/ 8009752 w 9922465"/>
              <a:gd name="connsiteY2009" fmla="*/ 855263 h 1934496"/>
              <a:gd name="connsiteX2010" fmla="*/ 7876117 w 9922465"/>
              <a:gd name="connsiteY2010" fmla="*/ 855263 h 1934496"/>
              <a:gd name="connsiteX2011" fmla="*/ 7931309 w 9922465"/>
              <a:gd name="connsiteY2011" fmla="*/ 910454 h 1934496"/>
              <a:gd name="connsiteX2012" fmla="*/ 7876117 w 9922465"/>
              <a:gd name="connsiteY2012" fmla="*/ 965645 h 1934496"/>
              <a:gd name="connsiteX2013" fmla="*/ 7820925 w 9922465"/>
              <a:gd name="connsiteY2013" fmla="*/ 910454 h 1934496"/>
              <a:gd name="connsiteX2014" fmla="*/ 7876117 w 9922465"/>
              <a:gd name="connsiteY2014" fmla="*/ 855263 h 1934496"/>
              <a:gd name="connsiteX2015" fmla="*/ 7745822 w 9922465"/>
              <a:gd name="connsiteY2015" fmla="*/ 855263 h 1934496"/>
              <a:gd name="connsiteX2016" fmla="*/ 7801014 w 9922465"/>
              <a:gd name="connsiteY2016" fmla="*/ 910454 h 1934496"/>
              <a:gd name="connsiteX2017" fmla="*/ 7745822 w 9922465"/>
              <a:gd name="connsiteY2017" fmla="*/ 965645 h 1934496"/>
              <a:gd name="connsiteX2018" fmla="*/ 7690630 w 9922465"/>
              <a:gd name="connsiteY2018" fmla="*/ 910454 h 1934496"/>
              <a:gd name="connsiteX2019" fmla="*/ 7745822 w 9922465"/>
              <a:gd name="connsiteY2019" fmla="*/ 855263 h 1934496"/>
              <a:gd name="connsiteX2020" fmla="*/ 7608849 w 9922465"/>
              <a:gd name="connsiteY2020" fmla="*/ 855263 h 1934496"/>
              <a:gd name="connsiteX2021" fmla="*/ 7664041 w 9922465"/>
              <a:gd name="connsiteY2021" fmla="*/ 910454 h 1934496"/>
              <a:gd name="connsiteX2022" fmla="*/ 7608849 w 9922465"/>
              <a:gd name="connsiteY2022" fmla="*/ 965645 h 1934496"/>
              <a:gd name="connsiteX2023" fmla="*/ 7553657 w 9922465"/>
              <a:gd name="connsiteY2023" fmla="*/ 910454 h 1934496"/>
              <a:gd name="connsiteX2024" fmla="*/ 7608849 w 9922465"/>
              <a:gd name="connsiteY2024" fmla="*/ 855263 h 1934496"/>
              <a:gd name="connsiteX2025" fmla="*/ 7481895 w 9922465"/>
              <a:gd name="connsiteY2025" fmla="*/ 855263 h 1934496"/>
              <a:gd name="connsiteX2026" fmla="*/ 7537087 w 9922465"/>
              <a:gd name="connsiteY2026" fmla="*/ 910454 h 1934496"/>
              <a:gd name="connsiteX2027" fmla="*/ 7481895 w 9922465"/>
              <a:gd name="connsiteY2027" fmla="*/ 965645 h 1934496"/>
              <a:gd name="connsiteX2028" fmla="*/ 7426703 w 9922465"/>
              <a:gd name="connsiteY2028" fmla="*/ 910454 h 1934496"/>
              <a:gd name="connsiteX2029" fmla="*/ 7481895 w 9922465"/>
              <a:gd name="connsiteY2029" fmla="*/ 855263 h 1934496"/>
              <a:gd name="connsiteX2030" fmla="*/ 7341578 w 9922465"/>
              <a:gd name="connsiteY2030" fmla="*/ 855263 h 1934496"/>
              <a:gd name="connsiteX2031" fmla="*/ 7396770 w 9922465"/>
              <a:gd name="connsiteY2031" fmla="*/ 910454 h 1934496"/>
              <a:gd name="connsiteX2032" fmla="*/ 7341578 w 9922465"/>
              <a:gd name="connsiteY2032" fmla="*/ 965645 h 1934496"/>
              <a:gd name="connsiteX2033" fmla="*/ 7286386 w 9922465"/>
              <a:gd name="connsiteY2033" fmla="*/ 910454 h 1934496"/>
              <a:gd name="connsiteX2034" fmla="*/ 7341578 w 9922465"/>
              <a:gd name="connsiteY2034" fmla="*/ 855263 h 1934496"/>
              <a:gd name="connsiteX2035" fmla="*/ 7211285 w 9922465"/>
              <a:gd name="connsiteY2035" fmla="*/ 855263 h 1934496"/>
              <a:gd name="connsiteX2036" fmla="*/ 7266477 w 9922465"/>
              <a:gd name="connsiteY2036" fmla="*/ 910454 h 1934496"/>
              <a:gd name="connsiteX2037" fmla="*/ 7211285 w 9922465"/>
              <a:gd name="connsiteY2037" fmla="*/ 965645 h 1934496"/>
              <a:gd name="connsiteX2038" fmla="*/ 7156093 w 9922465"/>
              <a:gd name="connsiteY2038" fmla="*/ 910454 h 1934496"/>
              <a:gd name="connsiteX2039" fmla="*/ 7211285 w 9922465"/>
              <a:gd name="connsiteY2039" fmla="*/ 855263 h 1934496"/>
              <a:gd name="connsiteX2040" fmla="*/ 7080993 w 9922465"/>
              <a:gd name="connsiteY2040" fmla="*/ 855263 h 1934496"/>
              <a:gd name="connsiteX2041" fmla="*/ 7136185 w 9922465"/>
              <a:gd name="connsiteY2041" fmla="*/ 910454 h 1934496"/>
              <a:gd name="connsiteX2042" fmla="*/ 7080993 w 9922465"/>
              <a:gd name="connsiteY2042" fmla="*/ 965645 h 1934496"/>
              <a:gd name="connsiteX2043" fmla="*/ 7025801 w 9922465"/>
              <a:gd name="connsiteY2043" fmla="*/ 910454 h 1934496"/>
              <a:gd name="connsiteX2044" fmla="*/ 7080993 w 9922465"/>
              <a:gd name="connsiteY2044" fmla="*/ 855263 h 1934496"/>
              <a:gd name="connsiteX2045" fmla="*/ 6947357 w 9922465"/>
              <a:gd name="connsiteY2045" fmla="*/ 855263 h 1934496"/>
              <a:gd name="connsiteX2046" fmla="*/ 7002549 w 9922465"/>
              <a:gd name="connsiteY2046" fmla="*/ 910454 h 1934496"/>
              <a:gd name="connsiteX2047" fmla="*/ 6947357 w 9922465"/>
              <a:gd name="connsiteY2047" fmla="*/ 965645 h 1934496"/>
              <a:gd name="connsiteX2048" fmla="*/ 6892165 w 9922465"/>
              <a:gd name="connsiteY2048" fmla="*/ 910454 h 1934496"/>
              <a:gd name="connsiteX2049" fmla="*/ 6947357 w 9922465"/>
              <a:gd name="connsiteY2049" fmla="*/ 855263 h 1934496"/>
              <a:gd name="connsiteX2050" fmla="*/ 6817063 w 9922465"/>
              <a:gd name="connsiteY2050" fmla="*/ 855263 h 1934496"/>
              <a:gd name="connsiteX2051" fmla="*/ 6872255 w 9922465"/>
              <a:gd name="connsiteY2051" fmla="*/ 910454 h 1934496"/>
              <a:gd name="connsiteX2052" fmla="*/ 6817063 w 9922465"/>
              <a:gd name="connsiteY2052" fmla="*/ 965645 h 1934496"/>
              <a:gd name="connsiteX2053" fmla="*/ 6761871 w 9922465"/>
              <a:gd name="connsiteY2053" fmla="*/ 910454 h 1934496"/>
              <a:gd name="connsiteX2054" fmla="*/ 6817063 w 9922465"/>
              <a:gd name="connsiteY2054" fmla="*/ 855263 h 1934496"/>
              <a:gd name="connsiteX2055" fmla="*/ 6683430 w 9922465"/>
              <a:gd name="connsiteY2055" fmla="*/ 855263 h 1934496"/>
              <a:gd name="connsiteX2056" fmla="*/ 6738622 w 9922465"/>
              <a:gd name="connsiteY2056" fmla="*/ 910454 h 1934496"/>
              <a:gd name="connsiteX2057" fmla="*/ 6683430 w 9922465"/>
              <a:gd name="connsiteY2057" fmla="*/ 965645 h 1934496"/>
              <a:gd name="connsiteX2058" fmla="*/ 6628238 w 9922465"/>
              <a:gd name="connsiteY2058" fmla="*/ 910454 h 1934496"/>
              <a:gd name="connsiteX2059" fmla="*/ 6683430 w 9922465"/>
              <a:gd name="connsiteY2059" fmla="*/ 855263 h 1934496"/>
              <a:gd name="connsiteX2060" fmla="*/ 6553135 w 9922465"/>
              <a:gd name="connsiteY2060" fmla="*/ 855263 h 1934496"/>
              <a:gd name="connsiteX2061" fmla="*/ 6608327 w 9922465"/>
              <a:gd name="connsiteY2061" fmla="*/ 910454 h 1934496"/>
              <a:gd name="connsiteX2062" fmla="*/ 6553135 w 9922465"/>
              <a:gd name="connsiteY2062" fmla="*/ 965645 h 1934496"/>
              <a:gd name="connsiteX2063" fmla="*/ 6497943 w 9922465"/>
              <a:gd name="connsiteY2063" fmla="*/ 910454 h 1934496"/>
              <a:gd name="connsiteX2064" fmla="*/ 6553135 w 9922465"/>
              <a:gd name="connsiteY2064" fmla="*/ 855263 h 1934496"/>
              <a:gd name="connsiteX2065" fmla="*/ 6419502 w 9922465"/>
              <a:gd name="connsiteY2065" fmla="*/ 855263 h 1934496"/>
              <a:gd name="connsiteX2066" fmla="*/ 6474694 w 9922465"/>
              <a:gd name="connsiteY2066" fmla="*/ 910454 h 1934496"/>
              <a:gd name="connsiteX2067" fmla="*/ 6419502 w 9922465"/>
              <a:gd name="connsiteY2067" fmla="*/ 965645 h 1934496"/>
              <a:gd name="connsiteX2068" fmla="*/ 6364310 w 9922465"/>
              <a:gd name="connsiteY2068" fmla="*/ 910454 h 1934496"/>
              <a:gd name="connsiteX2069" fmla="*/ 6419502 w 9922465"/>
              <a:gd name="connsiteY2069" fmla="*/ 855263 h 1934496"/>
              <a:gd name="connsiteX2070" fmla="*/ 6289206 w 9922465"/>
              <a:gd name="connsiteY2070" fmla="*/ 855263 h 1934496"/>
              <a:gd name="connsiteX2071" fmla="*/ 6344398 w 9922465"/>
              <a:gd name="connsiteY2071" fmla="*/ 910454 h 1934496"/>
              <a:gd name="connsiteX2072" fmla="*/ 6289206 w 9922465"/>
              <a:gd name="connsiteY2072" fmla="*/ 965645 h 1934496"/>
              <a:gd name="connsiteX2073" fmla="*/ 6234014 w 9922465"/>
              <a:gd name="connsiteY2073" fmla="*/ 910454 h 1934496"/>
              <a:gd name="connsiteX2074" fmla="*/ 6289206 w 9922465"/>
              <a:gd name="connsiteY2074" fmla="*/ 855263 h 1934496"/>
              <a:gd name="connsiteX2075" fmla="*/ 6155571 w 9922465"/>
              <a:gd name="connsiteY2075" fmla="*/ 855263 h 1934496"/>
              <a:gd name="connsiteX2076" fmla="*/ 6210763 w 9922465"/>
              <a:gd name="connsiteY2076" fmla="*/ 910454 h 1934496"/>
              <a:gd name="connsiteX2077" fmla="*/ 6155571 w 9922465"/>
              <a:gd name="connsiteY2077" fmla="*/ 965645 h 1934496"/>
              <a:gd name="connsiteX2078" fmla="*/ 6100379 w 9922465"/>
              <a:gd name="connsiteY2078" fmla="*/ 910454 h 1934496"/>
              <a:gd name="connsiteX2079" fmla="*/ 6155571 w 9922465"/>
              <a:gd name="connsiteY2079" fmla="*/ 855263 h 1934496"/>
              <a:gd name="connsiteX2080" fmla="*/ 6021938 w 9922465"/>
              <a:gd name="connsiteY2080" fmla="*/ 855263 h 1934496"/>
              <a:gd name="connsiteX2081" fmla="*/ 6077130 w 9922465"/>
              <a:gd name="connsiteY2081" fmla="*/ 910454 h 1934496"/>
              <a:gd name="connsiteX2082" fmla="*/ 6021938 w 9922465"/>
              <a:gd name="connsiteY2082" fmla="*/ 965645 h 1934496"/>
              <a:gd name="connsiteX2083" fmla="*/ 5966746 w 9922465"/>
              <a:gd name="connsiteY2083" fmla="*/ 910454 h 1934496"/>
              <a:gd name="connsiteX2084" fmla="*/ 6021938 w 9922465"/>
              <a:gd name="connsiteY2084" fmla="*/ 855263 h 1934496"/>
              <a:gd name="connsiteX2085" fmla="*/ 5884961 w 9922465"/>
              <a:gd name="connsiteY2085" fmla="*/ 855263 h 1934496"/>
              <a:gd name="connsiteX2086" fmla="*/ 5940153 w 9922465"/>
              <a:gd name="connsiteY2086" fmla="*/ 910454 h 1934496"/>
              <a:gd name="connsiteX2087" fmla="*/ 5884961 w 9922465"/>
              <a:gd name="connsiteY2087" fmla="*/ 965645 h 1934496"/>
              <a:gd name="connsiteX2088" fmla="*/ 5829769 w 9922465"/>
              <a:gd name="connsiteY2088" fmla="*/ 910454 h 1934496"/>
              <a:gd name="connsiteX2089" fmla="*/ 5884961 w 9922465"/>
              <a:gd name="connsiteY2089" fmla="*/ 855263 h 1934496"/>
              <a:gd name="connsiteX2090" fmla="*/ 5754668 w 9922465"/>
              <a:gd name="connsiteY2090" fmla="*/ 855263 h 1934496"/>
              <a:gd name="connsiteX2091" fmla="*/ 5809860 w 9922465"/>
              <a:gd name="connsiteY2091" fmla="*/ 910454 h 1934496"/>
              <a:gd name="connsiteX2092" fmla="*/ 5754668 w 9922465"/>
              <a:gd name="connsiteY2092" fmla="*/ 965645 h 1934496"/>
              <a:gd name="connsiteX2093" fmla="*/ 5699476 w 9922465"/>
              <a:gd name="connsiteY2093" fmla="*/ 910454 h 1934496"/>
              <a:gd name="connsiteX2094" fmla="*/ 5754668 w 9922465"/>
              <a:gd name="connsiteY2094" fmla="*/ 855263 h 1934496"/>
              <a:gd name="connsiteX2095" fmla="*/ 5621034 w 9922465"/>
              <a:gd name="connsiteY2095" fmla="*/ 855263 h 1934496"/>
              <a:gd name="connsiteX2096" fmla="*/ 5676226 w 9922465"/>
              <a:gd name="connsiteY2096" fmla="*/ 910454 h 1934496"/>
              <a:gd name="connsiteX2097" fmla="*/ 5621034 w 9922465"/>
              <a:gd name="connsiteY2097" fmla="*/ 965645 h 1934496"/>
              <a:gd name="connsiteX2098" fmla="*/ 5565842 w 9922465"/>
              <a:gd name="connsiteY2098" fmla="*/ 910454 h 1934496"/>
              <a:gd name="connsiteX2099" fmla="*/ 5621034 w 9922465"/>
              <a:gd name="connsiteY2099" fmla="*/ 855263 h 1934496"/>
              <a:gd name="connsiteX2100" fmla="*/ 5487399 w 9922465"/>
              <a:gd name="connsiteY2100" fmla="*/ 855263 h 1934496"/>
              <a:gd name="connsiteX2101" fmla="*/ 5542591 w 9922465"/>
              <a:gd name="connsiteY2101" fmla="*/ 910454 h 1934496"/>
              <a:gd name="connsiteX2102" fmla="*/ 5487399 w 9922465"/>
              <a:gd name="connsiteY2102" fmla="*/ 965645 h 1934496"/>
              <a:gd name="connsiteX2103" fmla="*/ 5432207 w 9922465"/>
              <a:gd name="connsiteY2103" fmla="*/ 910454 h 1934496"/>
              <a:gd name="connsiteX2104" fmla="*/ 5487399 w 9922465"/>
              <a:gd name="connsiteY2104" fmla="*/ 855263 h 1934496"/>
              <a:gd name="connsiteX2105" fmla="*/ 5357105 w 9922465"/>
              <a:gd name="connsiteY2105" fmla="*/ 855263 h 1934496"/>
              <a:gd name="connsiteX2106" fmla="*/ 5412297 w 9922465"/>
              <a:gd name="connsiteY2106" fmla="*/ 910454 h 1934496"/>
              <a:gd name="connsiteX2107" fmla="*/ 5357105 w 9922465"/>
              <a:gd name="connsiteY2107" fmla="*/ 965645 h 1934496"/>
              <a:gd name="connsiteX2108" fmla="*/ 5301913 w 9922465"/>
              <a:gd name="connsiteY2108" fmla="*/ 910454 h 1934496"/>
              <a:gd name="connsiteX2109" fmla="*/ 5357105 w 9922465"/>
              <a:gd name="connsiteY2109" fmla="*/ 855263 h 1934496"/>
              <a:gd name="connsiteX2110" fmla="*/ 5223472 w 9922465"/>
              <a:gd name="connsiteY2110" fmla="*/ 855263 h 1934496"/>
              <a:gd name="connsiteX2111" fmla="*/ 5278664 w 9922465"/>
              <a:gd name="connsiteY2111" fmla="*/ 910454 h 1934496"/>
              <a:gd name="connsiteX2112" fmla="*/ 5223472 w 9922465"/>
              <a:gd name="connsiteY2112" fmla="*/ 965645 h 1934496"/>
              <a:gd name="connsiteX2113" fmla="*/ 5168280 w 9922465"/>
              <a:gd name="connsiteY2113" fmla="*/ 910454 h 1934496"/>
              <a:gd name="connsiteX2114" fmla="*/ 5223472 w 9922465"/>
              <a:gd name="connsiteY2114" fmla="*/ 855263 h 1934496"/>
              <a:gd name="connsiteX2115" fmla="*/ 5093178 w 9922465"/>
              <a:gd name="connsiteY2115" fmla="*/ 855263 h 1934496"/>
              <a:gd name="connsiteX2116" fmla="*/ 5148370 w 9922465"/>
              <a:gd name="connsiteY2116" fmla="*/ 910454 h 1934496"/>
              <a:gd name="connsiteX2117" fmla="*/ 5093178 w 9922465"/>
              <a:gd name="connsiteY2117" fmla="*/ 965645 h 1934496"/>
              <a:gd name="connsiteX2118" fmla="*/ 5037986 w 9922465"/>
              <a:gd name="connsiteY2118" fmla="*/ 910454 h 1934496"/>
              <a:gd name="connsiteX2119" fmla="*/ 5093178 w 9922465"/>
              <a:gd name="connsiteY2119" fmla="*/ 855263 h 1934496"/>
              <a:gd name="connsiteX2120" fmla="*/ 4161076 w 9922465"/>
              <a:gd name="connsiteY2120" fmla="*/ 855263 h 1934496"/>
              <a:gd name="connsiteX2121" fmla="*/ 4216268 w 9922465"/>
              <a:gd name="connsiteY2121" fmla="*/ 910454 h 1934496"/>
              <a:gd name="connsiteX2122" fmla="*/ 4161076 w 9922465"/>
              <a:gd name="connsiteY2122" fmla="*/ 965645 h 1934496"/>
              <a:gd name="connsiteX2123" fmla="*/ 4105884 w 9922465"/>
              <a:gd name="connsiteY2123" fmla="*/ 910454 h 1934496"/>
              <a:gd name="connsiteX2124" fmla="*/ 4161076 w 9922465"/>
              <a:gd name="connsiteY2124" fmla="*/ 855263 h 1934496"/>
              <a:gd name="connsiteX2125" fmla="*/ 3633218 w 9922465"/>
              <a:gd name="connsiteY2125" fmla="*/ 855263 h 1934496"/>
              <a:gd name="connsiteX2126" fmla="*/ 3688410 w 9922465"/>
              <a:gd name="connsiteY2126" fmla="*/ 910454 h 1934496"/>
              <a:gd name="connsiteX2127" fmla="*/ 3633218 w 9922465"/>
              <a:gd name="connsiteY2127" fmla="*/ 965645 h 1934496"/>
              <a:gd name="connsiteX2128" fmla="*/ 3578026 w 9922465"/>
              <a:gd name="connsiteY2128" fmla="*/ 910454 h 1934496"/>
              <a:gd name="connsiteX2129" fmla="*/ 3633218 w 9922465"/>
              <a:gd name="connsiteY2129" fmla="*/ 855263 h 1934496"/>
              <a:gd name="connsiteX2130" fmla="*/ 3499586 w 9922465"/>
              <a:gd name="connsiteY2130" fmla="*/ 855263 h 1934496"/>
              <a:gd name="connsiteX2131" fmla="*/ 3554778 w 9922465"/>
              <a:gd name="connsiteY2131" fmla="*/ 910454 h 1934496"/>
              <a:gd name="connsiteX2132" fmla="*/ 3499586 w 9922465"/>
              <a:gd name="connsiteY2132" fmla="*/ 965645 h 1934496"/>
              <a:gd name="connsiteX2133" fmla="*/ 3444394 w 9922465"/>
              <a:gd name="connsiteY2133" fmla="*/ 910454 h 1934496"/>
              <a:gd name="connsiteX2134" fmla="*/ 3499586 w 9922465"/>
              <a:gd name="connsiteY2134" fmla="*/ 855263 h 1934496"/>
              <a:gd name="connsiteX2135" fmla="*/ 3369290 w 9922465"/>
              <a:gd name="connsiteY2135" fmla="*/ 855263 h 1934496"/>
              <a:gd name="connsiteX2136" fmla="*/ 3424482 w 9922465"/>
              <a:gd name="connsiteY2136" fmla="*/ 910454 h 1934496"/>
              <a:gd name="connsiteX2137" fmla="*/ 3369290 w 9922465"/>
              <a:gd name="connsiteY2137" fmla="*/ 965645 h 1934496"/>
              <a:gd name="connsiteX2138" fmla="*/ 3314098 w 9922465"/>
              <a:gd name="connsiteY2138" fmla="*/ 910454 h 1934496"/>
              <a:gd name="connsiteX2139" fmla="*/ 3369290 w 9922465"/>
              <a:gd name="connsiteY2139" fmla="*/ 855263 h 1934496"/>
              <a:gd name="connsiteX2140" fmla="*/ 2834849 w 9922465"/>
              <a:gd name="connsiteY2140" fmla="*/ 855263 h 1934496"/>
              <a:gd name="connsiteX2141" fmla="*/ 2890040 w 9922465"/>
              <a:gd name="connsiteY2141" fmla="*/ 910454 h 1934496"/>
              <a:gd name="connsiteX2142" fmla="*/ 2834849 w 9922465"/>
              <a:gd name="connsiteY2142" fmla="*/ 965645 h 1934496"/>
              <a:gd name="connsiteX2143" fmla="*/ 2779655 w 9922465"/>
              <a:gd name="connsiteY2143" fmla="*/ 910454 h 1934496"/>
              <a:gd name="connsiteX2144" fmla="*/ 2834849 w 9922465"/>
              <a:gd name="connsiteY2144" fmla="*/ 855263 h 1934496"/>
              <a:gd name="connsiteX2145" fmla="*/ 2707895 w 9922465"/>
              <a:gd name="connsiteY2145" fmla="*/ 855263 h 1934496"/>
              <a:gd name="connsiteX2146" fmla="*/ 2763087 w 9922465"/>
              <a:gd name="connsiteY2146" fmla="*/ 910454 h 1934496"/>
              <a:gd name="connsiteX2147" fmla="*/ 2707895 w 9922465"/>
              <a:gd name="connsiteY2147" fmla="*/ 965645 h 1934496"/>
              <a:gd name="connsiteX2148" fmla="*/ 2652702 w 9922465"/>
              <a:gd name="connsiteY2148" fmla="*/ 910454 h 1934496"/>
              <a:gd name="connsiteX2149" fmla="*/ 2707895 w 9922465"/>
              <a:gd name="connsiteY2149" fmla="*/ 855263 h 1934496"/>
              <a:gd name="connsiteX2150" fmla="*/ 2570919 w 9922465"/>
              <a:gd name="connsiteY2150" fmla="*/ 855263 h 1934496"/>
              <a:gd name="connsiteX2151" fmla="*/ 2626110 w 9922465"/>
              <a:gd name="connsiteY2151" fmla="*/ 910454 h 1934496"/>
              <a:gd name="connsiteX2152" fmla="*/ 2570919 w 9922465"/>
              <a:gd name="connsiteY2152" fmla="*/ 965645 h 1934496"/>
              <a:gd name="connsiteX2153" fmla="*/ 2515724 w 9922465"/>
              <a:gd name="connsiteY2153" fmla="*/ 910454 h 1934496"/>
              <a:gd name="connsiteX2154" fmla="*/ 2570919 w 9922465"/>
              <a:gd name="connsiteY2154" fmla="*/ 855263 h 1934496"/>
              <a:gd name="connsiteX2155" fmla="*/ 2303651 w 9922465"/>
              <a:gd name="connsiteY2155" fmla="*/ 855263 h 1934496"/>
              <a:gd name="connsiteX2156" fmla="*/ 2358843 w 9922465"/>
              <a:gd name="connsiteY2156" fmla="*/ 910454 h 1934496"/>
              <a:gd name="connsiteX2157" fmla="*/ 2303651 w 9922465"/>
              <a:gd name="connsiteY2157" fmla="*/ 965645 h 1934496"/>
              <a:gd name="connsiteX2158" fmla="*/ 2248461 w 9922465"/>
              <a:gd name="connsiteY2158" fmla="*/ 910454 h 1934496"/>
              <a:gd name="connsiteX2159" fmla="*/ 2303651 w 9922465"/>
              <a:gd name="connsiteY2159" fmla="*/ 855263 h 1934496"/>
              <a:gd name="connsiteX2160" fmla="*/ 2173362 w 9922465"/>
              <a:gd name="connsiteY2160" fmla="*/ 855263 h 1934496"/>
              <a:gd name="connsiteX2161" fmla="*/ 2228554 w 9922465"/>
              <a:gd name="connsiteY2161" fmla="*/ 910454 h 1934496"/>
              <a:gd name="connsiteX2162" fmla="*/ 2173362 w 9922465"/>
              <a:gd name="connsiteY2162" fmla="*/ 965645 h 1934496"/>
              <a:gd name="connsiteX2163" fmla="*/ 2118170 w 9922465"/>
              <a:gd name="connsiteY2163" fmla="*/ 910454 h 1934496"/>
              <a:gd name="connsiteX2164" fmla="*/ 2173362 w 9922465"/>
              <a:gd name="connsiteY2164" fmla="*/ 855263 h 1934496"/>
              <a:gd name="connsiteX2165" fmla="*/ 2039725 w 9922465"/>
              <a:gd name="connsiteY2165" fmla="*/ 855263 h 1934496"/>
              <a:gd name="connsiteX2166" fmla="*/ 2094919 w 9922465"/>
              <a:gd name="connsiteY2166" fmla="*/ 910454 h 1934496"/>
              <a:gd name="connsiteX2167" fmla="*/ 2039725 w 9922465"/>
              <a:gd name="connsiteY2167" fmla="*/ 965645 h 1934496"/>
              <a:gd name="connsiteX2168" fmla="*/ 1984533 w 9922465"/>
              <a:gd name="connsiteY2168" fmla="*/ 910454 h 1934496"/>
              <a:gd name="connsiteX2169" fmla="*/ 2039725 w 9922465"/>
              <a:gd name="connsiteY2169" fmla="*/ 855263 h 1934496"/>
              <a:gd name="connsiteX2170" fmla="*/ 1909428 w 9922465"/>
              <a:gd name="connsiteY2170" fmla="*/ 855263 h 1934496"/>
              <a:gd name="connsiteX2171" fmla="*/ 1964620 w 9922465"/>
              <a:gd name="connsiteY2171" fmla="*/ 910454 h 1934496"/>
              <a:gd name="connsiteX2172" fmla="*/ 1909428 w 9922465"/>
              <a:gd name="connsiteY2172" fmla="*/ 965645 h 1934496"/>
              <a:gd name="connsiteX2173" fmla="*/ 1854234 w 9922465"/>
              <a:gd name="connsiteY2173" fmla="*/ 910454 h 1934496"/>
              <a:gd name="connsiteX2174" fmla="*/ 1909428 w 9922465"/>
              <a:gd name="connsiteY2174" fmla="*/ 855263 h 1934496"/>
              <a:gd name="connsiteX2175" fmla="*/ 1779130 w 9922465"/>
              <a:gd name="connsiteY2175" fmla="*/ 855263 h 1934496"/>
              <a:gd name="connsiteX2176" fmla="*/ 1834324 w 9922465"/>
              <a:gd name="connsiteY2176" fmla="*/ 910454 h 1934496"/>
              <a:gd name="connsiteX2177" fmla="*/ 1779130 w 9922465"/>
              <a:gd name="connsiteY2177" fmla="*/ 965645 h 1934496"/>
              <a:gd name="connsiteX2178" fmla="*/ 1723937 w 9922465"/>
              <a:gd name="connsiteY2178" fmla="*/ 910454 h 1934496"/>
              <a:gd name="connsiteX2179" fmla="*/ 1779130 w 9922465"/>
              <a:gd name="connsiteY2179" fmla="*/ 855263 h 1934496"/>
              <a:gd name="connsiteX2180" fmla="*/ 1645495 w 9922465"/>
              <a:gd name="connsiteY2180" fmla="*/ 855263 h 1934496"/>
              <a:gd name="connsiteX2181" fmla="*/ 1700693 w 9922465"/>
              <a:gd name="connsiteY2181" fmla="*/ 910454 h 1934496"/>
              <a:gd name="connsiteX2182" fmla="*/ 1645495 w 9922465"/>
              <a:gd name="connsiteY2182" fmla="*/ 965645 h 1934496"/>
              <a:gd name="connsiteX2183" fmla="*/ 1590303 w 9922465"/>
              <a:gd name="connsiteY2183" fmla="*/ 910454 h 1934496"/>
              <a:gd name="connsiteX2184" fmla="*/ 1645495 w 9922465"/>
              <a:gd name="connsiteY2184" fmla="*/ 855263 h 1934496"/>
              <a:gd name="connsiteX2185" fmla="*/ 1515206 w 9922465"/>
              <a:gd name="connsiteY2185" fmla="*/ 855263 h 1934496"/>
              <a:gd name="connsiteX2186" fmla="*/ 1570391 w 9922465"/>
              <a:gd name="connsiteY2186" fmla="*/ 910454 h 1934496"/>
              <a:gd name="connsiteX2187" fmla="*/ 1515206 w 9922465"/>
              <a:gd name="connsiteY2187" fmla="*/ 965645 h 1934496"/>
              <a:gd name="connsiteX2188" fmla="*/ 1460009 w 9922465"/>
              <a:gd name="connsiteY2188" fmla="*/ 910454 h 1934496"/>
              <a:gd name="connsiteX2189" fmla="*/ 1515206 w 9922465"/>
              <a:gd name="connsiteY2189" fmla="*/ 855263 h 1934496"/>
              <a:gd name="connsiteX2190" fmla="*/ 1381566 w 9922465"/>
              <a:gd name="connsiteY2190" fmla="*/ 855263 h 1934496"/>
              <a:gd name="connsiteX2191" fmla="*/ 1436758 w 9922465"/>
              <a:gd name="connsiteY2191" fmla="*/ 910454 h 1934496"/>
              <a:gd name="connsiteX2192" fmla="*/ 1381566 w 9922465"/>
              <a:gd name="connsiteY2192" fmla="*/ 965645 h 1934496"/>
              <a:gd name="connsiteX2193" fmla="*/ 1326375 w 9922465"/>
              <a:gd name="connsiteY2193" fmla="*/ 910454 h 1934496"/>
              <a:gd name="connsiteX2194" fmla="*/ 1381566 w 9922465"/>
              <a:gd name="connsiteY2194" fmla="*/ 855263 h 1934496"/>
              <a:gd name="connsiteX2195" fmla="*/ 1251271 w 9922465"/>
              <a:gd name="connsiteY2195" fmla="*/ 855263 h 1934496"/>
              <a:gd name="connsiteX2196" fmla="*/ 1306464 w 9922465"/>
              <a:gd name="connsiteY2196" fmla="*/ 910454 h 1934496"/>
              <a:gd name="connsiteX2197" fmla="*/ 1251271 w 9922465"/>
              <a:gd name="connsiteY2197" fmla="*/ 965645 h 1934496"/>
              <a:gd name="connsiteX2198" fmla="*/ 1196078 w 9922465"/>
              <a:gd name="connsiteY2198" fmla="*/ 910454 h 1934496"/>
              <a:gd name="connsiteX2199" fmla="*/ 1251271 w 9922465"/>
              <a:gd name="connsiteY2199" fmla="*/ 855263 h 1934496"/>
              <a:gd name="connsiteX2200" fmla="*/ 1117634 w 9922465"/>
              <a:gd name="connsiteY2200" fmla="*/ 855263 h 1934496"/>
              <a:gd name="connsiteX2201" fmla="*/ 1172828 w 9922465"/>
              <a:gd name="connsiteY2201" fmla="*/ 910454 h 1934496"/>
              <a:gd name="connsiteX2202" fmla="*/ 1117634 w 9922465"/>
              <a:gd name="connsiteY2202" fmla="*/ 965645 h 1934496"/>
              <a:gd name="connsiteX2203" fmla="*/ 1062440 w 9922465"/>
              <a:gd name="connsiteY2203" fmla="*/ 910454 h 1934496"/>
              <a:gd name="connsiteX2204" fmla="*/ 1117634 w 9922465"/>
              <a:gd name="connsiteY2204" fmla="*/ 855263 h 1934496"/>
              <a:gd name="connsiteX2205" fmla="*/ 980654 w 9922465"/>
              <a:gd name="connsiteY2205" fmla="*/ 855263 h 1934496"/>
              <a:gd name="connsiteX2206" fmla="*/ 1035848 w 9922465"/>
              <a:gd name="connsiteY2206" fmla="*/ 910454 h 1934496"/>
              <a:gd name="connsiteX2207" fmla="*/ 980654 w 9922465"/>
              <a:gd name="connsiteY2207" fmla="*/ 965645 h 1934496"/>
              <a:gd name="connsiteX2208" fmla="*/ 925460 w 9922465"/>
              <a:gd name="connsiteY2208" fmla="*/ 910454 h 1934496"/>
              <a:gd name="connsiteX2209" fmla="*/ 980654 w 9922465"/>
              <a:gd name="connsiteY2209" fmla="*/ 855263 h 1934496"/>
              <a:gd name="connsiteX2210" fmla="*/ 847016 w 9922465"/>
              <a:gd name="connsiteY2210" fmla="*/ 855263 h 1934496"/>
              <a:gd name="connsiteX2211" fmla="*/ 902209 w 9922465"/>
              <a:gd name="connsiteY2211" fmla="*/ 910454 h 1934496"/>
              <a:gd name="connsiteX2212" fmla="*/ 847016 w 9922465"/>
              <a:gd name="connsiteY2212" fmla="*/ 965645 h 1934496"/>
              <a:gd name="connsiteX2213" fmla="*/ 791816 w 9922465"/>
              <a:gd name="connsiteY2213" fmla="*/ 910454 h 1934496"/>
              <a:gd name="connsiteX2214" fmla="*/ 847016 w 9922465"/>
              <a:gd name="connsiteY2214" fmla="*/ 855263 h 1934496"/>
              <a:gd name="connsiteX2215" fmla="*/ 716709 w 9922465"/>
              <a:gd name="connsiteY2215" fmla="*/ 855263 h 1934496"/>
              <a:gd name="connsiteX2216" fmla="*/ 771907 w 9922465"/>
              <a:gd name="connsiteY2216" fmla="*/ 910454 h 1934496"/>
              <a:gd name="connsiteX2217" fmla="*/ 716709 w 9922465"/>
              <a:gd name="connsiteY2217" fmla="*/ 965645 h 1934496"/>
              <a:gd name="connsiteX2218" fmla="*/ 661522 w 9922465"/>
              <a:gd name="connsiteY2218" fmla="*/ 910454 h 1934496"/>
              <a:gd name="connsiteX2219" fmla="*/ 716709 w 9922465"/>
              <a:gd name="connsiteY2219" fmla="*/ 855263 h 1934496"/>
              <a:gd name="connsiteX2220" fmla="*/ 583074 w 9922465"/>
              <a:gd name="connsiteY2220" fmla="*/ 855263 h 1934496"/>
              <a:gd name="connsiteX2221" fmla="*/ 638268 w 9922465"/>
              <a:gd name="connsiteY2221" fmla="*/ 910454 h 1934496"/>
              <a:gd name="connsiteX2222" fmla="*/ 583074 w 9922465"/>
              <a:gd name="connsiteY2222" fmla="*/ 965645 h 1934496"/>
              <a:gd name="connsiteX2223" fmla="*/ 527881 w 9922465"/>
              <a:gd name="connsiteY2223" fmla="*/ 910454 h 1934496"/>
              <a:gd name="connsiteX2224" fmla="*/ 583074 w 9922465"/>
              <a:gd name="connsiteY2224" fmla="*/ 855263 h 1934496"/>
              <a:gd name="connsiteX2225" fmla="*/ 9867273 w 9922465"/>
              <a:gd name="connsiteY2225" fmla="*/ 855260 h 1934496"/>
              <a:gd name="connsiteX2226" fmla="*/ 9922465 w 9922465"/>
              <a:gd name="connsiteY2226" fmla="*/ 910451 h 1934496"/>
              <a:gd name="connsiteX2227" fmla="*/ 9867273 w 9922465"/>
              <a:gd name="connsiteY2227" fmla="*/ 965642 h 1934496"/>
              <a:gd name="connsiteX2228" fmla="*/ 9812081 w 9922465"/>
              <a:gd name="connsiteY2228" fmla="*/ 910451 h 1934496"/>
              <a:gd name="connsiteX2229" fmla="*/ 9867273 w 9922465"/>
              <a:gd name="connsiteY2229" fmla="*/ 855260 h 1934496"/>
              <a:gd name="connsiteX2230" fmla="*/ 9733637 w 9922465"/>
              <a:gd name="connsiteY2230" fmla="*/ 855260 h 1934496"/>
              <a:gd name="connsiteX2231" fmla="*/ 9788829 w 9922465"/>
              <a:gd name="connsiteY2231" fmla="*/ 910451 h 1934496"/>
              <a:gd name="connsiteX2232" fmla="*/ 9733637 w 9922465"/>
              <a:gd name="connsiteY2232" fmla="*/ 965642 h 1934496"/>
              <a:gd name="connsiteX2233" fmla="*/ 9678445 w 9922465"/>
              <a:gd name="connsiteY2233" fmla="*/ 910451 h 1934496"/>
              <a:gd name="connsiteX2234" fmla="*/ 9733637 w 9922465"/>
              <a:gd name="connsiteY2234" fmla="*/ 855260 h 1934496"/>
              <a:gd name="connsiteX2235" fmla="*/ 9603343 w 9922465"/>
              <a:gd name="connsiteY2235" fmla="*/ 855260 h 1934496"/>
              <a:gd name="connsiteX2236" fmla="*/ 9658535 w 9922465"/>
              <a:gd name="connsiteY2236" fmla="*/ 910451 h 1934496"/>
              <a:gd name="connsiteX2237" fmla="*/ 9603343 w 9922465"/>
              <a:gd name="connsiteY2237" fmla="*/ 965642 h 1934496"/>
              <a:gd name="connsiteX2238" fmla="*/ 9548151 w 9922465"/>
              <a:gd name="connsiteY2238" fmla="*/ 910451 h 1934496"/>
              <a:gd name="connsiteX2239" fmla="*/ 9603343 w 9922465"/>
              <a:gd name="connsiteY2239" fmla="*/ 855260 h 1934496"/>
              <a:gd name="connsiteX2240" fmla="*/ 449429 w 9922465"/>
              <a:gd name="connsiteY2240" fmla="*/ 855260 h 1934496"/>
              <a:gd name="connsiteX2241" fmla="*/ 504621 w 9922465"/>
              <a:gd name="connsiteY2241" fmla="*/ 910451 h 1934496"/>
              <a:gd name="connsiteX2242" fmla="*/ 449429 w 9922465"/>
              <a:gd name="connsiteY2242" fmla="*/ 965642 h 1934496"/>
              <a:gd name="connsiteX2243" fmla="*/ 394234 w 9922465"/>
              <a:gd name="connsiteY2243" fmla="*/ 910451 h 1934496"/>
              <a:gd name="connsiteX2244" fmla="*/ 449429 w 9922465"/>
              <a:gd name="connsiteY2244" fmla="*/ 855260 h 1934496"/>
              <a:gd name="connsiteX2245" fmla="*/ 319132 w 9922465"/>
              <a:gd name="connsiteY2245" fmla="*/ 855260 h 1934496"/>
              <a:gd name="connsiteX2246" fmla="*/ 374326 w 9922465"/>
              <a:gd name="connsiteY2246" fmla="*/ 910451 h 1934496"/>
              <a:gd name="connsiteX2247" fmla="*/ 319132 w 9922465"/>
              <a:gd name="connsiteY2247" fmla="*/ 965642 h 1934496"/>
              <a:gd name="connsiteX2248" fmla="*/ 263940 w 9922465"/>
              <a:gd name="connsiteY2248" fmla="*/ 910451 h 1934496"/>
              <a:gd name="connsiteX2249" fmla="*/ 319132 w 9922465"/>
              <a:gd name="connsiteY2249" fmla="*/ 855260 h 1934496"/>
              <a:gd name="connsiteX2250" fmla="*/ 185499 w 9922465"/>
              <a:gd name="connsiteY2250" fmla="*/ 855260 h 1934496"/>
              <a:gd name="connsiteX2251" fmla="*/ 240690 w 9922465"/>
              <a:gd name="connsiteY2251" fmla="*/ 910451 h 1934496"/>
              <a:gd name="connsiteX2252" fmla="*/ 185499 w 9922465"/>
              <a:gd name="connsiteY2252" fmla="*/ 965642 h 1934496"/>
              <a:gd name="connsiteX2253" fmla="*/ 130308 w 9922465"/>
              <a:gd name="connsiteY2253" fmla="*/ 910451 h 1934496"/>
              <a:gd name="connsiteX2254" fmla="*/ 185499 w 9922465"/>
              <a:gd name="connsiteY2254" fmla="*/ 855260 h 1934496"/>
              <a:gd name="connsiteX2255" fmla="*/ 9733637 w 9922465"/>
              <a:gd name="connsiteY2255" fmla="*/ 724970 h 1934496"/>
              <a:gd name="connsiteX2256" fmla="*/ 9788829 w 9922465"/>
              <a:gd name="connsiteY2256" fmla="*/ 780161 h 1934496"/>
              <a:gd name="connsiteX2257" fmla="*/ 9733637 w 9922465"/>
              <a:gd name="connsiteY2257" fmla="*/ 835352 h 1934496"/>
              <a:gd name="connsiteX2258" fmla="*/ 9678445 w 9922465"/>
              <a:gd name="connsiteY2258" fmla="*/ 780161 h 1934496"/>
              <a:gd name="connsiteX2259" fmla="*/ 9733637 w 9922465"/>
              <a:gd name="connsiteY2259" fmla="*/ 724970 h 1934496"/>
              <a:gd name="connsiteX2260" fmla="*/ 9603344 w 9922465"/>
              <a:gd name="connsiteY2260" fmla="*/ 724970 h 1934496"/>
              <a:gd name="connsiteX2261" fmla="*/ 9658536 w 9922465"/>
              <a:gd name="connsiteY2261" fmla="*/ 780161 h 1934496"/>
              <a:gd name="connsiteX2262" fmla="*/ 9603344 w 9922465"/>
              <a:gd name="connsiteY2262" fmla="*/ 835352 h 1934496"/>
              <a:gd name="connsiteX2263" fmla="*/ 9548152 w 9922465"/>
              <a:gd name="connsiteY2263" fmla="*/ 780161 h 1934496"/>
              <a:gd name="connsiteX2264" fmla="*/ 9603344 w 9922465"/>
              <a:gd name="connsiteY2264" fmla="*/ 724970 h 1934496"/>
              <a:gd name="connsiteX2265" fmla="*/ 9469710 w 9922465"/>
              <a:gd name="connsiteY2265" fmla="*/ 724970 h 1934496"/>
              <a:gd name="connsiteX2266" fmla="*/ 9524902 w 9922465"/>
              <a:gd name="connsiteY2266" fmla="*/ 780161 h 1934496"/>
              <a:gd name="connsiteX2267" fmla="*/ 9469710 w 9922465"/>
              <a:gd name="connsiteY2267" fmla="*/ 835352 h 1934496"/>
              <a:gd name="connsiteX2268" fmla="*/ 9414518 w 9922465"/>
              <a:gd name="connsiteY2268" fmla="*/ 780161 h 1934496"/>
              <a:gd name="connsiteX2269" fmla="*/ 9469710 w 9922465"/>
              <a:gd name="connsiteY2269" fmla="*/ 724970 h 1934496"/>
              <a:gd name="connsiteX2270" fmla="*/ 9336075 w 9922465"/>
              <a:gd name="connsiteY2270" fmla="*/ 724970 h 1934496"/>
              <a:gd name="connsiteX2271" fmla="*/ 9391267 w 9922465"/>
              <a:gd name="connsiteY2271" fmla="*/ 780161 h 1934496"/>
              <a:gd name="connsiteX2272" fmla="*/ 9336075 w 9922465"/>
              <a:gd name="connsiteY2272" fmla="*/ 835352 h 1934496"/>
              <a:gd name="connsiteX2273" fmla="*/ 9280883 w 9922465"/>
              <a:gd name="connsiteY2273" fmla="*/ 780161 h 1934496"/>
              <a:gd name="connsiteX2274" fmla="*/ 9336075 w 9922465"/>
              <a:gd name="connsiteY2274" fmla="*/ 724970 h 1934496"/>
              <a:gd name="connsiteX2275" fmla="*/ 9199100 w 9922465"/>
              <a:gd name="connsiteY2275" fmla="*/ 724970 h 1934496"/>
              <a:gd name="connsiteX2276" fmla="*/ 9254292 w 9922465"/>
              <a:gd name="connsiteY2276" fmla="*/ 780161 h 1934496"/>
              <a:gd name="connsiteX2277" fmla="*/ 9199100 w 9922465"/>
              <a:gd name="connsiteY2277" fmla="*/ 835352 h 1934496"/>
              <a:gd name="connsiteX2278" fmla="*/ 9143908 w 9922465"/>
              <a:gd name="connsiteY2278" fmla="*/ 780161 h 1934496"/>
              <a:gd name="connsiteX2279" fmla="*/ 9199100 w 9922465"/>
              <a:gd name="connsiteY2279" fmla="*/ 724970 h 1934496"/>
              <a:gd name="connsiteX2280" fmla="*/ 9068806 w 9922465"/>
              <a:gd name="connsiteY2280" fmla="*/ 724970 h 1934496"/>
              <a:gd name="connsiteX2281" fmla="*/ 9123998 w 9922465"/>
              <a:gd name="connsiteY2281" fmla="*/ 780161 h 1934496"/>
              <a:gd name="connsiteX2282" fmla="*/ 9068806 w 9922465"/>
              <a:gd name="connsiteY2282" fmla="*/ 835352 h 1934496"/>
              <a:gd name="connsiteX2283" fmla="*/ 9013614 w 9922465"/>
              <a:gd name="connsiteY2283" fmla="*/ 780161 h 1934496"/>
              <a:gd name="connsiteX2284" fmla="*/ 9068806 w 9922465"/>
              <a:gd name="connsiteY2284" fmla="*/ 724970 h 1934496"/>
              <a:gd name="connsiteX2285" fmla="*/ 8935170 w 9922465"/>
              <a:gd name="connsiteY2285" fmla="*/ 724970 h 1934496"/>
              <a:gd name="connsiteX2286" fmla="*/ 8990362 w 9922465"/>
              <a:gd name="connsiteY2286" fmla="*/ 780161 h 1934496"/>
              <a:gd name="connsiteX2287" fmla="*/ 8935170 w 9922465"/>
              <a:gd name="connsiteY2287" fmla="*/ 835352 h 1934496"/>
              <a:gd name="connsiteX2288" fmla="*/ 8879978 w 9922465"/>
              <a:gd name="connsiteY2288" fmla="*/ 780161 h 1934496"/>
              <a:gd name="connsiteX2289" fmla="*/ 8935170 w 9922465"/>
              <a:gd name="connsiteY2289" fmla="*/ 724970 h 1934496"/>
              <a:gd name="connsiteX2290" fmla="*/ 8801536 w 9922465"/>
              <a:gd name="connsiteY2290" fmla="*/ 724970 h 1934496"/>
              <a:gd name="connsiteX2291" fmla="*/ 8856728 w 9922465"/>
              <a:gd name="connsiteY2291" fmla="*/ 780161 h 1934496"/>
              <a:gd name="connsiteX2292" fmla="*/ 8801536 w 9922465"/>
              <a:gd name="connsiteY2292" fmla="*/ 835352 h 1934496"/>
              <a:gd name="connsiteX2293" fmla="*/ 8746344 w 9922465"/>
              <a:gd name="connsiteY2293" fmla="*/ 780161 h 1934496"/>
              <a:gd name="connsiteX2294" fmla="*/ 8801536 w 9922465"/>
              <a:gd name="connsiteY2294" fmla="*/ 724970 h 1934496"/>
              <a:gd name="connsiteX2295" fmla="*/ 8671243 w 9922465"/>
              <a:gd name="connsiteY2295" fmla="*/ 724970 h 1934496"/>
              <a:gd name="connsiteX2296" fmla="*/ 8726435 w 9922465"/>
              <a:gd name="connsiteY2296" fmla="*/ 780161 h 1934496"/>
              <a:gd name="connsiteX2297" fmla="*/ 8671243 w 9922465"/>
              <a:gd name="connsiteY2297" fmla="*/ 835352 h 1934496"/>
              <a:gd name="connsiteX2298" fmla="*/ 8616051 w 9922465"/>
              <a:gd name="connsiteY2298" fmla="*/ 780161 h 1934496"/>
              <a:gd name="connsiteX2299" fmla="*/ 8671243 w 9922465"/>
              <a:gd name="connsiteY2299" fmla="*/ 724970 h 1934496"/>
              <a:gd name="connsiteX2300" fmla="*/ 8537609 w 9922465"/>
              <a:gd name="connsiteY2300" fmla="*/ 724970 h 1934496"/>
              <a:gd name="connsiteX2301" fmla="*/ 8592801 w 9922465"/>
              <a:gd name="connsiteY2301" fmla="*/ 780161 h 1934496"/>
              <a:gd name="connsiteX2302" fmla="*/ 8537609 w 9922465"/>
              <a:gd name="connsiteY2302" fmla="*/ 835352 h 1934496"/>
              <a:gd name="connsiteX2303" fmla="*/ 8482417 w 9922465"/>
              <a:gd name="connsiteY2303" fmla="*/ 780161 h 1934496"/>
              <a:gd name="connsiteX2304" fmla="*/ 8537609 w 9922465"/>
              <a:gd name="connsiteY2304" fmla="*/ 724970 h 1934496"/>
              <a:gd name="connsiteX2305" fmla="*/ 8407318 w 9922465"/>
              <a:gd name="connsiteY2305" fmla="*/ 724970 h 1934496"/>
              <a:gd name="connsiteX2306" fmla="*/ 8462510 w 9922465"/>
              <a:gd name="connsiteY2306" fmla="*/ 780161 h 1934496"/>
              <a:gd name="connsiteX2307" fmla="*/ 8407318 w 9922465"/>
              <a:gd name="connsiteY2307" fmla="*/ 835352 h 1934496"/>
              <a:gd name="connsiteX2308" fmla="*/ 8352126 w 9922465"/>
              <a:gd name="connsiteY2308" fmla="*/ 780161 h 1934496"/>
              <a:gd name="connsiteX2309" fmla="*/ 8407318 w 9922465"/>
              <a:gd name="connsiteY2309" fmla="*/ 724970 h 1934496"/>
              <a:gd name="connsiteX2310" fmla="*/ 8273682 w 9922465"/>
              <a:gd name="connsiteY2310" fmla="*/ 724970 h 1934496"/>
              <a:gd name="connsiteX2311" fmla="*/ 8328874 w 9922465"/>
              <a:gd name="connsiteY2311" fmla="*/ 780161 h 1934496"/>
              <a:gd name="connsiteX2312" fmla="*/ 8273682 w 9922465"/>
              <a:gd name="connsiteY2312" fmla="*/ 835352 h 1934496"/>
              <a:gd name="connsiteX2313" fmla="*/ 8218490 w 9922465"/>
              <a:gd name="connsiteY2313" fmla="*/ 780161 h 1934496"/>
              <a:gd name="connsiteX2314" fmla="*/ 8273682 w 9922465"/>
              <a:gd name="connsiteY2314" fmla="*/ 724970 h 1934496"/>
              <a:gd name="connsiteX2315" fmla="*/ 8143386 w 9922465"/>
              <a:gd name="connsiteY2315" fmla="*/ 724970 h 1934496"/>
              <a:gd name="connsiteX2316" fmla="*/ 8198578 w 9922465"/>
              <a:gd name="connsiteY2316" fmla="*/ 780161 h 1934496"/>
              <a:gd name="connsiteX2317" fmla="*/ 8143386 w 9922465"/>
              <a:gd name="connsiteY2317" fmla="*/ 835352 h 1934496"/>
              <a:gd name="connsiteX2318" fmla="*/ 8088194 w 9922465"/>
              <a:gd name="connsiteY2318" fmla="*/ 780161 h 1934496"/>
              <a:gd name="connsiteX2319" fmla="*/ 8143386 w 9922465"/>
              <a:gd name="connsiteY2319" fmla="*/ 724970 h 1934496"/>
              <a:gd name="connsiteX2320" fmla="*/ 8009753 w 9922465"/>
              <a:gd name="connsiteY2320" fmla="*/ 724970 h 1934496"/>
              <a:gd name="connsiteX2321" fmla="*/ 8064945 w 9922465"/>
              <a:gd name="connsiteY2321" fmla="*/ 780161 h 1934496"/>
              <a:gd name="connsiteX2322" fmla="*/ 8009753 w 9922465"/>
              <a:gd name="connsiteY2322" fmla="*/ 835352 h 1934496"/>
              <a:gd name="connsiteX2323" fmla="*/ 7954561 w 9922465"/>
              <a:gd name="connsiteY2323" fmla="*/ 780161 h 1934496"/>
              <a:gd name="connsiteX2324" fmla="*/ 8009753 w 9922465"/>
              <a:gd name="connsiteY2324" fmla="*/ 724970 h 1934496"/>
              <a:gd name="connsiteX2325" fmla="*/ 7876118 w 9922465"/>
              <a:gd name="connsiteY2325" fmla="*/ 724970 h 1934496"/>
              <a:gd name="connsiteX2326" fmla="*/ 7931310 w 9922465"/>
              <a:gd name="connsiteY2326" fmla="*/ 780161 h 1934496"/>
              <a:gd name="connsiteX2327" fmla="*/ 7876118 w 9922465"/>
              <a:gd name="connsiteY2327" fmla="*/ 835352 h 1934496"/>
              <a:gd name="connsiteX2328" fmla="*/ 7820926 w 9922465"/>
              <a:gd name="connsiteY2328" fmla="*/ 780161 h 1934496"/>
              <a:gd name="connsiteX2329" fmla="*/ 7876118 w 9922465"/>
              <a:gd name="connsiteY2329" fmla="*/ 724970 h 1934496"/>
              <a:gd name="connsiteX2330" fmla="*/ 7745824 w 9922465"/>
              <a:gd name="connsiteY2330" fmla="*/ 724970 h 1934496"/>
              <a:gd name="connsiteX2331" fmla="*/ 7801016 w 9922465"/>
              <a:gd name="connsiteY2331" fmla="*/ 780161 h 1934496"/>
              <a:gd name="connsiteX2332" fmla="*/ 7745824 w 9922465"/>
              <a:gd name="connsiteY2332" fmla="*/ 835352 h 1934496"/>
              <a:gd name="connsiteX2333" fmla="*/ 7690632 w 9922465"/>
              <a:gd name="connsiteY2333" fmla="*/ 780161 h 1934496"/>
              <a:gd name="connsiteX2334" fmla="*/ 7745824 w 9922465"/>
              <a:gd name="connsiteY2334" fmla="*/ 724970 h 1934496"/>
              <a:gd name="connsiteX2335" fmla="*/ 7608850 w 9922465"/>
              <a:gd name="connsiteY2335" fmla="*/ 724970 h 1934496"/>
              <a:gd name="connsiteX2336" fmla="*/ 7664042 w 9922465"/>
              <a:gd name="connsiteY2336" fmla="*/ 780161 h 1934496"/>
              <a:gd name="connsiteX2337" fmla="*/ 7608850 w 9922465"/>
              <a:gd name="connsiteY2337" fmla="*/ 835352 h 1934496"/>
              <a:gd name="connsiteX2338" fmla="*/ 7553658 w 9922465"/>
              <a:gd name="connsiteY2338" fmla="*/ 780161 h 1934496"/>
              <a:gd name="connsiteX2339" fmla="*/ 7608850 w 9922465"/>
              <a:gd name="connsiteY2339" fmla="*/ 724970 h 1934496"/>
              <a:gd name="connsiteX2340" fmla="*/ 7481895 w 9922465"/>
              <a:gd name="connsiteY2340" fmla="*/ 724970 h 1934496"/>
              <a:gd name="connsiteX2341" fmla="*/ 7537087 w 9922465"/>
              <a:gd name="connsiteY2341" fmla="*/ 780161 h 1934496"/>
              <a:gd name="connsiteX2342" fmla="*/ 7481895 w 9922465"/>
              <a:gd name="connsiteY2342" fmla="*/ 835352 h 1934496"/>
              <a:gd name="connsiteX2343" fmla="*/ 7426703 w 9922465"/>
              <a:gd name="connsiteY2343" fmla="*/ 780161 h 1934496"/>
              <a:gd name="connsiteX2344" fmla="*/ 7481895 w 9922465"/>
              <a:gd name="connsiteY2344" fmla="*/ 724970 h 1934496"/>
              <a:gd name="connsiteX2345" fmla="*/ 7341579 w 9922465"/>
              <a:gd name="connsiteY2345" fmla="*/ 724970 h 1934496"/>
              <a:gd name="connsiteX2346" fmla="*/ 7396771 w 9922465"/>
              <a:gd name="connsiteY2346" fmla="*/ 780161 h 1934496"/>
              <a:gd name="connsiteX2347" fmla="*/ 7341579 w 9922465"/>
              <a:gd name="connsiteY2347" fmla="*/ 835352 h 1934496"/>
              <a:gd name="connsiteX2348" fmla="*/ 7286387 w 9922465"/>
              <a:gd name="connsiteY2348" fmla="*/ 780161 h 1934496"/>
              <a:gd name="connsiteX2349" fmla="*/ 7341579 w 9922465"/>
              <a:gd name="connsiteY2349" fmla="*/ 724970 h 1934496"/>
              <a:gd name="connsiteX2350" fmla="*/ 7211286 w 9922465"/>
              <a:gd name="connsiteY2350" fmla="*/ 724970 h 1934496"/>
              <a:gd name="connsiteX2351" fmla="*/ 7266478 w 9922465"/>
              <a:gd name="connsiteY2351" fmla="*/ 780161 h 1934496"/>
              <a:gd name="connsiteX2352" fmla="*/ 7211286 w 9922465"/>
              <a:gd name="connsiteY2352" fmla="*/ 835352 h 1934496"/>
              <a:gd name="connsiteX2353" fmla="*/ 7156094 w 9922465"/>
              <a:gd name="connsiteY2353" fmla="*/ 780161 h 1934496"/>
              <a:gd name="connsiteX2354" fmla="*/ 7211286 w 9922465"/>
              <a:gd name="connsiteY2354" fmla="*/ 724970 h 1934496"/>
              <a:gd name="connsiteX2355" fmla="*/ 7080994 w 9922465"/>
              <a:gd name="connsiteY2355" fmla="*/ 724970 h 1934496"/>
              <a:gd name="connsiteX2356" fmla="*/ 7136186 w 9922465"/>
              <a:gd name="connsiteY2356" fmla="*/ 780161 h 1934496"/>
              <a:gd name="connsiteX2357" fmla="*/ 7080994 w 9922465"/>
              <a:gd name="connsiteY2357" fmla="*/ 835352 h 1934496"/>
              <a:gd name="connsiteX2358" fmla="*/ 7025802 w 9922465"/>
              <a:gd name="connsiteY2358" fmla="*/ 780161 h 1934496"/>
              <a:gd name="connsiteX2359" fmla="*/ 7080994 w 9922465"/>
              <a:gd name="connsiteY2359" fmla="*/ 724970 h 1934496"/>
              <a:gd name="connsiteX2360" fmla="*/ 6947358 w 9922465"/>
              <a:gd name="connsiteY2360" fmla="*/ 724970 h 1934496"/>
              <a:gd name="connsiteX2361" fmla="*/ 7002550 w 9922465"/>
              <a:gd name="connsiteY2361" fmla="*/ 780161 h 1934496"/>
              <a:gd name="connsiteX2362" fmla="*/ 6947358 w 9922465"/>
              <a:gd name="connsiteY2362" fmla="*/ 835352 h 1934496"/>
              <a:gd name="connsiteX2363" fmla="*/ 6892166 w 9922465"/>
              <a:gd name="connsiteY2363" fmla="*/ 780161 h 1934496"/>
              <a:gd name="connsiteX2364" fmla="*/ 6947358 w 9922465"/>
              <a:gd name="connsiteY2364" fmla="*/ 724970 h 1934496"/>
              <a:gd name="connsiteX2365" fmla="*/ 6817064 w 9922465"/>
              <a:gd name="connsiteY2365" fmla="*/ 724970 h 1934496"/>
              <a:gd name="connsiteX2366" fmla="*/ 6872256 w 9922465"/>
              <a:gd name="connsiteY2366" fmla="*/ 780161 h 1934496"/>
              <a:gd name="connsiteX2367" fmla="*/ 6817064 w 9922465"/>
              <a:gd name="connsiteY2367" fmla="*/ 835352 h 1934496"/>
              <a:gd name="connsiteX2368" fmla="*/ 6761872 w 9922465"/>
              <a:gd name="connsiteY2368" fmla="*/ 780161 h 1934496"/>
              <a:gd name="connsiteX2369" fmla="*/ 6817064 w 9922465"/>
              <a:gd name="connsiteY2369" fmla="*/ 724970 h 1934496"/>
              <a:gd name="connsiteX2370" fmla="*/ 6683431 w 9922465"/>
              <a:gd name="connsiteY2370" fmla="*/ 724970 h 1934496"/>
              <a:gd name="connsiteX2371" fmla="*/ 6738623 w 9922465"/>
              <a:gd name="connsiteY2371" fmla="*/ 780161 h 1934496"/>
              <a:gd name="connsiteX2372" fmla="*/ 6683431 w 9922465"/>
              <a:gd name="connsiteY2372" fmla="*/ 835352 h 1934496"/>
              <a:gd name="connsiteX2373" fmla="*/ 6628239 w 9922465"/>
              <a:gd name="connsiteY2373" fmla="*/ 780161 h 1934496"/>
              <a:gd name="connsiteX2374" fmla="*/ 6683431 w 9922465"/>
              <a:gd name="connsiteY2374" fmla="*/ 724970 h 1934496"/>
              <a:gd name="connsiteX2375" fmla="*/ 6553137 w 9922465"/>
              <a:gd name="connsiteY2375" fmla="*/ 724970 h 1934496"/>
              <a:gd name="connsiteX2376" fmla="*/ 6608329 w 9922465"/>
              <a:gd name="connsiteY2376" fmla="*/ 780161 h 1934496"/>
              <a:gd name="connsiteX2377" fmla="*/ 6553137 w 9922465"/>
              <a:gd name="connsiteY2377" fmla="*/ 835352 h 1934496"/>
              <a:gd name="connsiteX2378" fmla="*/ 6497945 w 9922465"/>
              <a:gd name="connsiteY2378" fmla="*/ 780161 h 1934496"/>
              <a:gd name="connsiteX2379" fmla="*/ 6553137 w 9922465"/>
              <a:gd name="connsiteY2379" fmla="*/ 724970 h 1934496"/>
              <a:gd name="connsiteX2380" fmla="*/ 6419503 w 9922465"/>
              <a:gd name="connsiteY2380" fmla="*/ 724970 h 1934496"/>
              <a:gd name="connsiteX2381" fmla="*/ 6474695 w 9922465"/>
              <a:gd name="connsiteY2381" fmla="*/ 780161 h 1934496"/>
              <a:gd name="connsiteX2382" fmla="*/ 6419503 w 9922465"/>
              <a:gd name="connsiteY2382" fmla="*/ 835352 h 1934496"/>
              <a:gd name="connsiteX2383" fmla="*/ 6364311 w 9922465"/>
              <a:gd name="connsiteY2383" fmla="*/ 780161 h 1934496"/>
              <a:gd name="connsiteX2384" fmla="*/ 6419503 w 9922465"/>
              <a:gd name="connsiteY2384" fmla="*/ 724970 h 1934496"/>
              <a:gd name="connsiteX2385" fmla="*/ 6289207 w 9922465"/>
              <a:gd name="connsiteY2385" fmla="*/ 724970 h 1934496"/>
              <a:gd name="connsiteX2386" fmla="*/ 6344399 w 9922465"/>
              <a:gd name="connsiteY2386" fmla="*/ 780161 h 1934496"/>
              <a:gd name="connsiteX2387" fmla="*/ 6289207 w 9922465"/>
              <a:gd name="connsiteY2387" fmla="*/ 835352 h 1934496"/>
              <a:gd name="connsiteX2388" fmla="*/ 6234015 w 9922465"/>
              <a:gd name="connsiteY2388" fmla="*/ 780161 h 1934496"/>
              <a:gd name="connsiteX2389" fmla="*/ 6289207 w 9922465"/>
              <a:gd name="connsiteY2389" fmla="*/ 724970 h 1934496"/>
              <a:gd name="connsiteX2390" fmla="*/ 6155573 w 9922465"/>
              <a:gd name="connsiteY2390" fmla="*/ 724970 h 1934496"/>
              <a:gd name="connsiteX2391" fmla="*/ 6210765 w 9922465"/>
              <a:gd name="connsiteY2391" fmla="*/ 780161 h 1934496"/>
              <a:gd name="connsiteX2392" fmla="*/ 6155573 w 9922465"/>
              <a:gd name="connsiteY2392" fmla="*/ 835352 h 1934496"/>
              <a:gd name="connsiteX2393" fmla="*/ 6100381 w 9922465"/>
              <a:gd name="connsiteY2393" fmla="*/ 780161 h 1934496"/>
              <a:gd name="connsiteX2394" fmla="*/ 6155573 w 9922465"/>
              <a:gd name="connsiteY2394" fmla="*/ 724970 h 1934496"/>
              <a:gd name="connsiteX2395" fmla="*/ 5621035 w 9922465"/>
              <a:gd name="connsiteY2395" fmla="*/ 724970 h 1934496"/>
              <a:gd name="connsiteX2396" fmla="*/ 5676227 w 9922465"/>
              <a:gd name="connsiteY2396" fmla="*/ 780161 h 1934496"/>
              <a:gd name="connsiteX2397" fmla="*/ 5621035 w 9922465"/>
              <a:gd name="connsiteY2397" fmla="*/ 835352 h 1934496"/>
              <a:gd name="connsiteX2398" fmla="*/ 5565843 w 9922465"/>
              <a:gd name="connsiteY2398" fmla="*/ 780161 h 1934496"/>
              <a:gd name="connsiteX2399" fmla="*/ 5621035 w 9922465"/>
              <a:gd name="connsiteY2399" fmla="*/ 724970 h 1934496"/>
              <a:gd name="connsiteX2400" fmla="*/ 5487399 w 9922465"/>
              <a:gd name="connsiteY2400" fmla="*/ 724970 h 1934496"/>
              <a:gd name="connsiteX2401" fmla="*/ 5542591 w 9922465"/>
              <a:gd name="connsiteY2401" fmla="*/ 780161 h 1934496"/>
              <a:gd name="connsiteX2402" fmla="*/ 5487399 w 9922465"/>
              <a:gd name="connsiteY2402" fmla="*/ 835352 h 1934496"/>
              <a:gd name="connsiteX2403" fmla="*/ 5432207 w 9922465"/>
              <a:gd name="connsiteY2403" fmla="*/ 780161 h 1934496"/>
              <a:gd name="connsiteX2404" fmla="*/ 5487399 w 9922465"/>
              <a:gd name="connsiteY2404" fmla="*/ 724970 h 1934496"/>
              <a:gd name="connsiteX2405" fmla="*/ 5357106 w 9922465"/>
              <a:gd name="connsiteY2405" fmla="*/ 724970 h 1934496"/>
              <a:gd name="connsiteX2406" fmla="*/ 5412298 w 9922465"/>
              <a:gd name="connsiteY2406" fmla="*/ 780161 h 1934496"/>
              <a:gd name="connsiteX2407" fmla="*/ 5357106 w 9922465"/>
              <a:gd name="connsiteY2407" fmla="*/ 835352 h 1934496"/>
              <a:gd name="connsiteX2408" fmla="*/ 5301914 w 9922465"/>
              <a:gd name="connsiteY2408" fmla="*/ 780161 h 1934496"/>
              <a:gd name="connsiteX2409" fmla="*/ 5357106 w 9922465"/>
              <a:gd name="connsiteY2409" fmla="*/ 724970 h 1934496"/>
              <a:gd name="connsiteX2410" fmla="*/ 5223473 w 9922465"/>
              <a:gd name="connsiteY2410" fmla="*/ 724970 h 1934496"/>
              <a:gd name="connsiteX2411" fmla="*/ 5278665 w 9922465"/>
              <a:gd name="connsiteY2411" fmla="*/ 780161 h 1934496"/>
              <a:gd name="connsiteX2412" fmla="*/ 5223473 w 9922465"/>
              <a:gd name="connsiteY2412" fmla="*/ 835352 h 1934496"/>
              <a:gd name="connsiteX2413" fmla="*/ 5168281 w 9922465"/>
              <a:gd name="connsiteY2413" fmla="*/ 780161 h 1934496"/>
              <a:gd name="connsiteX2414" fmla="*/ 5223473 w 9922465"/>
              <a:gd name="connsiteY2414" fmla="*/ 724970 h 1934496"/>
              <a:gd name="connsiteX2415" fmla="*/ 5093178 w 9922465"/>
              <a:gd name="connsiteY2415" fmla="*/ 724970 h 1934496"/>
              <a:gd name="connsiteX2416" fmla="*/ 5148370 w 9922465"/>
              <a:gd name="connsiteY2416" fmla="*/ 780161 h 1934496"/>
              <a:gd name="connsiteX2417" fmla="*/ 5093178 w 9922465"/>
              <a:gd name="connsiteY2417" fmla="*/ 835352 h 1934496"/>
              <a:gd name="connsiteX2418" fmla="*/ 5037986 w 9922465"/>
              <a:gd name="connsiteY2418" fmla="*/ 780161 h 1934496"/>
              <a:gd name="connsiteX2419" fmla="*/ 5093178 w 9922465"/>
              <a:gd name="connsiteY2419" fmla="*/ 724970 h 1934496"/>
              <a:gd name="connsiteX2420" fmla="*/ 3897148 w 9922465"/>
              <a:gd name="connsiteY2420" fmla="*/ 724970 h 1934496"/>
              <a:gd name="connsiteX2421" fmla="*/ 3952340 w 9922465"/>
              <a:gd name="connsiteY2421" fmla="*/ 780161 h 1934496"/>
              <a:gd name="connsiteX2422" fmla="*/ 3897148 w 9922465"/>
              <a:gd name="connsiteY2422" fmla="*/ 835352 h 1934496"/>
              <a:gd name="connsiteX2423" fmla="*/ 3841956 w 9922465"/>
              <a:gd name="connsiteY2423" fmla="*/ 780161 h 1934496"/>
              <a:gd name="connsiteX2424" fmla="*/ 3897148 w 9922465"/>
              <a:gd name="connsiteY2424" fmla="*/ 724970 h 1934496"/>
              <a:gd name="connsiteX2425" fmla="*/ 3763514 w 9922465"/>
              <a:gd name="connsiteY2425" fmla="*/ 724970 h 1934496"/>
              <a:gd name="connsiteX2426" fmla="*/ 3818706 w 9922465"/>
              <a:gd name="connsiteY2426" fmla="*/ 780161 h 1934496"/>
              <a:gd name="connsiteX2427" fmla="*/ 3763514 w 9922465"/>
              <a:gd name="connsiteY2427" fmla="*/ 835352 h 1934496"/>
              <a:gd name="connsiteX2428" fmla="*/ 3708322 w 9922465"/>
              <a:gd name="connsiteY2428" fmla="*/ 780161 h 1934496"/>
              <a:gd name="connsiteX2429" fmla="*/ 3763514 w 9922465"/>
              <a:gd name="connsiteY2429" fmla="*/ 724970 h 1934496"/>
              <a:gd name="connsiteX2430" fmla="*/ 3633221 w 9922465"/>
              <a:gd name="connsiteY2430" fmla="*/ 724970 h 1934496"/>
              <a:gd name="connsiteX2431" fmla="*/ 3688413 w 9922465"/>
              <a:gd name="connsiteY2431" fmla="*/ 780161 h 1934496"/>
              <a:gd name="connsiteX2432" fmla="*/ 3633221 w 9922465"/>
              <a:gd name="connsiteY2432" fmla="*/ 835352 h 1934496"/>
              <a:gd name="connsiteX2433" fmla="*/ 3578029 w 9922465"/>
              <a:gd name="connsiteY2433" fmla="*/ 780161 h 1934496"/>
              <a:gd name="connsiteX2434" fmla="*/ 3633221 w 9922465"/>
              <a:gd name="connsiteY2434" fmla="*/ 724970 h 1934496"/>
              <a:gd name="connsiteX2435" fmla="*/ 3499586 w 9922465"/>
              <a:gd name="connsiteY2435" fmla="*/ 724970 h 1934496"/>
              <a:gd name="connsiteX2436" fmla="*/ 3554778 w 9922465"/>
              <a:gd name="connsiteY2436" fmla="*/ 780161 h 1934496"/>
              <a:gd name="connsiteX2437" fmla="*/ 3499586 w 9922465"/>
              <a:gd name="connsiteY2437" fmla="*/ 835352 h 1934496"/>
              <a:gd name="connsiteX2438" fmla="*/ 3444394 w 9922465"/>
              <a:gd name="connsiteY2438" fmla="*/ 780161 h 1934496"/>
              <a:gd name="connsiteX2439" fmla="*/ 3499586 w 9922465"/>
              <a:gd name="connsiteY2439" fmla="*/ 724970 h 1934496"/>
              <a:gd name="connsiteX2440" fmla="*/ 3369292 w 9922465"/>
              <a:gd name="connsiteY2440" fmla="*/ 724970 h 1934496"/>
              <a:gd name="connsiteX2441" fmla="*/ 3424484 w 9922465"/>
              <a:gd name="connsiteY2441" fmla="*/ 780161 h 1934496"/>
              <a:gd name="connsiteX2442" fmla="*/ 3369292 w 9922465"/>
              <a:gd name="connsiteY2442" fmla="*/ 835352 h 1934496"/>
              <a:gd name="connsiteX2443" fmla="*/ 3314100 w 9922465"/>
              <a:gd name="connsiteY2443" fmla="*/ 780161 h 1934496"/>
              <a:gd name="connsiteX2444" fmla="*/ 3369292 w 9922465"/>
              <a:gd name="connsiteY2444" fmla="*/ 724970 h 1934496"/>
              <a:gd name="connsiteX2445" fmla="*/ 2834856 w 9922465"/>
              <a:gd name="connsiteY2445" fmla="*/ 724970 h 1934496"/>
              <a:gd name="connsiteX2446" fmla="*/ 2890049 w 9922465"/>
              <a:gd name="connsiteY2446" fmla="*/ 780161 h 1934496"/>
              <a:gd name="connsiteX2447" fmla="*/ 2834856 w 9922465"/>
              <a:gd name="connsiteY2447" fmla="*/ 835352 h 1934496"/>
              <a:gd name="connsiteX2448" fmla="*/ 2779665 w 9922465"/>
              <a:gd name="connsiteY2448" fmla="*/ 780161 h 1934496"/>
              <a:gd name="connsiteX2449" fmla="*/ 2834856 w 9922465"/>
              <a:gd name="connsiteY2449" fmla="*/ 724970 h 1934496"/>
              <a:gd name="connsiteX2450" fmla="*/ 2707901 w 9922465"/>
              <a:gd name="connsiteY2450" fmla="*/ 724970 h 1934496"/>
              <a:gd name="connsiteX2451" fmla="*/ 2763094 w 9922465"/>
              <a:gd name="connsiteY2451" fmla="*/ 780161 h 1934496"/>
              <a:gd name="connsiteX2452" fmla="*/ 2707901 w 9922465"/>
              <a:gd name="connsiteY2452" fmla="*/ 835352 h 1934496"/>
              <a:gd name="connsiteX2453" fmla="*/ 2652711 w 9922465"/>
              <a:gd name="connsiteY2453" fmla="*/ 780161 h 1934496"/>
              <a:gd name="connsiteX2454" fmla="*/ 2707901 w 9922465"/>
              <a:gd name="connsiteY2454" fmla="*/ 724970 h 1934496"/>
              <a:gd name="connsiteX2455" fmla="*/ 2570929 w 9922465"/>
              <a:gd name="connsiteY2455" fmla="*/ 724970 h 1934496"/>
              <a:gd name="connsiteX2456" fmla="*/ 2626122 w 9922465"/>
              <a:gd name="connsiteY2456" fmla="*/ 780161 h 1934496"/>
              <a:gd name="connsiteX2457" fmla="*/ 2570929 w 9922465"/>
              <a:gd name="connsiteY2457" fmla="*/ 835352 h 1934496"/>
              <a:gd name="connsiteX2458" fmla="*/ 2515735 w 9922465"/>
              <a:gd name="connsiteY2458" fmla="*/ 780161 h 1934496"/>
              <a:gd name="connsiteX2459" fmla="*/ 2570929 w 9922465"/>
              <a:gd name="connsiteY2459" fmla="*/ 724970 h 1934496"/>
              <a:gd name="connsiteX2460" fmla="*/ 2437294 w 9922465"/>
              <a:gd name="connsiteY2460" fmla="*/ 724970 h 1934496"/>
              <a:gd name="connsiteX2461" fmla="*/ 2492487 w 9922465"/>
              <a:gd name="connsiteY2461" fmla="*/ 780161 h 1934496"/>
              <a:gd name="connsiteX2462" fmla="*/ 2437294 w 9922465"/>
              <a:gd name="connsiteY2462" fmla="*/ 835352 h 1934496"/>
              <a:gd name="connsiteX2463" fmla="*/ 2382104 w 9922465"/>
              <a:gd name="connsiteY2463" fmla="*/ 780161 h 1934496"/>
              <a:gd name="connsiteX2464" fmla="*/ 2437294 w 9922465"/>
              <a:gd name="connsiteY2464" fmla="*/ 724970 h 1934496"/>
              <a:gd name="connsiteX2465" fmla="*/ 2303662 w 9922465"/>
              <a:gd name="connsiteY2465" fmla="*/ 724970 h 1934496"/>
              <a:gd name="connsiteX2466" fmla="*/ 2358853 w 9922465"/>
              <a:gd name="connsiteY2466" fmla="*/ 780161 h 1934496"/>
              <a:gd name="connsiteX2467" fmla="*/ 2303662 w 9922465"/>
              <a:gd name="connsiteY2467" fmla="*/ 835352 h 1934496"/>
              <a:gd name="connsiteX2468" fmla="*/ 2248471 w 9922465"/>
              <a:gd name="connsiteY2468" fmla="*/ 780161 h 1934496"/>
              <a:gd name="connsiteX2469" fmla="*/ 2303662 w 9922465"/>
              <a:gd name="connsiteY2469" fmla="*/ 724970 h 1934496"/>
              <a:gd name="connsiteX2470" fmla="*/ 2173371 w 9922465"/>
              <a:gd name="connsiteY2470" fmla="*/ 724970 h 1934496"/>
              <a:gd name="connsiteX2471" fmla="*/ 2228562 w 9922465"/>
              <a:gd name="connsiteY2471" fmla="*/ 780161 h 1934496"/>
              <a:gd name="connsiteX2472" fmla="*/ 2173371 w 9922465"/>
              <a:gd name="connsiteY2472" fmla="*/ 835352 h 1934496"/>
              <a:gd name="connsiteX2473" fmla="*/ 2118177 w 9922465"/>
              <a:gd name="connsiteY2473" fmla="*/ 780161 h 1934496"/>
              <a:gd name="connsiteX2474" fmla="*/ 2173371 w 9922465"/>
              <a:gd name="connsiteY2474" fmla="*/ 724970 h 1934496"/>
              <a:gd name="connsiteX2475" fmla="*/ 2039733 w 9922465"/>
              <a:gd name="connsiteY2475" fmla="*/ 724970 h 1934496"/>
              <a:gd name="connsiteX2476" fmla="*/ 2094927 w 9922465"/>
              <a:gd name="connsiteY2476" fmla="*/ 780161 h 1934496"/>
              <a:gd name="connsiteX2477" fmla="*/ 2039733 w 9922465"/>
              <a:gd name="connsiteY2477" fmla="*/ 835352 h 1934496"/>
              <a:gd name="connsiteX2478" fmla="*/ 1984539 w 9922465"/>
              <a:gd name="connsiteY2478" fmla="*/ 780161 h 1934496"/>
              <a:gd name="connsiteX2479" fmla="*/ 2039733 w 9922465"/>
              <a:gd name="connsiteY2479" fmla="*/ 724970 h 1934496"/>
              <a:gd name="connsiteX2480" fmla="*/ 1909436 w 9922465"/>
              <a:gd name="connsiteY2480" fmla="*/ 724970 h 1934496"/>
              <a:gd name="connsiteX2481" fmla="*/ 1964630 w 9922465"/>
              <a:gd name="connsiteY2481" fmla="*/ 780161 h 1934496"/>
              <a:gd name="connsiteX2482" fmla="*/ 1909436 w 9922465"/>
              <a:gd name="connsiteY2482" fmla="*/ 835352 h 1934496"/>
              <a:gd name="connsiteX2483" fmla="*/ 1854243 w 9922465"/>
              <a:gd name="connsiteY2483" fmla="*/ 780161 h 1934496"/>
              <a:gd name="connsiteX2484" fmla="*/ 1909436 w 9922465"/>
              <a:gd name="connsiteY2484" fmla="*/ 724970 h 1934496"/>
              <a:gd name="connsiteX2485" fmla="*/ 1779142 w 9922465"/>
              <a:gd name="connsiteY2485" fmla="*/ 724970 h 1934496"/>
              <a:gd name="connsiteX2486" fmla="*/ 1834335 w 9922465"/>
              <a:gd name="connsiteY2486" fmla="*/ 780161 h 1934496"/>
              <a:gd name="connsiteX2487" fmla="*/ 1779142 w 9922465"/>
              <a:gd name="connsiteY2487" fmla="*/ 835352 h 1934496"/>
              <a:gd name="connsiteX2488" fmla="*/ 1723947 w 9922465"/>
              <a:gd name="connsiteY2488" fmla="*/ 780161 h 1934496"/>
              <a:gd name="connsiteX2489" fmla="*/ 1779142 w 9922465"/>
              <a:gd name="connsiteY2489" fmla="*/ 724970 h 1934496"/>
              <a:gd name="connsiteX2490" fmla="*/ 1645501 w 9922465"/>
              <a:gd name="connsiteY2490" fmla="*/ 724970 h 1934496"/>
              <a:gd name="connsiteX2491" fmla="*/ 1700699 w 9922465"/>
              <a:gd name="connsiteY2491" fmla="*/ 780161 h 1934496"/>
              <a:gd name="connsiteX2492" fmla="*/ 1645501 w 9922465"/>
              <a:gd name="connsiteY2492" fmla="*/ 835352 h 1934496"/>
              <a:gd name="connsiteX2493" fmla="*/ 1590310 w 9922465"/>
              <a:gd name="connsiteY2493" fmla="*/ 780161 h 1934496"/>
              <a:gd name="connsiteX2494" fmla="*/ 1645501 w 9922465"/>
              <a:gd name="connsiteY2494" fmla="*/ 724970 h 1934496"/>
              <a:gd name="connsiteX2495" fmla="*/ 1515213 w 9922465"/>
              <a:gd name="connsiteY2495" fmla="*/ 724970 h 1934496"/>
              <a:gd name="connsiteX2496" fmla="*/ 1570399 w 9922465"/>
              <a:gd name="connsiteY2496" fmla="*/ 780161 h 1934496"/>
              <a:gd name="connsiteX2497" fmla="*/ 1515213 w 9922465"/>
              <a:gd name="connsiteY2497" fmla="*/ 835352 h 1934496"/>
              <a:gd name="connsiteX2498" fmla="*/ 1460016 w 9922465"/>
              <a:gd name="connsiteY2498" fmla="*/ 780161 h 1934496"/>
              <a:gd name="connsiteX2499" fmla="*/ 1515213 w 9922465"/>
              <a:gd name="connsiteY2499" fmla="*/ 724970 h 1934496"/>
              <a:gd name="connsiteX2500" fmla="*/ 1381573 w 9922465"/>
              <a:gd name="connsiteY2500" fmla="*/ 724970 h 1934496"/>
              <a:gd name="connsiteX2501" fmla="*/ 1436767 w 9922465"/>
              <a:gd name="connsiteY2501" fmla="*/ 780161 h 1934496"/>
              <a:gd name="connsiteX2502" fmla="*/ 1381573 w 9922465"/>
              <a:gd name="connsiteY2502" fmla="*/ 835352 h 1934496"/>
              <a:gd name="connsiteX2503" fmla="*/ 1326381 w 9922465"/>
              <a:gd name="connsiteY2503" fmla="*/ 780161 h 1934496"/>
              <a:gd name="connsiteX2504" fmla="*/ 1381573 w 9922465"/>
              <a:gd name="connsiteY2504" fmla="*/ 724970 h 1934496"/>
              <a:gd name="connsiteX2505" fmla="*/ 1251282 w 9922465"/>
              <a:gd name="connsiteY2505" fmla="*/ 724970 h 1934496"/>
              <a:gd name="connsiteX2506" fmla="*/ 1306475 w 9922465"/>
              <a:gd name="connsiteY2506" fmla="*/ 780161 h 1934496"/>
              <a:gd name="connsiteX2507" fmla="*/ 1251282 w 9922465"/>
              <a:gd name="connsiteY2507" fmla="*/ 835352 h 1934496"/>
              <a:gd name="connsiteX2508" fmla="*/ 1196089 w 9922465"/>
              <a:gd name="connsiteY2508" fmla="*/ 780161 h 1934496"/>
              <a:gd name="connsiteX2509" fmla="*/ 1251282 w 9922465"/>
              <a:gd name="connsiteY2509" fmla="*/ 724970 h 1934496"/>
              <a:gd name="connsiteX2510" fmla="*/ 1117642 w 9922465"/>
              <a:gd name="connsiteY2510" fmla="*/ 724970 h 1934496"/>
              <a:gd name="connsiteX2511" fmla="*/ 1172836 w 9922465"/>
              <a:gd name="connsiteY2511" fmla="*/ 780161 h 1934496"/>
              <a:gd name="connsiteX2512" fmla="*/ 1117642 w 9922465"/>
              <a:gd name="connsiteY2512" fmla="*/ 835352 h 1934496"/>
              <a:gd name="connsiteX2513" fmla="*/ 1062448 w 9922465"/>
              <a:gd name="connsiteY2513" fmla="*/ 780161 h 1934496"/>
              <a:gd name="connsiteX2514" fmla="*/ 1117642 w 9922465"/>
              <a:gd name="connsiteY2514" fmla="*/ 724970 h 1934496"/>
              <a:gd name="connsiteX2515" fmla="*/ 980664 w 9922465"/>
              <a:gd name="connsiteY2515" fmla="*/ 724970 h 1934496"/>
              <a:gd name="connsiteX2516" fmla="*/ 1035857 w 9922465"/>
              <a:gd name="connsiteY2516" fmla="*/ 780161 h 1934496"/>
              <a:gd name="connsiteX2517" fmla="*/ 980664 w 9922465"/>
              <a:gd name="connsiteY2517" fmla="*/ 835352 h 1934496"/>
              <a:gd name="connsiteX2518" fmla="*/ 925471 w 9922465"/>
              <a:gd name="connsiteY2518" fmla="*/ 780161 h 1934496"/>
              <a:gd name="connsiteX2519" fmla="*/ 980664 w 9922465"/>
              <a:gd name="connsiteY2519" fmla="*/ 724970 h 1934496"/>
              <a:gd name="connsiteX2520" fmla="*/ 847022 w 9922465"/>
              <a:gd name="connsiteY2520" fmla="*/ 724970 h 1934496"/>
              <a:gd name="connsiteX2521" fmla="*/ 902217 w 9922465"/>
              <a:gd name="connsiteY2521" fmla="*/ 780161 h 1934496"/>
              <a:gd name="connsiteX2522" fmla="*/ 847022 w 9922465"/>
              <a:gd name="connsiteY2522" fmla="*/ 835352 h 1934496"/>
              <a:gd name="connsiteX2523" fmla="*/ 791823 w 9922465"/>
              <a:gd name="connsiteY2523" fmla="*/ 780161 h 1934496"/>
              <a:gd name="connsiteX2524" fmla="*/ 847022 w 9922465"/>
              <a:gd name="connsiteY2524" fmla="*/ 724970 h 1934496"/>
              <a:gd name="connsiteX2525" fmla="*/ 716722 w 9922465"/>
              <a:gd name="connsiteY2525" fmla="*/ 724970 h 1934496"/>
              <a:gd name="connsiteX2526" fmla="*/ 771916 w 9922465"/>
              <a:gd name="connsiteY2526" fmla="*/ 780161 h 1934496"/>
              <a:gd name="connsiteX2527" fmla="*/ 716722 w 9922465"/>
              <a:gd name="connsiteY2527" fmla="*/ 835352 h 1934496"/>
              <a:gd name="connsiteX2528" fmla="*/ 661530 w 9922465"/>
              <a:gd name="connsiteY2528" fmla="*/ 780161 h 1934496"/>
              <a:gd name="connsiteX2529" fmla="*/ 716722 w 9922465"/>
              <a:gd name="connsiteY2529" fmla="*/ 724970 h 1934496"/>
              <a:gd name="connsiteX2530" fmla="*/ 583085 w 9922465"/>
              <a:gd name="connsiteY2530" fmla="*/ 724970 h 1934496"/>
              <a:gd name="connsiteX2531" fmla="*/ 638278 w 9922465"/>
              <a:gd name="connsiteY2531" fmla="*/ 780161 h 1934496"/>
              <a:gd name="connsiteX2532" fmla="*/ 583085 w 9922465"/>
              <a:gd name="connsiteY2532" fmla="*/ 835352 h 1934496"/>
              <a:gd name="connsiteX2533" fmla="*/ 527891 w 9922465"/>
              <a:gd name="connsiteY2533" fmla="*/ 780161 h 1934496"/>
              <a:gd name="connsiteX2534" fmla="*/ 583085 w 9922465"/>
              <a:gd name="connsiteY2534" fmla="*/ 724970 h 1934496"/>
              <a:gd name="connsiteX2535" fmla="*/ 449437 w 9922465"/>
              <a:gd name="connsiteY2535" fmla="*/ 724970 h 1934496"/>
              <a:gd name="connsiteX2536" fmla="*/ 504629 w 9922465"/>
              <a:gd name="connsiteY2536" fmla="*/ 780161 h 1934496"/>
              <a:gd name="connsiteX2537" fmla="*/ 449437 w 9922465"/>
              <a:gd name="connsiteY2537" fmla="*/ 835352 h 1934496"/>
              <a:gd name="connsiteX2538" fmla="*/ 394244 w 9922465"/>
              <a:gd name="connsiteY2538" fmla="*/ 780161 h 1934496"/>
              <a:gd name="connsiteX2539" fmla="*/ 449437 w 9922465"/>
              <a:gd name="connsiteY2539" fmla="*/ 724970 h 1934496"/>
              <a:gd name="connsiteX2540" fmla="*/ 319140 w 9922465"/>
              <a:gd name="connsiteY2540" fmla="*/ 724970 h 1934496"/>
              <a:gd name="connsiteX2541" fmla="*/ 374334 w 9922465"/>
              <a:gd name="connsiteY2541" fmla="*/ 780161 h 1934496"/>
              <a:gd name="connsiteX2542" fmla="*/ 319140 w 9922465"/>
              <a:gd name="connsiteY2542" fmla="*/ 835352 h 1934496"/>
              <a:gd name="connsiteX2543" fmla="*/ 263948 w 9922465"/>
              <a:gd name="connsiteY2543" fmla="*/ 780161 h 1934496"/>
              <a:gd name="connsiteX2544" fmla="*/ 319140 w 9922465"/>
              <a:gd name="connsiteY2544" fmla="*/ 724970 h 1934496"/>
              <a:gd name="connsiteX2545" fmla="*/ 185509 w 9922465"/>
              <a:gd name="connsiteY2545" fmla="*/ 724970 h 1934496"/>
              <a:gd name="connsiteX2546" fmla="*/ 240701 w 9922465"/>
              <a:gd name="connsiteY2546" fmla="*/ 780161 h 1934496"/>
              <a:gd name="connsiteX2547" fmla="*/ 185509 w 9922465"/>
              <a:gd name="connsiteY2547" fmla="*/ 835352 h 1934496"/>
              <a:gd name="connsiteX2548" fmla="*/ 130319 w 9922465"/>
              <a:gd name="connsiteY2548" fmla="*/ 780161 h 1934496"/>
              <a:gd name="connsiteX2549" fmla="*/ 185509 w 9922465"/>
              <a:gd name="connsiteY2549" fmla="*/ 724970 h 1934496"/>
              <a:gd name="connsiteX2550" fmla="*/ 8801538 w 9922465"/>
              <a:gd name="connsiteY2550" fmla="*/ 608039 h 1934496"/>
              <a:gd name="connsiteX2551" fmla="*/ 8856730 w 9922465"/>
              <a:gd name="connsiteY2551" fmla="*/ 663230 h 1934496"/>
              <a:gd name="connsiteX2552" fmla="*/ 8801538 w 9922465"/>
              <a:gd name="connsiteY2552" fmla="*/ 718421 h 1934496"/>
              <a:gd name="connsiteX2553" fmla="*/ 8746346 w 9922465"/>
              <a:gd name="connsiteY2553" fmla="*/ 663230 h 1934496"/>
              <a:gd name="connsiteX2554" fmla="*/ 8801538 w 9922465"/>
              <a:gd name="connsiteY2554" fmla="*/ 608039 h 1934496"/>
              <a:gd name="connsiteX2555" fmla="*/ 8671244 w 9922465"/>
              <a:gd name="connsiteY2555" fmla="*/ 608039 h 1934496"/>
              <a:gd name="connsiteX2556" fmla="*/ 8726436 w 9922465"/>
              <a:gd name="connsiteY2556" fmla="*/ 663230 h 1934496"/>
              <a:gd name="connsiteX2557" fmla="*/ 8671244 w 9922465"/>
              <a:gd name="connsiteY2557" fmla="*/ 718421 h 1934496"/>
              <a:gd name="connsiteX2558" fmla="*/ 8616052 w 9922465"/>
              <a:gd name="connsiteY2558" fmla="*/ 663230 h 1934496"/>
              <a:gd name="connsiteX2559" fmla="*/ 8671244 w 9922465"/>
              <a:gd name="connsiteY2559" fmla="*/ 608039 h 1934496"/>
              <a:gd name="connsiteX2560" fmla="*/ 8537609 w 9922465"/>
              <a:gd name="connsiteY2560" fmla="*/ 608039 h 1934496"/>
              <a:gd name="connsiteX2561" fmla="*/ 8592801 w 9922465"/>
              <a:gd name="connsiteY2561" fmla="*/ 663230 h 1934496"/>
              <a:gd name="connsiteX2562" fmla="*/ 8537609 w 9922465"/>
              <a:gd name="connsiteY2562" fmla="*/ 718421 h 1934496"/>
              <a:gd name="connsiteX2563" fmla="*/ 8482417 w 9922465"/>
              <a:gd name="connsiteY2563" fmla="*/ 663230 h 1934496"/>
              <a:gd name="connsiteX2564" fmla="*/ 8537609 w 9922465"/>
              <a:gd name="connsiteY2564" fmla="*/ 608039 h 1934496"/>
              <a:gd name="connsiteX2565" fmla="*/ 8407318 w 9922465"/>
              <a:gd name="connsiteY2565" fmla="*/ 608039 h 1934496"/>
              <a:gd name="connsiteX2566" fmla="*/ 8462510 w 9922465"/>
              <a:gd name="connsiteY2566" fmla="*/ 663230 h 1934496"/>
              <a:gd name="connsiteX2567" fmla="*/ 8407318 w 9922465"/>
              <a:gd name="connsiteY2567" fmla="*/ 718421 h 1934496"/>
              <a:gd name="connsiteX2568" fmla="*/ 8352126 w 9922465"/>
              <a:gd name="connsiteY2568" fmla="*/ 663230 h 1934496"/>
              <a:gd name="connsiteX2569" fmla="*/ 8407318 w 9922465"/>
              <a:gd name="connsiteY2569" fmla="*/ 608039 h 1934496"/>
              <a:gd name="connsiteX2570" fmla="*/ 8273682 w 9922465"/>
              <a:gd name="connsiteY2570" fmla="*/ 608039 h 1934496"/>
              <a:gd name="connsiteX2571" fmla="*/ 8328874 w 9922465"/>
              <a:gd name="connsiteY2571" fmla="*/ 663230 h 1934496"/>
              <a:gd name="connsiteX2572" fmla="*/ 8273682 w 9922465"/>
              <a:gd name="connsiteY2572" fmla="*/ 718421 h 1934496"/>
              <a:gd name="connsiteX2573" fmla="*/ 8218490 w 9922465"/>
              <a:gd name="connsiteY2573" fmla="*/ 663230 h 1934496"/>
              <a:gd name="connsiteX2574" fmla="*/ 8273682 w 9922465"/>
              <a:gd name="connsiteY2574" fmla="*/ 608039 h 1934496"/>
              <a:gd name="connsiteX2575" fmla="*/ 8143386 w 9922465"/>
              <a:gd name="connsiteY2575" fmla="*/ 608039 h 1934496"/>
              <a:gd name="connsiteX2576" fmla="*/ 8198578 w 9922465"/>
              <a:gd name="connsiteY2576" fmla="*/ 663230 h 1934496"/>
              <a:gd name="connsiteX2577" fmla="*/ 8143386 w 9922465"/>
              <a:gd name="connsiteY2577" fmla="*/ 718421 h 1934496"/>
              <a:gd name="connsiteX2578" fmla="*/ 8088194 w 9922465"/>
              <a:gd name="connsiteY2578" fmla="*/ 663230 h 1934496"/>
              <a:gd name="connsiteX2579" fmla="*/ 8143386 w 9922465"/>
              <a:gd name="connsiteY2579" fmla="*/ 608039 h 1934496"/>
              <a:gd name="connsiteX2580" fmla="*/ 8009753 w 9922465"/>
              <a:gd name="connsiteY2580" fmla="*/ 608039 h 1934496"/>
              <a:gd name="connsiteX2581" fmla="*/ 8064945 w 9922465"/>
              <a:gd name="connsiteY2581" fmla="*/ 663230 h 1934496"/>
              <a:gd name="connsiteX2582" fmla="*/ 8009753 w 9922465"/>
              <a:gd name="connsiteY2582" fmla="*/ 718421 h 1934496"/>
              <a:gd name="connsiteX2583" fmla="*/ 7954561 w 9922465"/>
              <a:gd name="connsiteY2583" fmla="*/ 663230 h 1934496"/>
              <a:gd name="connsiteX2584" fmla="*/ 8009753 w 9922465"/>
              <a:gd name="connsiteY2584" fmla="*/ 608039 h 1934496"/>
              <a:gd name="connsiteX2585" fmla="*/ 7876118 w 9922465"/>
              <a:gd name="connsiteY2585" fmla="*/ 608039 h 1934496"/>
              <a:gd name="connsiteX2586" fmla="*/ 7931310 w 9922465"/>
              <a:gd name="connsiteY2586" fmla="*/ 663230 h 1934496"/>
              <a:gd name="connsiteX2587" fmla="*/ 7876118 w 9922465"/>
              <a:gd name="connsiteY2587" fmla="*/ 718421 h 1934496"/>
              <a:gd name="connsiteX2588" fmla="*/ 7820926 w 9922465"/>
              <a:gd name="connsiteY2588" fmla="*/ 663230 h 1934496"/>
              <a:gd name="connsiteX2589" fmla="*/ 7876118 w 9922465"/>
              <a:gd name="connsiteY2589" fmla="*/ 608039 h 1934496"/>
              <a:gd name="connsiteX2590" fmla="*/ 7745824 w 9922465"/>
              <a:gd name="connsiteY2590" fmla="*/ 608039 h 1934496"/>
              <a:gd name="connsiteX2591" fmla="*/ 7801016 w 9922465"/>
              <a:gd name="connsiteY2591" fmla="*/ 663230 h 1934496"/>
              <a:gd name="connsiteX2592" fmla="*/ 7745824 w 9922465"/>
              <a:gd name="connsiteY2592" fmla="*/ 718421 h 1934496"/>
              <a:gd name="connsiteX2593" fmla="*/ 7690632 w 9922465"/>
              <a:gd name="connsiteY2593" fmla="*/ 663230 h 1934496"/>
              <a:gd name="connsiteX2594" fmla="*/ 7745824 w 9922465"/>
              <a:gd name="connsiteY2594" fmla="*/ 608039 h 1934496"/>
              <a:gd name="connsiteX2595" fmla="*/ 7608850 w 9922465"/>
              <a:gd name="connsiteY2595" fmla="*/ 608039 h 1934496"/>
              <a:gd name="connsiteX2596" fmla="*/ 7664042 w 9922465"/>
              <a:gd name="connsiteY2596" fmla="*/ 663230 h 1934496"/>
              <a:gd name="connsiteX2597" fmla="*/ 7608850 w 9922465"/>
              <a:gd name="connsiteY2597" fmla="*/ 718421 h 1934496"/>
              <a:gd name="connsiteX2598" fmla="*/ 7553658 w 9922465"/>
              <a:gd name="connsiteY2598" fmla="*/ 663230 h 1934496"/>
              <a:gd name="connsiteX2599" fmla="*/ 7608850 w 9922465"/>
              <a:gd name="connsiteY2599" fmla="*/ 608039 h 1934496"/>
              <a:gd name="connsiteX2600" fmla="*/ 7481895 w 9922465"/>
              <a:gd name="connsiteY2600" fmla="*/ 608039 h 1934496"/>
              <a:gd name="connsiteX2601" fmla="*/ 7537087 w 9922465"/>
              <a:gd name="connsiteY2601" fmla="*/ 663230 h 1934496"/>
              <a:gd name="connsiteX2602" fmla="*/ 7481895 w 9922465"/>
              <a:gd name="connsiteY2602" fmla="*/ 718421 h 1934496"/>
              <a:gd name="connsiteX2603" fmla="*/ 7426703 w 9922465"/>
              <a:gd name="connsiteY2603" fmla="*/ 663230 h 1934496"/>
              <a:gd name="connsiteX2604" fmla="*/ 7481895 w 9922465"/>
              <a:gd name="connsiteY2604" fmla="*/ 608039 h 1934496"/>
              <a:gd name="connsiteX2605" fmla="*/ 7341579 w 9922465"/>
              <a:gd name="connsiteY2605" fmla="*/ 608039 h 1934496"/>
              <a:gd name="connsiteX2606" fmla="*/ 7396771 w 9922465"/>
              <a:gd name="connsiteY2606" fmla="*/ 663230 h 1934496"/>
              <a:gd name="connsiteX2607" fmla="*/ 7341579 w 9922465"/>
              <a:gd name="connsiteY2607" fmla="*/ 718421 h 1934496"/>
              <a:gd name="connsiteX2608" fmla="*/ 7286387 w 9922465"/>
              <a:gd name="connsiteY2608" fmla="*/ 663230 h 1934496"/>
              <a:gd name="connsiteX2609" fmla="*/ 7341579 w 9922465"/>
              <a:gd name="connsiteY2609" fmla="*/ 608039 h 1934496"/>
              <a:gd name="connsiteX2610" fmla="*/ 7211286 w 9922465"/>
              <a:gd name="connsiteY2610" fmla="*/ 608039 h 1934496"/>
              <a:gd name="connsiteX2611" fmla="*/ 7266478 w 9922465"/>
              <a:gd name="connsiteY2611" fmla="*/ 663230 h 1934496"/>
              <a:gd name="connsiteX2612" fmla="*/ 7211286 w 9922465"/>
              <a:gd name="connsiteY2612" fmla="*/ 718421 h 1934496"/>
              <a:gd name="connsiteX2613" fmla="*/ 7156094 w 9922465"/>
              <a:gd name="connsiteY2613" fmla="*/ 663230 h 1934496"/>
              <a:gd name="connsiteX2614" fmla="*/ 7211286 w 9922465"/>
              <a:gd name="connsiteY2614" fmla="*/ 608039 h 1934496"/>
              <a:gd name="connsiteX2615" fmla="*/ 7080994 w 9922465"/>
              <a:gd name="connsiteY2615" fmla="*/ 608039 h 1934496"/>
              <a:gd name="connsiteX2616" fmla="*/ 7136186 w 9922465"/>
              <a:gd name="connsiteY2616" fmla="*/ 663230 h 1934496"/>
              <a:gd name="connsiteX2617" fmla="*/ 7080994 w 9922465"/>
              <a:gd name="connsiteY2617" fmla="*/ 718421 h 1934496"/>
              <a:gd name="connsiteX2618" fmla="*/ 7025802 w 9922465"/>
              <a:gd name="connsiteY2618" fmla="*/ 663230 h 1934496"/>
              <a:gd name="connsiteX2619" fmla="*/ 7080994 w 9922465"/>
              <a:gd name="connsiteY2619" fmla="*/ 608039 h 1934496"/>
              <a:gd name="connsiteX2620" fmla="*/ 6947358 w 9922465"/>
              <a:gd name="connsiteY2620" fmla="*/ 608039 h 1934496"/>
              <a:gd name="connsiteX2621" fmla="*/ 7002550 w 9922465"/>
              <a:gd name="connsiteY2621" fmla="*/ 663230 h 1934496"/>
              <a:gd name="connsiteX2622" fmla="*/ 6947358 w 9922465"/>
              <a:gd name="connsiteY2622" fmla="*/ 718421 h 1934496"/>
              <a:gd name="connsiteX2623" fmla="*/ 6892166 w 9922465"/>
              <a:gd name="connsiteY2623" fmla="*/ 663230 h 1934496"/>
              <a:gd name="connsiteX2624" fmla="*/ 6947358 w 9922465"/>
              <a:gd name="connsiteY2624" fmla="*/ 608039 h 1934496"/>
              <a:gd name="connsiteX2625" fmla="*/ 6817064 w 9922465"/>
              <a:gd name="connsiteY2625" fmla="*/ 608039 h 1934496"/>
              <a:gd name="connsiteX2626" fmla="*/ 6872256 w 9922465"/>
              <a:gd name="connsiteY2626" fmla="*/ 663230 h 1934496"/>
              <a:gd name="connsiteX2627" fmla="*/ 6817064 w 9922465"/>
              <a:gd name="connsiteY2627" fmla="*/ 718421 h 1934496"/>
              <a:gd name="connsiteX2628" fmla="*/ 6761872 w 9922465"/>
              <a:gd name="connsiteY2628" fmla="*/ 663230 h 1934496"/>
              <a:gd name="connsiteX2629" fmla="*/ 6817064 w 9922465"/>
              <a:gd name="connsiteY2629" fmla="*/ 608039 h 1934496"/>
              <a:gd name="connsiteX2630" fmla="*/ 6683431 w 9922465"/>
              <a:gd name="connsiteY2630" fmla="*/ 608039 h 1934496"/>
              <a:gd name="connsiteX2631" fmla="*/ 6738623 w 9922465"/>
              <a:gd name="connsiteY2631" fmla="*/ 663230 h 1934496"/>
              <a:gd name="connsiteX2632" fmla="*/ 6683431 w 9922465"/>
              <a:gd name="connsiteY2632" fmla="*/ 718421 h 1934496"/>
              <a:gd name="connsiteX2633" fmla="*/ 6628239 w 9922465"/>
              <a:gd name="connsiteY2633" fmla="*/ 663230 h 1934496"/>
              <a:gd name="connsiteX2634" fmla="*/ 6683431 w 9922465"/>
              <a:gd name="connsiteY2634" fmla="*/ 608039 h 1934496"/>
              <a:gd name="connsiteX2635" fmla="*/ 6155573 w 9922465"/>
              <a:gd name="connsiteY2635" fmla="*/ 608039 h 1934496"/>
              <a:gd name="connsiteX2636" fmla="*/ 6210765 w 9922465"/>
              <a:gd name="connsiteY2636" fmla="*/ 663230 h 1934496"/>
              <a:gd name="connsiteX2637" fmla="*/ 6155573 w 9922465"/>
              <a:gd name="connsiteY2637" fmla="*/ 718421 h 1934496"/>
              <a:gd name="connsiteX2638" fmla="*/ 6100381 w 9922465"/>
              <a:gd name="connsiteY2638" fmla="*/ 663230 h 1934496"/>
              <a:gd name="connsiteX2639" fmla="*/ 6155573 w 9922465"/>
              <a:gd name="connsiteY2639" fmla="*/ 608039 h 1934496"/>
              <a:gd name="connsiteX2640" fmla="*/ 5487399 w 9922465"/>
              <a:gd name="connsiteY2640" fmla="*/ 608039 h 1934496"/>
              <a:gd name="connsiteX2641" fmla="*/ 5542591 w 9922465"/>
              <a:gd name="connsiteY2641" fmla="*/ 663230 h 1934496"/>
              <a:gd name="connsiteX2642" fmla="*/ 5487399 w 9922465"/>
              <a:gd name="connsiteY2642" fmla="*/ 718421 h 1934496"/>
              <a:gd name="connsiteX2643" fmla="*/ 5432207 w 9922465"/>
              <a:gd name="connsiteY2643" fmla="*/ 663230 h 1934496"/>
              <a:gd name="connsiteX2644" fmla="*/ 5487399 w 9922465"/>
              <a:gd name="connsiteY2644" fmla="*/ 608039 h 1934496"/>
              <a:gd name="connsiteX2645" fmla="*/ 5357106 w 9922465"/>
              <a:gd name="connsiteY2645" fmla="*/ 608039 h 1934496"/>
              <a:gd name="connsiteX2646" fmla="*/ 5412298 w 9922465"/>
              <a:gd name="connsiteY2646" fmla="*/ 663230 h 1934496"/>
              <a:gd name="connsiteX2647" fmla="*/ 5357106 w 9922465"/>
              <a:gd name="connsiteY2647" fmla="*/ 718421 h 1934496"/>
              <a:gd name="connsiteX2648" fmla="*/ 5301914 w 9922465"/>
              <a:gd name="connsiteY2648" fmla="*/ 663230 h 1934496"/>
              <a:gd name="connsiteX2649" fmla="*/ 5357106 w 9922465"/>
              <a:gd name="connsiteY2649" fmla="*/ 608039 h 1934496"/>
              <a:gd name="connsiteX2650" fmla="*/ 5223473 w 9922465"/>
              <a:gd name="connsiteY2650" fmla="*/ 608038 h 1934496"/>
              <a:gd name="connsiteX2651" fmla="*/ 5278665 w 9922465"/>
              <a:gd name="connsiteY2651" fmla="*/ 663229 h 1934496"/>
              <a:gd name="connsiteX2652" fmla="*/ 5223473 w 9922465"/>
              <a:gd name="connsiteY2652" fmla="*/ 718420 h 1934496"/>
              <a:gd name="connsiteX2653" fmla="*/ 5168281 w 9922465"/>
              <a:gd name="connsiteY2653" fmla="*/ 663229 h 1934496"/>
              <a:gd name="connsiteX2654" fmla="*/ 5223473 w 9922465"/>
              <a:gd name="connsiteY2654" fmla="*/ 608038 h 1934496"/>
              <a:gd name="connsiteX2655" fmla="*/ 4030786 w 9922465"/>
              <a:gd name="connsiteY2655" fmla="*/ 608038 h 1934496"/>
              <a:gd name="connsiteX2656" fmla="*/ 4085978 w 9922465"/>
              <a:gd name="connsiteY2656" fmla="*/ 663229 h 1934496"/>
              <a:gd name="connsiteX2657" fmla="*/ 4030786 w 9922465"/>
              <a:gd name="connsiteY2657" fmla="*/ 718420 h 1934496"/>
              <a:gd name="connsiteX2658" fmla="*/ 3975594 w 9922465"/>
              <a:gd name="connsiteY2658" fmla="*/ 663229 h 1934496"/>
              <a:gd name="connsiteX2659" fmla="*/ 4030786 w 9922465"/>
              <a:gd name="connsiteY2659" fmla="*/ 608038 h 1934496"/>
              <a:gd name="connsiteX2660" fmla="*/ 3897148 w 9922465"/>
              <a:gd name="connsiteY2660" fmla="*/ 608038 h 1934496"/>
              <a:gd name="connsiteX2661" fmla="*/ 3952340 w 9922465"/>
              <a:gd name="connsiteY2661" fmla="*/ 663229 h 1934496"/>
              <a:gd name="connsiteX2662" fmla="*/ 3897148 w 9922465"/>
              <a:gd name="connsiteY2662" fmla="*/ 718420 h 1934496"/>
              <a:gd name="connsiteX2663" fmla="*/ 3841956 w 9922465"/>
              <a:gd name="connsiteY2663" fmla="*/ 663229 h 1934496"/>
              <a:gd name="connsiteX2664" fmla="*/ 3897148 w 9922465"/>
              <a:gd name="connsiteY2664" fmla="*/ 608038 h 1934496"/>
              <a:gd name="connsiteX2665" fmla="*/ 3763514 w 9922465"/>
              <a:gd name="connsiteY2665" fmla="*/ 608038 h 1934496"/>
              <a:gd name="connsiteX2666" fmla="*/ 3818706 w 9922465"/>
              <a:gd name="connsiteY2666" fmla="*/ 663229 h 1934496"/>
              <a:gd name="connsiteX2667" fmla="*/ 3763514 w 9922465"/>
              <a:gd name="connsiteY2667" fmla="*/ 718420 h 1934496"/>
              <a:gd name="connsiteX2668" fmla="*/ 3708322 w 9922465"/>
              <a:gd name="connsiteY2668" fmla="*/ 663229 h 1934496"/>
              <a:gd name="connsiteX2669" fmla="*/ 3763514 w 9922465"/>
              <a:gd name="connsiteY2669" fmla="*/ 608038 h 1934496"/>
              <a:gd name="connsiteX2670" fmla="*/ 3633221 w 9922465"/>
              <a:gd name="connsiteY2670" fmla="*/ 608038 h 1934496"/>
              <a:gd name="connsiteX2671" fmla="*/ 3688413 w 9922465"/>
              <a:gd name="connsiteY2671" fmla="*/ 663229 h 1934496"/>
              <a:gd name="connsiteX2672" fmla="*/ 3633221 w 9922465"/>
              <a:gd name="connsiteY2672" fmla="*/ 718420 h 1934496"/>
              <a:gd name="connsiteX2673" fmla="*/ 3578029 w 9922465"/>
              <a:gd name="connsiteY2673" fmla="*/ 663229 h 1934496"/>
              <a:gd name="connsiteX2674" fmla="*/ 3633221 w 9922465"/>
              <a:gd name="connsiteY2674" fmla="*/ 608038 h 1934496"/>
              <a:gd name="connsiteX2675" fmla="*/ 3499589 w 9922465"/>
              <a:gd name="connsiteY2675" fmla="*/ 608038 h 1934496"/>
              <a:gd name="connsiteX2676" fmla="*/ 3554781 w 9922465"/>
              <a:gd name="connsiteY2676" fmla="*/ 663229 h 1934496"/>
              <a:gd name="connsiteX2677" fmla="*/ 3499589 w 9922465"/>
              <a:gd name="connsiteY2677" fmla="*/ 718420 h 1934496"/>
              <a:gd name="connsiteX2678" fmla="*/ 3444397 w 9922465"/>
              <a:gd name="connsiteY2678" fmla="*/ 663229 h 1934496"/>
              <a:gd name="connsiteX2679" fmla="*/ 3499589 w 9922465"/>
              <a:gd name="connsiteY2679" fmla="*/ 608038 h 1934496"/>
              <a:gd name="connsiteX2680" fmla="*/ 3369292 w 9922465"/>
              <a:gd name="connsiteY2680" fmla="*/ 608038 h 1934496"/>
              <a:gd name="connsiteX2681" fmla="*/ 3424484 w 9922465"/>
              <a:gd name="connsiteY2681" fmla="*/ 663229 h 1934496"/>
              <a:gd name="connsiteX2682" fmla="*/ 3369292 w 9922465"/>
              <a:gd name="connsiteY2682" fmla="*/ 718420 h 1934496"/>
              <a:gd name="connsiteX2683" fmla="*/ 3314100 w 9922465"/>
              <a:gd name="connsiteY2683" fmla="*/ 663229 h 1934496"/>
              <a:gd name="connsiteX2684" fmla="*/ 3369292 w 9922465"/>
              <a:gd name="connsiteY2684" fmla="*/ 608038 h 1934496"/>
              <a:gd name="connsiteX2685" fmla="*/ 3235657 w 9922465"/>
              <a:gd name="connsiteY2685" fmla="*/ 608038 h 1934496"/>
              <a:gd name="connsiteX2686" fmla="*/ 3290849 w 9922465"/>
              <a:gd name="connsiteY2686" fmla="*/ 663229 h 1934496"/>
              <a:gd name="connsiteX2687" fmla="*/ 3235657 w 9922465"/>
              <a:gd name="connsiteY2687" fmla="*/ 718420 h 1934496"/>
              <a:gd name="connsiteX2688" fmla="*/ 3180465 w 9922465"/>
              <a:gd name="connsiteY2688" fmla="*/ 663229 h 1934496"/>
              <a:gd name="connsiteX2689" fmla="*/ 3235657 w 9922465"/>
              <a:gd name="connsiteY2689" fmla="*/ 608038 h 1934496"/>
              <a:gd name="connsiteX2690" fmla="*/ 2570932 w 9922465"/>
              <a:gd name="connsiteY2690" fmla="*/ 608038 h 1934496"/>
              <a:gd name="connsiteX2691" fmla="*/ 2626123 w 9922465"/>
              <a:gd name="connsiteY2691" fmla="*/ 663229 h 1934496"/>
              <a:gd name="connsiteX2692" fmla="*/ 2570932 w 9922465"/>
              <a:gd name="connsiteY2692" fmla="*/ 718420 h 1934496"/>
              <a:gd name="connsiteX2693" fmla="*/ 2515738 w 9922465"/>
              <a:gd name="connsiteY2693" fmla="*/ 663229 h 1934496"/>
              <a:gd name="connsiteX2694" fmla="*/ 2570932 w 9922465"/>
              <a:gd name="connsiteY2694" fmla="*/ 608038 h 1934496"/>
              <a:gd name="connsiteX2695" fmla="*/ 2437297 w 9922465"/>
              <a:gd name="connsiteY2695" fmla="*/ 608038 h 1934496"/>
              <a:gd name="connsiteX2696" fmla="*/ 2492487 w 9922465"/>
              <a:gd name="connsiteY2696" fmla="*/ 663229 h 1934496"/>
              <a:gd name="connsiteX2697" fmla="*/ 2437297 w 9922465"/>
              <a:gd name="connsiteY2697" fmla="*/ 718420 h 1934496"/>
              <a:gd name="connsiteX2698" fmla="*/ 2382108 w 9922465"/>
              <a:gd name="connsiteY2698" fmla="*/ 663229 h 1934496"/>
              <a:gd name="connsiteX2699" fmla="*/ 2437297 w 9922465"/>
              <a:gd name="connsiteY2699" fmla="*/ 608038 h 1934496"/>
              <a:gd name="connsiteX2700" fmla="*/ 2303664 w 9922465"/>
              <a:gd name="connsiteY2700" fmla="*/ 608038 h 1934496"/>
              <a:gd name="connsiteX2701" fmla="*/ 2358856 w 9922465"/>
              <a:gd name="connsiteY2701" fmla="*/ 663229 h 1934496"/>
              <a:gd name="connsiteX2702" fmla="*/ 2303664 w 9922465"/>
              <a:gd name="connsiteY2702" fmla="*/ 718420 h 1934496"/>
              <a:gd name="connsiteX2703" fmla="*/ 2248473 w 9922465"/>
              <a:gd name="connsiteY2703" fmla="*/ 663229 h 1934496"/>
              <a:gd name="connsiteX2704" fmla="*/ 2303664 w 9922465"/>
              <a:gd name="connsiteY2704" fmla="*/ 608038 h 1934496"/>
              <a:gd name="connsiteX2705" fmla="*/ 2173372 w 9922465"/>
              <a:gd name="connsiteY2705" fmla="*/ 608038 h 1934496"/>
              <a:gd name="connsiteX2706" fmla="*/ 2228565 w 9922465"/>
              <a:gd name="connsiteY2706" fmla="*/ 663229 h 1934496"/>
              <a:gd name="connsiteX2707" fmla="*/ 2173372 w 9922465"/>
              <a:gd name="connsiteY2707" fmla="*/ 718420 h 1934496"/>
              <a:gd name="connsiteX2708" fmla="*/ 2118180 w 9922465"/>
              <a:gd name="connsiteY2708" fmla="*/ 663229 h 1934496"/>
              <a:gd name="connsiteX2709" fmla="*/ 2173372 w 9922465"/>
              <a:gd name="connsiteY2709" fmla="*/ 608038 h 1934496"/>
              <a:gd name="connsiteX2710" fmla="*/ 2039736 w 9922465"/>
              <a:gd name="connsiteY2710" fmla="*/ 608038 h 1934496"/>
              <a:gd name="connsiteX2711" fmla="*/ 2094930 w 9922465"/>
              <a:gd name="connsiteY2711" fmla="*/ 663229 h 1934496"/>
              <a:gd name="connsiteX2712" fmla="*/ 2039736 w 9922465"/>
              <a:gd name="connsiteY2712" fmla="*/ 718420 h 1934496"/>
              <a:gd name="connsiteX2713" fmla="*/ 1984543 w 9922465"/>
              <a:gd name="connsiteY2713" fmla="*/ 663229 h 1934496"/>
              <a:gd name="connsiteX2714" fmla="*/ 2039736 w 9922465"/>
              <a:gd name="connsiteY2714" fmla="*/ 608038 h 1934496"/>
              <a:gd name="connsiteX2715" fmla="*/ 1909437 w 9922465"/>
              <a:gd name="connsiteY2715" fmla="*/ 608038 h 1934496"/>
              <a:gd name="connsiteX2716" fmla="*/ 1964630 w 9922465"/>
              <a:gd name="connsiteY2716" fmla="*/ 663229 h 1934496"/>
              <a:gd name="connsiteX2717" fmla="*/ 1909437 w 9922465"/>
              <a:gd name="connsiteY2717" fmla="*/ 718420 h 1934496"/>
              <a:gd name="connsiteX2718" fmla="*/ 1854244 w 9922465"/>
              <a:gd name="connsiteY2718" fmla="*/ 663229 h 1934496"/>
              <a:gd name="connsiteX2719" fmla="*/ 1909437 w 9922465"/>
              <a:gd name="connsiteY2719" fmla="*/ 608038 h 1934496"/>
              <a:gd name="connsiteX2720" fmla="*/ 1779142 w 9922465"/>
              <a:gd name="connsiteY2720" fmla="*/ 608038 h 1934496"/>
              <a:gd name="connsiteX2721" fmla="*/ 1834335 w 9922465"/>
              <a:gd name="connsiteY2721" fmla="*/ 663229 h 1934496"/>
              <a:gd name="connsiteX2722" fmla="*/ 1779142 w 9922465"/>
              <a:gd name="connsiteY2722" fmla="*/ 718420 h 1934496"/>
              <a:gd name="connsiteX2723" fmla="*/ 1723950 w 9922465"/>
              <a:gd name="connsiteY2723" fmla="*/ 663229 h 1934496"/>
              <a:gd name="connsiteX2724" fmla="*/ 1779142 w 9922465"/>
              <a:gd name="connsiteY2724" fmla="*/ 608038 h 1934496"/>
              <a:gd name="connsiteX2725" fmla="*/ 1645508 w 9922465"/>
              <a:gd name="connsiteY2725" fmla="*/ 608038 h 1934496"/>
              <a:gd name="connsiteX2726" fmla="*/ 1700702 w 9922465"/>
              <a:gd name="connsiteY2726" fmla="*/ 663229 h 1934496"/>
              <a:gd name="connsiteX2727" fmla="*/ 1645508 w 9922465"/>
              <a:gd name="connsiteY2727" fmla="*/ 718420 h 1934496"/>
              <a:gd name="connsiteX2728" fmla="*/ 1590311 w 9922465"/>
              <a:gd name="connsiteY2728" fmla="*/ 663229 h 1934496"/>
              <a:gd name="connsiteX2729" fmla="*/ 1645508 w 9922465"/>
              <a:gd name="connsiteY2729" fmla="*/ 608038 h 1934496"/>
              <a:gd name="connsiteX2730" fmla="*/ 1515217 w 9922465"/>
              <a:gd name="connsiteY2730" fmla="*/ 608038 h 1934496"/>
              <a:gd name="connsiteX2731" fmla="*/ 1570402 w 9922465"/>
              <a:gd name="connsiteY2731" fmla="*/ 663229 h 1934496"/>
              <a:gd name="connsiteX2732" fmla="*/ 1515217 w 9922465"/>
              <a:gd name="connsiteY2732" fmla="*/ 718420 h 1934496"/>
              <a:gd name="connsiteX2733" fmla="*/ 1460020 w 9922465"/>
              <a:gd name="connsiteY2733" fmla="*/ 663229 h 1934496"/>
              <a:gd name="connsiteX2734" fmla="*/ 1515217 w 9922465"/>
              <a:gd name="connsiteY2734" fmla="*/ 608038 h 1934496"/>
              <a:gd name="connsiteX2735" fmla="*/ 1381573 w 9922465"/>
              <a:gd name="connsiteY2735" fmla="*/ 608038 h 1934496"/>
              <a:gd name="connsiteX2736" fmla="*/ 1436767 w 9922465"/>
              <a:gd name="connsiteY2736" fmla="*/ 663229 h 1934496"/>
              <a:gd name="connsiteX2737" fmla="*/ 1381573 w 9922465"/>
              <a:gd name="connsiteY2737" fmla="*/ 718420 h 1934496"/>
              <a:gd name="connsiteX2738" fmla="*/ 1326384 w 9922465"/>
              <a:gd name="connsiteY2738" fmla="*/ 663229 h 1934496"/>
              <a:gd name="connsiteX2739" fmla="*/ 1381573 w 9922465"/>
              <a:gd name="connsiteY2739" fmla="*/ 608038 h 1934496"/>
              <a:gd name="connsiteX2740" fmla="*/ 1251282 w 9922465"/>
              <a:gd name="connsiteY2740" fmla="*/ 608038 h 1934496"/>
              <a:gd name="connsiteX2741" fmla="*/ 1306476 w 9922465"/>
              <a:gd name="connsiteY2741" fmla="*/ 663229 h 1934496"/>
              <a:gd name="connsiteX2742" fmla="*/ 1251282 w 9922465"/>
              <a:gd name="connsiteY2742" fmla="*/ 718420 h 1934496"/>
              <a:gd name="connsiteX2743" fmla="*/ 1196089 w 9922465"/>
              <a:gd name="connsiteY2743" fmla="*/ 663229 h 1934496"/>
              <a:gd name="connsiteX2744" fmla="*/ 1251282 w 9922465"/>
              <a:gd name="connsiteY2744" fmla="*/ 608038 h 1934496"/>
              <a:gd name="connsiteX2745" fmla="*/ 8143386 w 9922465"/>
              <a:gd name="connsiteY2745" fmla="*/ 494447 h 1934496"/>
              <a:gd name="connsiteX2746" fmla="*/ 8198578 w 9922465"/>
              <a:gd name="connsiteY2746" fmla="*/ 549638 h 1934496"/>
              <a:gd name="connsiteX2747" fmla="*/ 8143386 w 9922465"/>
              <a:gd name="connsiteY2747" fmla="*/ 604829 h 1934496"/>
              <a:gd name="connsiteX2748" fmla="*/ 8088194 w 9922465"/>
              <a:gd name="connsiteY2748" fmla="*/ 549638 h 1934496"/>
              <a:gd name="connsiteX2749" fmla="*/ 8143386 w 9922465"/>
              <a:gd name="connsiteY2749" fmla="*/ 494447 h 1934496"/>
              <a:gd name="connsiteX2750" fmla="*/ 8009753 w 9922465"/>
              <a:gd name="connsiteY2750" fmla="*/ 494447 h 1934496"/>
              <a:gd name="connsiteX2751" fmla="*/ 8064945 w 9922465"/>
              <a:gd name="connsiteY2751" fmla="*/ 549638 h 1934496"/>
              <a:gd name="connsiteX2752" fmla="*/ 8009753 w 9922465"/>
              <a:gd name="connsiteY2752" fmla="*/ 604829 h 1934496"/>
              <a:gd name="connsiteX2753" fmla="*/ 7954561 w 9922465"/>
              <a:gd name="connsiteY2753" fmla="*/ 549638 h 1934496"/>
              <a:gd name="connsiteX2754" fmla="*/ 8009753 w 9922465"/>
              <a:gd name="connsiteY2754" fmla="*/ 494447 h 1934496"/>
              <a:gd name="connsiteX2755" fmla="*/ 7876118 w 9922465"/>
              <a:gd name="connsiteY2755" fmla="*/ 494447 h 1934496"/>
              <a:gd name="connsiteX2756" fmla="*/ 7931310 w 9922465"/>
              <a:gd name="connsiteY2756" fmla="*/ 549638 h 1934496"/>
              <a:gd name="connsiteX2757" fmla="*/ 7876118 w 9922465"/>
              <a:gd name="connsiteY2757" fmla="*/ 604829 h 1934496"/>
              <a:gd name="connsiteX2758" fmla="*/ 7820926 w 9922465"/>
              <a:gd name="connsiteY2758" fmla="*/ 549638 h 1934496"/>
              <a:gd name="connsiteX2759" fmla="*/ 7876118 w 9922465"/>
              <a:gd name="connsiteY2759" fmla="*/ 494447 h 1934496"/>
              <a:gd name="connsiteX2760" fmla="*/ 7745824 w 9922465"/>
              <a:gd name="connsiteY2760" fmla="*/ 494447 h 1934496"/>
              <a:gd name="connsiteX2761" fmla="*/ 7801016 w 9922465"/>
              <a:gd name="connsiteY2761" fmla="*/ 549638 h 1934496"/>
              <a:gd name="connsiteX2762" fmla="*/ 7745824 w 9922465"/>
              <a:gd name="connsiteY2762" fmla="*/ 604829 h 1934496"/>
              <a:gd name="connsiteX2763" fmla="*/ 7690632 w 9922465"/>
              <a:gd name="connsiteY2763" fmla="*/ 549638 h 1934496"/>
              <a:gd name="connsiteX2764" fmla="*/ 7745824 w 9922465"/>
              <a:gd name="connsiteY2764" fmla="*/ 494447 h 1934496"/>
              <a:gd name="connsiteX2765" fmla="*/ 7608850 w 9922465"/>
              <a:gd name="connsiteY2765" fmla="*/ 494447 h 1934496"/>
              <a:gd name="connsiteX2766" fmla="*/ 7664042 w 9922465"/>
              <a:gd name="connsiteY2766" fmla="*/ 549638 h 1934496"/>
              <a:gd name="connsiteX2767" fmla="*/ 7608850 w 9922465"/>
              <a:gd name="connsiteY2767" fmla="*/ 604829 h 1934496"/>
              <a:gd name="connsiteX2768" fmla="*/ 7553658 w 9922465"/>
              <a:gd name="connsiteY2768" fmla="*/ 549638 h 1934496"/>
              <a:gd name="connsiteX2769" fmla="*/ 7608850 w 9922465"/>
              <a:gd name="connsiteY2769" fmla="*/ 494447 h 1934496"/>
              <a:gd name="connsiteX2770" fmla="*/ 7481895 w 9922465"/>
              <a:gd name="connsiteY2770" fmla="*/ 494447 h 1934496"/>
              <a:gd name="connsiteX2771" fmla="*/ 7537087 w 9922465"/>
              <a:gd name="connsiteY2771" fmla="*/ 549638 h 1934496"/>
              <a:gd name="connsiteX2772" fmla="*/ 7481895 w 9922465"/>
              <a:gd name="connsiteY2772" fmla="*/ 604829 h 1934496"/>
              <a:gd name="connsiteX2773" fmla="*/ 7426703 w 9922465"/>
              <a:gd name="connsiteY2773" fmla="*/ 549638 h 1934496"/>
              <a:gd name="connsiteX2774" fmla="*/ 7481895 w 9922465"/>
              <a:gd name="connsiteY2774" fmla="*/ 494447 h 1934496"/>
              <a:gd name="connsiteX2775" fmla="*/ 7341580 w 9922465"/>
              <a:gd name="connsiteY2775" fmla="*/ 494447 h 1934496"/>
              <a:gd name="connsiteX2776" fmla="*/ 7396772 w 9922465"/>
              <a:gd name="connsiteY2776" fmla="*/ 549638 h 1934496"/>
              <a:gd name="connsiteX2777" fmla="*/ 7341580 w 9922465"/>
              <a:gd name="connsiteY2777" fmla="*/ 604829 h 1934496"/>
              <a:gd name="connsiteX2778" fmla="*/ 7286388 w 9922465"/>
              <a:gd name="connsiteY2778" fmla="*/ 549638 h 1934496"/>
              <a:gd name="connsiteX2779" fmla="*/ 7341580 w 9922465"/>
              <a:gd name="connsiteY2779" fmla="*/ 494447 h 1934496"/>
              <a:gd name="connsiteX2780" fmla="*/ 7211286 w 9922465"/>
              <a:gd name="connsiteY2780" fmla="*/ 494447 h 1934496"/>
              <a:gd name="connsiteX2781" fmla="*/ 7266478 w 9922465"/>
              <a:gd name="connsiteY2781" fmla="*/ 549638 h 1934496"/>
              <a:gd name="connsiteX2782" fmla="*/ 7211286 w 9922465"/>
              <a:gd name="connsiteY2782" fmla="*/ 604829 h 1934496"/>
              <a:gd name="connsiteX2783" fmla="*/ 7156094 w 9922465"/>
              <a:gd name="connsiteY2783" fmla="*/ 549638 h 1934496"/>
              <a:gd name="connsiteX2784" fmla="*/ 7211286 w 9922465"/>
              <a:gd name="connsiteY2784" fmla="*/ 494447 h 1934496"/>
              <a:gd name="connsiteX2785" fmla="*/ 7080994 w 9922465"/>
              <a:gd name="connsiteY2785" fmla="*/ 494447 h 1934496"/>
              <a:gd name="connsiteX2786" fmla="*/ 7136186 w 9922465"/>
              <a:gd name="connsiteY2786" fmla="*/ 549638 h 1934496"/>
              <a:gd name="connsiteX2787" fmla="*/ 7080994 w 9922465"/>
              <a:gd name="connsiteY2787" fmla="*/ 604829 h 1934496"/>
              <a:gd name="connsiteX2788" fmla="*/ 7025802 w 9922465"/>
              <a:gd name="connsiteY2788" fmla="*/ 549638 h 1934496"/>
              <a:gd name="connsiteX2789" fmla="*/ 7080994 w 9922465"/>
              <a:gd name="connsiteY2789" fmla="*/ 494447 h 1934496"/>
              <a:gd name="connsiteX2790" fmla="*/ 6947358 w 9922465"/>
              <a:gd name="connsiteY2790" fmla="*/ 494447 h 1934496"/>
              <a:gd name="connsiteX2791" fmla="*/ 7002550 w 9922465"/>
              <a:gd name="connsiteY2791" fmla="*/ 549638 h 1934496"/>
              <a:gd name="connsiteX2792" fmla="*/ 6947358 w 9922465"/>
              <a:gd name="connsiteY2792" fmla="*/ 604829 h 1934496"/>
              <a:gd name="connsiteX2793" fmla="*/ 6892166 w 9922465"/>
              <a:gd name="connsiteY2793" fmla="*/ 549638 h 1934496"/>
              <a:gd name="connsiteX2794" fmla="*/ 6947358 w 9922465"/>
              <a:gd name="connsiteY2794" fmla="*/ 494447 h 1934496"/>
              <a:gd name="connsiteX2795" fmla="*/ 6289207 w 9922465"/>
              <a:gd name="connsiteY2795" fmla="*/ 494447 h 1934496"/>
              <a:gd name="connsiteX2796" fmla="*/ 6344399 w 9922465"/>
              <a:gd name="connsiteY2796" fmla="*/ 549638 h 1934496"/>
              <a:gd name="connsiteX2797" fmla="*/ 6289207 w 9922465"/>
              <a:gd name="connsiteY2797" fmla="*/ 604829 h 1934496"/>
              <a:gd name="connsiteX2798" fmla="*/ 6234015 w 9922465"/>
              <a:gd name="connsiteY2798" fmla="*/ 549638 h 1934496"/>
              <a:gd name="connsiteX2799" fmla="*/ 6289207 w 9922465"/>
              <a:gd name="connsiteY2799" fmla="*/ 494447 h 1934496"/>
              <a:gd name="connsiteX2800" fmla="*/ 4030786 w 9922465"/>
              <a:gd name="connsiteY2800" fmla="*/ 494447 h 1934496"/>
              <a:gd name="connsiteX2801" fmla="*/ 4085978 w 9922465"/>
              <a:gd name="connsiteY2801" fmla="*/ 549638 h 1934496"/>
              <a:gd name="connsiteX2802" fmla="*/ 4030786 w 9922465"/>
              <a:gd name="connsiteY2802" fmla="*/ 604829 h 1934496"/>
              <a:gd name="connsiteX2803" fmla="*/ 3975594 w 9922465"/>
              <a:gd name="connsiteY2803" fmla="*/ 549638 h 1934496"/>
              <a:gd name="connsiteX2804" fmla="*/ 4030786 w 9922465"/>
              <a:gd name="connsiteY2804" fmla="*/ 494447 h 1934496"/>
              <a:gd name="connsiteX2805" fmla="*/ 3897148 w 9922465"/>
              <a:gd name="connsiteY2805" fmla="*/ 494447 h 1934496"/>
              <a:gd name="connsiteX2806" fmla="*/ 3952340 w 9922465"/>
              <a:gd name="connsiteY2806" fmla="*/ 549638 h 1934496"/>
              <a:gd name="connsiteX2807" fmla="*/ 3897148 w 9922465"/>
              <a:gd name="connsiteY2807" fmla="*/ 604829 h 1934496"/>
              <a:gd name="connsiteX2808" fmla="*/ 3841956 w 9922465"/>
              <a:gd name="connsiteY2808" fmla="*/ 549638 h 1934496"/>
              <a:gd name="connsiteX2809" fmla="*/ 3897148 w 9922465"/>
              <a:gd name="connsiteY2809" fmla="*/ 494447 h 1934496"/>
              <a:gd name="connsiteX2810" fmla="*/ 3763514 w 9922465"/>
              <a:gd name="connsiteY2810" fmla="*/ 494447 h 1934496"/>
              <a:gd name="connsiteX2811" fmla="*/ 3818706 w 9922465"/>
              <a:gd name="connsiteY2811" fmla="*/ 549638 h 1934496"/>
              <a:gd name="connsiteX2812" fmla="*/ 3763514 w 9922465"/>
              <a:gd name="connsiteY2812" fmla="*/ 604829 h 1934496"/>
              <a:gd name="connsiteX2813" fmla="*/ 3708322 w 9922465"/>
              <a:gd name="connsiteY2813" fmla="*/ 549638 h 1934496"/>
              <a:gd name="connsiteX2814" fmla="*/ 3763514 w 9922465"/>
              <a:gd name="connsiteY2814" fmla="*/ 494447 h 1934496"/>
              <a:gd name="connsiteX2815" fmla="*/ 3633221 w 9922465"/>
              <a:gd name="connsiteY2815" fmla="*/ 494447 h 1934496"/>
              <a:gd name="connsiteX2816" fmla="*/ 3688413 w 9922465"/>
              <a:gd name="connsiteY2816" fmla="*/ 549638 h 1934496"/>
              <a:gd name="connsiteX2817" fmla="*/ 3633221 w 9922465"/>
              <a:gd name="connsiteY2817" fmla="*/ 604829 h 1934496"/>
              <a:gd name="connsiteX2818" fmla="*/ 3578029 w 9922465"/>
              <a:gd name="connsiteY2818" fmla="*/ 549638 h 1934496"/>
              <a:gd name="connsiteX2819" fmla="*/ 3633221 w 9922465"/>
              <a:gd name="connsiteY2819" fmla="*/ 494447 h 1934496"/>
              <a:gd name="connsiteX2820" fmla="*/ 3499589 w 9922465"/>
              <a:gd name="connsiteY2820" fmla="*/ 494447 h 1934496"/>
              <a:gd name="connsiteX2821" fmla="*/ 3554781 w 9922465"/>
              <a:gd name="connsiteY2821" fmla="*/ 549638 h 1934496"/>
              <a:gd name="connsiteX2822" fmla="*/ 3499589 w 9922465"/>
              <a:gd name="connsiteY2822" fmla="*/ 604829 h 1934496"/>
              <a:gd name="connsiteX2823" fmla="*/ 3444397 w 9922465"/>
              <a:gd name="connsiteY2823" fmla="*/ 549638 h 1934496"/>
              <a:gd name="connsiteX2824" fmla="*/ 3499589 w 9922465"/>
              <a:gd name="connsiteY2824" fmla="*/ 494447 h 1934496"/>
              <a:gd name="connsiteX2825" fmla="*/ 3369292 w 9922465"/>
              <a:gd name="connsiteY2825" fmla="*/ 494447 h 1934496"/>
              <a:gd name="connsiteX2826" fmla="*/ 3424484 w 9922465"/>
              <a:gd name="connsiteY2826" fmla="*/ 549638 h 1934496"/>
              <a:gd name="connsiteX2827" fmla="*/ 3369292 w 9922465"/>
              <a:gd name="connsiteY2827" fmla="*/ 604829 h 1934496"/>
              <a:gd name="connsiteX2828" fmla="*/ 3314100 w 9922465"/>
              <a:gd name="connsiteY2828" fmla="*/ 549638 h 1934496"/>
              <a:gd name="connsiteX2829" fmla="*/ 3369292 w 9922465"/>
              <a:gd name="connsiteY2829" fmla="*/ 494447 h 1934496"/>
              <a:gd name="connsiteX2830" fmla="*/ 3235657 w 9922465"/>
              <a:gd name="connsiteY2830" fmla="*/ 494447 h 1934496"/>
              <a:gd name="connsiteX2831" fmla="*/ 3290849 w 9922465"/>
              <a:gd name="connsiteY2831" fmla="*/ 549638 h 1934496"/>
              <a:gd name="connsiteX2832" fmla="*/ 3235657 w 9922465"/>
              <a:gd name="connsiteY2832" fmla="*/ 604829 h 1934496"/>
              <a:gd name="connsiteX2833" fmla="*/ 3180465 w 9922465"/>
              <a:gd name="connsiteY2833" fmla="*/ 549638 h 1934496"/>
              <a:gd name="connsiteX2834" fmla="*/ 3235657 w 9922465"/>
              <a:gd name="connsiteY2834" fmla="*/ 494447 h 1934496"/>
              <a:gd name="connsiteX2835" fmla="*/ 2437297 w 9922465"/>
              <a:gd name="connsiteY2835" fmla="*/ 494447 h 1934496"/>
              <a:gd name="connsiteX2836" fmla="*/ 2492487 w 9922465"/>
              <a:gd name="connsiteY2836" fmla="*/ 549638 h 1934496"/>
              <a:gd name="connsiteX2837" fmla="*/ 2437297 w 9922465"/>
              <a:gd name="connsiteY2837" fmla="*/ 604829 h 1934496"/>
              <a:gd name="connsiteX2838" fmla="*/ 2382108 w 9922465"/>
              <a:gd name="connsiteY2838" fmla="*/ 549638 h 1934496"/>
              <a:gd name="connsiteX2839" fmla="*/ 2437297 w 9922465"/>
              <a:gd name="connsiteY2839" fmla="*/ 494447 h 1934496"/>
              <a:gd name="connsiteX2840" fmla="*/ 2303664 w 9922465"/>
              <a:gd name="connsiteY2840" fmla="*/ 494447 h 1934496"/>
              <a:gd name="connsiteX2841" fmla="*/ 2358856 w 9922465"/>
              <a:gd name="connsiteY2841" fmla="*/ 549638 h 1934496"/>
              <a:gd name="connsiteX2842" fmla="*/ 2303664 w 9922465"/>
              <a:gd name="connsiteY2842" fmla="*/ 604829 h 1934496"/>
              <a:gd name="connsiteX2843" fmla="*/ 2248473 w 9922465"/>
              <a:gd name="connsiteY2843" fmla="*/ 549638 h 1934496"/>
              <a:gd name="connsiteX2844" fmla="*/ 2303664 w 9922465"/>
              <a:gd name="connsiteY2844" fmla="*/ 494447 h 1934496"/>
              <a:gd name="connsiteX2845" fmla="*/ 2173372 w 9922465"/>
              <a:gd name="connsiteY2845" fmla="*/ 494447 h 1934496"/>
              <a:gd name="connsiteX2846" fmla="*/ 2228565 w 9922465"/>
              <a:gd name="connsiteY2846" fmla="*/ 549638 h 1934496"/>
              <a:gd name="connsiteX2847" fmla="*/ 2173372 w 9922465"/>
              <a:gd name="connsiteY2847" fmla="*/ 604829 h 1934496"/>
              <a:gd name="connsiteX2848" fmla="*/ 2118180 w 9922465"/>
              <a:gd name="connsiteY2848" fmla="*/ 549638 h 1934496"/>
              <a:gd name="connsiteX2849" fmla="*/ 2173372 w 9922465"/>
              <a:gd name="connsiteY2849" fmla="*/ 494447 h 1934496"/>
              <a:gd name="connsiteX2850" fmla="*/ 2039736 w 9922465"/>
              <a:gd name="connsiteY2850" fmla="*/ 494447 h 1934496"/>
              <a:gd name="connsiteX2851" fmla="*/ 2094930 w 9922465"/>
              <a:gd name="connsiteY2851" fmla="*/ 549638 h 1934496"/>
              <a:gd name="connsiteX2852" fmla="*/ 2039736 w 9922465"/>
              <a:gd name="connsiteY2852" fmla="*/ 604829 h 1934496"/>
              <a:gd name="connsiteX2853" fmla="*/ 1984543 w 9922465"/>
              <a:gd name="connsiteY2853" fmla="*/ 549638 h 1934496"/>
              <a:gd name="connsiteX2854" fmla="*/ 2039736 w 9922465"/>
              <a:gd name="connsiteY2854" fmla="*/ 494447 h 1934496"/>
              <a:gd name="connsiteX2855" fmla="*/ 1909437 w 9922465"/>
              <a:gd name="connsiteY2855" fmla="*/ 494447 h 1934496"/>
              <a:gd name="connsiteX2856" fmla="*/ 1964630 w 9922465"/>
              <a:gd name="connsiteY2856" fmla="*/ 549638 h 1934496"/>
              <a:gd name="connsiteX2857" fmla="*/ 1909437 w 9922465"/>
              <a:gd name="connsiteY2857" fmla="*/ 604829 h 1934496"/>
              <a:gd name="connsiteX2858" fmla="*/ 1854244 w 9922465"/>
              <a:gd name="connsiteY2858" fmla="*/ 549638 h 1934496"/>
              <a:gd name="connsiteX2859" fmla="*/ 1909437 w 9922465"/>
              <a:gd name="connsiteY2859" fmla="*/ 494447 h 1934496"/>
              <a:gd name="connsiteX2860" fmla="*/ 1779142 w 9922465"/>
              <a:gd name="connsiteY2860" fmla="*/ 494447 h 1934496"/>
              <a:gd name="connsiteX2861" fmla="*/ 1834335 w 9922465"/>
              <a:gd name="connsiteY2861" fmla="*/ 549638 h 1934496"/>
              <a:gd name="connsiteX2862" fmla="*/ 1779142 w 9922465"/>
              <a:gd name="connsiteY2862" fmla="*/ 604829 h 1934496"/>
              <a:gd name="connsiteX2863" fmla="*/ 1723950 w 9922465"/>
              <a:gd name="connsiteY2863" fmla="*/ 549638 h 1934496"/>
              <a:gd name="connsiteX2864" fmla="*/ 1779142 w 9922465"/>
              <a:gd name="connsiteY2864" fmla="*/ 494447 h 1934496"/>
              <a:gd name="connsiteX2865" fmla="*/ 1645508 w 9922465"/>
              <a:gd name="connsiteY2865" fmla="*/ 494447 h 1934496"/>
              <a:gd name="connsiteX2866" fmla="*/ 1700702 w 9922465"/>
              <a:gd name="connsiteY2866" fmla="*/ 549638 h 1934496"/>
              <a:gd name="connsiteX2867" fmla="*/ 1645508 w 9922465"/>
              <a:gd name="connsiteY2867" fmla="*/ 604829 h 1934496"/>
              <a:gd name="connsiteX2868" fmla="*/ 1590311 w 9922465"/>
              <a:gd name="connsiteY2868" fmla="*/ 549638 h 1934496"/>
              <a:gd name="connsiteX2869" fmla="*/ 1645508 w 9922465"/>
              <a:gd name="connsiteY2869" fmla="*/ 494447 h 1934496"/>
              <a:gd name="connsiteX2870" fmla="*/ 1515217 w 9922465"/>
              <a:gd name="connsiteY2870" fmla="*/ 494447 h 1934496"/>
              <a:gd name="connsiteX2871" fmla="*/ 1570402 w 9922465"/>
              <a:gd name="connsiteY2871" fmla="*/ 549638 h 1934496"/>
              <a:gd name="connsiteX2872" fmla="*/ 1515217 w 9922465"/>
              <a:gd name="connsiteY2872" fmla="*/ 604829 h 1934496"/>
              <a:gd name="connsiteX2873" fmla="*/ 1460020 w 9922465"/>
              <a:gd name="connsiteY2873" fmla="*/ 549638 h 1934496"/>
              <a:gd name="connsiteX2874" fmla="*/ 1515217 w 9922465"/>
              <a:gd name="connsiteY2874" fmla="*/ 494447 h 1934496"/>
              <a:gd name="connsiteX2875" fmla="*/ 1381573 w 9922465"/>
              <a:gd name="connsiteY2875" fmla="*/ 494447 h 1934496"/>
              <a:gd name="connsiteX2876" fmla="*/ 1436767 w 9922465"/>
              <a:gd name="connsiteY2876" fmla="*/ 549638 h 1934496"/>
              <a:gd name="connsiteX2877" fmla="*/ 1381573 w 9922465"/>
              <a:gd name="connsiteY2877" fmla="*/ 604829 h 1934496"/>
              <a:gd name="connsiteX2878" fmla="*/ 1326384 w 9922465"/>
              <a:gd name="connsiteY2878" fmla="*/ 549638 h 1934496"/>
              <a:gd name="connsiteX2879" fmla="*/ 1381573 w 9922465"/>
              <a:gd name="connsiteY2879" fmla="*/ 494447 h 1934496"/>
              <a:gd name="connsiteX2880" fmla="*/ 1251282 w 9922465"/>
              <a:gd name="connsiteY2880" fmla="*/ 494447 h 1934496"/>
              <a:gd name="connsiteX2881" fmla="*/ 1306476 w 9922465"/>
              <a:gd name="connsiteY2881" fmla="*/ 549638 h 1934496"/>
              <a:gd name="connsiteX2882" fmla="*/ 1251282 w 9922465"/>
              <a:gd name="connsiteY2882" fmla="*/ 604829 h 1934496"/>
              <a:gd name="connsiteX2883" fmla="*/ 1196089 w 9922465"/>
              <a:gd name="connsiteY2883" fmla="*/ 549638 h 1934496"/>
              <a:gd name="connsiteX2884" fmla="*/ 1251282 w 9922465"/>
              <a:gd name="connsiteY2884" fmla="*/ 494447 h 1934496"/>
              <a:gd name="connsiteX2885" fmla="*/ 8801538 w 9922465"/>
              <a:gd name="connsiteY2885" fmla="*/ 364154 h 1934496"/>
              <a:gd name="connsiteX2886" fmla="*/ 8856730 w 9922465"/>
              <a:gd name="connsiteY2886" fmla="*/ 419345 h 1934496"/>
              <a:gd name="connsiteX2887" fmla="*/ 8801538 w 9922465"/>
              <a:gd name="connsiteY2887" fmla="*/ 474536 h 1934496"/>
              <a:gd name="connsiteX2888" fmla="*/ 8746346 w 9922465"/>
              <a:gd name="connsiteY2888" fmla="*/ 419345 h 1934496"/>
              <a:gd name="connsiteX2889" fmla="*/ 8801538 w 9922465"/>
              <a:gd name="connsiteY2889" fmla="*/ 364154 h 1934496"/>
              <a:gd name="connsiteX2890" fmla="*/ 8671244 w 9922465"/>
              <a:gd name="connsiteY2890" fmla="*/ 364154 h 1934496"/>
              <a:gd name="connsiteX2891" fmla="*/ 8726436 w 9922465"/>
              <a:gd name="connsiteY2891" fmla="*/ 419345 h 1934496"/>
              <a:gd name="connsiteX2892" fmla="*/ 8671244 w 9922465"/>
              <a:gd name="connsiteY2892" fmla="*/ 474536 h 1934496"/>
              <a:gd name="connsiteX2893" fmla="*/ 8616052 w 9922465"/>
              <a:gd name="connsiteY2893" fmla="*/ 419345 h 1934496"/>
              <a:gd name="connsiteX2894" fmla="*/ 8671244 w 9922465"/>
              <a:gd name="connsiteY2894" fmla="*/ 364154 h 1934496"/>
              <a:gd name="connsiteX2895" fmla="*/ 8537609 w 9922465"/>
              <a:gd name="connsiteY2895" fmla="*/ 364154 h 1934496"/>
              <a:gd name="connsiteX2896" fmla="*/ 8592801 w 9922465"/>
              <a:gd name="connsiteY2896" fmla="*/ 419345 h 1934496"/>
              <a:gd name="connsiteX2897" fmla="*/ 8537609 w 9922465"/>
              <a:gd name="connsiteY2897" fmla="*/ 474536 h 1934496"/>
              <a:gd name="connsiteX2898" fmla="*/ 8482417 w 9922465"/>
              <a:gd name="connsiteY2898" fmla="*/ 419345 h 1934496"/>
              <a:gd name="connsiteX2899" fmla="*/ 8537609 w 9922465"/>
              <a:gd name="connsiteY2899" fmla="*/ 364154 h 1934496"/>
              <a:gd name="connsiteX2900" fmla="*/ 7745824 w 9922465"/>
              <a:gd name="connsiteY2900" fmla="*/ 364154 h 1934496"/>
              <a:gd name="connsiteX2901" fmla="*/ 7801016 w 9922465"/>
              <a:gd name="connsiteY2901" fmla="*/ 419345 h 1934496"/>
              <a:gd name="connsiteX2902" fmla="*/ 7745824 w 9922465"/>
              <a:gd name="connsiteY2902" fmla="*/ 474536 h 1934496"/>
              <a:gd name="connsiteX2903" fmla="*/ 7690632 w 9922465"/>
              <a:gd name="connsiteY2903" fmla="*/ 419345 h 1934496"/>
              <a:gd name="connsiteX2904" fmla="*/ 7745824 w 9922465"/>
              <a:gd name="connsiteY2904" fmla="*/ 364154 h 1934496"/>
              <a:gd name="connsiteX2905" fmla="*/ 7608850 w 9922465"/>
              <a:gd name="connsiteY2905" fmla="*/ 364154 h 1934496"/>
              <a:gd name="connsiteX2906" fmla="*/ 7664042 w 9922465"/>
              <a:gd name="connsiteY2906" fmla="*/ 419345 h 1934496"/>
              <a:gd name="connsiteX2907" fmla="*/ 7608850 w 9922465"/>
              <a:gd name="connsiteY2907" fmla="*/ 474536 h 1934496"/>
              <a:gd name="connsiteX2908" fmla="*/ 7553658 w 9922465"/>
              <a:gd name="connsiteY2908" fmla="*/ 419345 h 1934496"/>
              <a:gd name="connsiteX2909" fmla="*/ 7608850 w 9922465"/>
              <a:gd name="connsiteY2909" fmla="*/ 364154 h 1934496"/>
              <a:gd name="connsiteX2910" fmla="*/ 7481895 w 9922465"/>
              <a:gd name="connsiteY2910" fmla="*/ 364154 h 1934496"/>
              <a:gd name="connsiteX2911" fmla="*/ 7537087 w 9922465"/>
              <a:gd name="connsiteY2911" fmla="*/ 419345 h 1934496"/>
              <a:gd name="connsiteX2912" fmla="*/ 7481895 w 9922465"/>
              <a:gd name="connsiteY2912" fmla="*/ 474536 h 1934496"/>
              <a:gd name="connsiteX2913" fmla="*/ 7426703 w 9922465"/>
              <a:gd name="connsiteY2913" fmla="*/ 419345 h 1934496"/>
              <a:gd name="connsiteX2914" fmla="*/ 7481895 w 9922465"/>
              <a:gd name="connsiteY2914" fmla="*/ 364154 h 1934496"/>
              <a:gd name="connsiteX2915" fmla="*/ 7341580 w 9922465"/>
              <a:gd name="connsiteY2915" fmla="*/ 364154 h 1934496"/>
              <a:gd name="connsiteX2916" fmla="*/ 7396772 w 9922465"/>
              <a:gd name="connsiteY2916" fmla="*/ 419345 h 1934496"/>
              <a:gd name="connsiteX2917" fmla="*/ 7341580 w 9922465"/>
              <a:gd name="connsiteY2917" fmla="*/ 474536 h 1934496"/>
              <a:gd name="connsiteX2918" fmla="*/ 7286388 w 9922465"/>
              <a:gd name="connsiteY2918" fmla="*/ 419345 h 1934496"/>
              <a:gd name="connsiteX2919" fmla="*/ 7341580 w 9922465"/>
              <a:gd name="connsiteY2919" fmla="*/ 364154 h 1934496"/>
              <a:gd name="connsiteX2920" fmla="*/ 6553137 w 9922465"/>
              <a:gd name="connsiteY2920" fmla="*/ 364154 h 1934496"/>
              <a:gd name="connsiteX2921" fmla="*/ 6608329 w 9922465"/>
              <a:gd name="connsiteY2921" fmla="*/ 419345 h 1934496"/>
              <a:gd name="connsiteX2922" fmla="*/ 6553137 w 9922465"/>
              <a:gd name="connsiteY2922" fmla="*/ 474536 h 1934496"/>
              <a:gd name="connsiteX2923" fmla="*/ 6497945 w 9922465"/>
              <a:gd name="connsiteY2923" fmla="*/ 419345 h 1934496"/>
              <a:gd name="connsiteX2924" fmla="*/ 6553137 w 9922465"/>
              <a:gd name="connsiteY2924" fmla="*/ 364154 h 1934496"/>
              <a:gd name="connsiteX2925" fmla="*/ 6419503 w 9922465"/>
              <a:gd name="connsiteY2925" fmla="*/ 364154 h 1934496"/>
              <a:gd name="connsiteX2926" fmla="*/ 6474695 w 9922465"/>
              <a:gd name="connsiteY2926" fmla="*/ 419345 h 1934496"/>
              <a:gd name="connsiteX2927" fmla="*/ 6419503 w 9922465"/>
              <a:gd name="connsiteY2927" fmla="*/ 474536 h 1934496"/>
              <a:gd name="connsiteX2928" fmla="*/ 6364311 w 9922465"/>
              <a:gd name="connsiteY2928" fmla="*/ 419345 h 1934496"/>
              <a:gd name="connsiteX2929" fmla="*/ 6419503 w 9922465"/>
              <a:gd name="connsiteY2929" fmla="*/ 364154 h 1934496"/>
              <a:gd name="connsiteX2930" fmla="*/ 4030786 w 9922465"/>
              <a:gd name="connsiteY2930" fmla="*/ 364154 h 1934496"/>
              <a:gd name="connsiteX2931" fmla="*/ 4085978 w 9922465"/>
              <a:gd name="connsiteY2931" fmla="*/ 419345 h 1934496"/>
              <a:gd name="connsiteX2932" fmla="*/ 4030786 w 9922465"/>
              <a:gd name="connsiteY2932" fmla="*/ 474536 h 1934496"/>
              <a:gd name="connsiteX2933" fmla="*/ 3975594 w 9922465"/>
              <a:gd name="connsiteY2933" fmla="*/ 419345 h 1934496"/>
              <a:gd name="connsiteX2934" fmla="*/ 4030786 w 9922465"/>
              <a:gd name="connsiteY2934" fmla="*/ 364154 h 1934496"/>
              <a:gd name="connsiteX2935" fmla="*/ 3897148 w 9922465"/>
              <a:gd name="connsiteY2935" fmla="*/ 364154 h 1934496"/>
              <a:gd name="connsiteX2936" fmla="*/ 3952340 w 9922465"/>
              <a:gd name="connsiteY2936" fmla="*/ 419345 h 1934496"/>
              <a:gd name="connsiteX2937" fmla="*/ 3897148 w 9922465"/>
              <a:gd name="connsiteY2937" fmla="*/ 474536 h 1934496"/>
              <a:gd name="connsiteX2938" fmla="*/ 3841956 w 9922465"/>
              <a:gd name="connsiteY2938" fmla="*/ 419345 h 1934496"/>
              <a:gd name="connsiteX2939" fmla="*/ 3897148 w 9922465"/>
              <a:gd name="connsiteY2939" fmla="*/ 364154 h 1934496"/>
              <a:gd name="connsiteX2940" fmla="*/ 3763514 w 9922465"/>
              <a:gd name="connsiteY2940" fmla="*/ 364154 h 1934496"/>
              <a:gd name="connsiteX2941" fmla="*/ 3818706 w 9922465"/>
              <a:gd name="connsiteY2941" fmla="*/ 419345 h 1934496"/>
              <a:gd name="connsiteX2942" fmla="*/ 3763514 w 9922465"/>
              <a:gd name="connsiteY2942" fmla="*/ 474536 h 1934496"/>
              <a:gd name="connsiteX2943" fmla="*/ 3708322 w 9922465"/>
              <a:gd name="connsiteY2943" fmla="*/ 419345 h 1934496"/>
              <a:gd name="connsiteX2944" fmla="*/ 3763514 w 9922465"/>
              <a:gd name="connsiteY2944" fmla="*/ 364154 h 1934496"/>
              <a:gd name="connsiteX2945" fmla="*/ 3633221 w 9922465"/>
              <a:gd name="connsiteY2945" fmla="*/ 364154 h 1934496"/>
              <a:gd name="connsiteX2946" fmla="*/ 3688413 w 9922465"/>
              <a:gd name="connsiteY2946" fmla="*/ 419345 h 1934496"/>
              <a:gd name="connsiteX2947" fmla="*/ 3633221 w 9922465"/>
              <a:gd name="connsiteY2947" fmla="*/ 474536 h 1934496"/>
              <a:gd name="connsiteX2948" fmla="*/ 3578029 w 9922465"/>
              <a:gd name="connsiteY2948" fmla="*/ 419345 h 1934496"/>
              <a:gd name="connsiteX2949" fmla="*/ 3633221 w 9922465"/>
              <a:gd name="connsiteY2949" fmla="*/ 364154 h 1934496"/>
              <a:gd name="connsiteX2950" fmla="*/ 3499589 w 9922465"/>
              <a:gd name="connsiteY2950" fmla="*/ 364154 h 1934496"/>
              <a:gd name="connsiteX2951" fmla="*/ 3554781 w 9922465"/>
              <a:gd name="connsiteY2951" fmla="*/ 419345 h 1934496"/>
              <a:gd name="connsiteX2952" fmla="*/ 3499589 w 9922465"/>
              <a:gd name="connsiteY2952" fmla="*/ 474536 h 1934496"/>
              <a:gd name="connsiteX2953" fmla="*/ 3444397 w 9922465"/>
              <a:gd name="connsiteY2953" fmla="*/ 419345 h 1934496"/>
              <a:gd name="connsiteX2954" fmla="*/ 3499589 w 9922465"/>
              <a:gd name="connsiteY2954" fmla="*/ 364154 h 1934496"/>
              <a:gd name="connsiteX2955" fmla="*/ 3369292 w 9922465"/>
              <a:gd name="connsiteY2955" fmla="*/ 364154 h 1934496"/>
              <a:gd name="connsiteX2956" fmla="*/ 3424484 w 9922465"/>
              <a:gd name="connsiteY2956" fmla="*/ 419345 h 1934496"/>
              <a:gd name="connsiteX2957" fmla="*/ 3369292 w 9922465"/>
              <a:gd name="connsiteY2957" fmla="*/ 474536 h 1934496"/>
              <a:gd name="connsiteX2958" fmla="*/ 3314100 w 9922465"/>
              <a:gd name="connsiteY2958" fmla="*/ 419345 h 1934496"/>
              <a:gd name="connsiteX2959" fmla="*/ 3369292 w 9922465"/>
              <a:gd name="connsiteY2959" fmla="*/ 364154 h 1934496"/>
              <a:gd name="connsiteX2960" fmla="*/ 3235657 w 9922465"/>
              <a:gd name="connsiteY2960" fmla="*/ 364154 h 1934496"/>
              <a:gd name="connsiteX2961" fmla="*/ 3290849 w 9922465"/>
              <a:gd name="connsiteY2961" fmla="*/ 419345 h 1934496"/>
              <a:gd name="connsiteX2962" fmla="*/ 3235657 w 9922465"/>
              <a:gd name="connsiteY2962" fmla="*/ 474536 h 1934496"/>
              <a:gd name="connsiteX2963" fmla="*/ 3180465 w 9922465"/>
              <a:gd name="connsiteY2963" fmla="*/ 419345 h 1934496"/>
              <a:gd name="connsiteX2964" fmla="*/ 3235657 w 9922465"/>
              <a:gd name="connsiteY2964" fmla="*/ 364154 h 1934496"/>
              <a:gd name="connsiteX2965" fmla="*/ 3098681 w 9922465"/>
              <a:gd name="connsiteY2965" fmla="*/ 364154 h 1934496"/>
              <a:gd name="connsiteX2966" fmla="*/ 3153873 w 9922465"/>
              <a:gd name="connsiteY2966" fmla="*/ 419345 h 1934496"/>
              <a:gd name="connsiteX2967" fmla="*/ 3098681 w 9922465"/>
              <a:gd name="connsiteY2967" fmla="*/ 474536 h 1934496"/>
              <a:gd name="connsiteX2968" fmla="*/ 3043489 w 9922465"/>
              <a:gd name="connsiteY2968" fmla="*/ 419345 h 1934496"/>
              <a:gd name="connsiteX2969" fmla="*/ 3098681 w 9922465"/>
              <a:gd name="connsiteY2969" fmla="*/ 364154 h 1934496"/>
              <a:gd name="connsiteX2970" fmla="*/ 2971729 w 9922465"/>
              <a:gd name="connsiteY2970" fmla="*/ 364154 h 1934496"/>
              <a:gd name="connsiteX2971" fmla="*/ 3026921 w 9922465"/>
              <a:gd name="connsiteY2971" fmla="*/ 419345 h 1934496"/>
              <a:gd name="connsiteX2972" fmla="*/ 2971729 w 9922465"/>
              <a:gd name="connsiteY2972" fmla="*/ 474536 h 1934496"/>
              <a:gd name="connsiteX2973" fmla="*/ 2916537 w 9922465"/>
              <a:gd name="connsiteY2973" fmla="*/ 419345 h 1934496"/>
              <a:gd name="connsiteX2974" fmla="*/ 2971729 w 9922465"/>
              <a:gd name="connsiteY2974" fmla="*/ 364154 h 1934496"/>
              <a:gd name="connsiteX2975" fmla="*/ 2834862 w 9922465"/>
              <a:gd name="connsiteY2975" fmla="*/ 364154 h 1934496"/>
              <a:gd name="connsiteX2976" fmla="*/ 2890052 w 9922465"/>
              <a:gd name="connsiteY2976" fmla="*/ 419345 h 1934496"/>
              <a:gd name="connsiteX2977" fmla="*/ 2834862 w 9922465"/>
              <a:gd name="connsiteY2977" fmla="*/ 474536 h 1934496"/>
              <a:gd name="connsiteX2978" fmla="*/ 2779671 w 9922465"/>
              <a:gd name="connsiteY2978" fmla="*/ 419345 h 1934496"/>
              <a:gd name="connsiteX2979" fmla="*/ 2834862 w 9922465"/>
              <a:gd name="connsiteY2979" fmla="*/ 364154 h 1934496"/>
              <a:gd name="connsiteX2980" fmla="*/ 2437297 w 9922465"/>
              <a:gd name="connsiteY2980" fmla="*/ 364154 h 1934496"/>
              <a:gd name="connsiteX2981" fmla="*/ 2492487 w 9922465"/>
              <a:gd name="connsiteY2981" fmla="*/ 419345 h 1934496"/>
              <a:gd name="connsiteX2982" fmla="*/ 2437297 w 9922465"/>
              <a:gd name="connsiteY2982" fmla="*/ 474536 h 1934496"/>
              <a:gd name="connsiteX2983" fmla="*/ 2382108 w 9922465"/>
              <a:gd name="connsiteY2983" fmla="*/ 419345 h 1934496"/>
              <a:gd name="connsiteX2984" fmla="*/ 2437297 w 9922465"/>
              <a:gd name="connsiteY2984" fmla="*/ 364154 h 1934496"/>
              <a:gd name="connsiteX2985" fmla="*/ 2303664 w 9922465"/>
              <a:gd name="connsiteY2985" fmla="*/ 364154 h 1934496"/>
              <a:gd name="connsiteX2986" fmla="*/ 2358856 w 9922465"/>
              <a:gd name="connsiteY2986" fmla="*/ 419345 h 1934496"/>
              <a:gd name="connsiteX2987" fmla="*/ 2303664 w 9922465"/>
              <a:gd name="connsiteY2987" fmla="*/ 474536 h 1934496"/>
              <a:gd name="connsiteX2988" fmla="*/ 2248473 w 9922465"/>
              <a:gd name="connsiteY2988" fmla="*/ 419345 h 1934496"/>
              <a:gd name="connsiteX2989" fmla="*/ 2303664 w 9922465"/>
              <a:gd name="connsiteY2989" fmla="*/ 364154 h 1934496"/>
              <a:gd name="connsiteX2990" fmla="*/ 2173372 w 9922465"/>
              <a:gd name="connsiteY2990" fmla="*/ 364154 h 1934496"/>
              <a:gd name="connsiteX2991" fmla="*/ 2228565 w 9922465"/>
              <a:gd name="connsiteY2991" fmla="*/ 419345 h 1934496"/>
              <a:gd name="connsiteX2992" fmla="*/ 2173372 w 9922465"/>
              <a:gd name="connsiteY2992" fmla="*/ 474536 h 1934496"/>
              <a:gd name="connsiteX2993" fmla="*/ 2118180 w 9922465"/>
              <a:gd name="connsiteY2993" fmla="*/ 419345 h 1934496"/>
              <a:gd name="connsiteX2994" fmla="*/ 2173372 w 9922465"/>
              <a:gd name="connsiteY2994" fmla="*/ 364154 h 1934496"/>
              <a:gd name="connsiteX2995" fmla="*/ 2039736 w 9922465"/>
              <a:gd name="connsiteY2995" fmla="*/ 364154 h 1934496"/>
              <a:gd name="connsiteX2996" fmla="*/ 2094930 w 9922465"/>
              <a:gd name="connsiteY2996" fmla="*/ 419345 h 1934496"/>
              <a:gd name="connsiteX2997" fmla="*/ 2039736 w 9922465"/>
              <a:gd name="connsiteY2997" fmla="*/ 474536 h 1934496"/>
              <a:gd name="connsiteX2998" fmla="*/ 1984543 w 9922465"/>
              <a:gd name="connsiteY2998" fmla="*/ 419345 h 1934496"/>
              <a:gd name="connsiteX2999" fmla="*/ 2039736 w 9922465"/>
              <a:gd name="connsiteY2999" fmla="*/ 364154 h 1934496"/>
              <a:gd name="connsiteX3000" fmla="*/ 1909440 w 9922465"/>
              <a:gd name="connsiteY3000" fmla="*/ 364154 h 1934496"/>
              <a:gd name="connsiteX3001" fmla="*/ 1964634 w 9922465"/>
              <a:gd name="connsiteY3001" fmla="*/ 419345 h 1934496"/>
              <a:gd name="connsiteX3002" fmla="*/ 1909440 w 9922465"/>
              <a:gd name="connsiteY3002" fmla="*/ 474536 h 1934496"/>
              <a:gd name="connsiteX3003" fmla="*/ 1854246 w 9922465"/>
              <a:gd name="connsiteY3003" fmla="*/ 419345 h 1934496"/>
              <a:gd name="connsiteX3004" fmla="*/ 1909440 w 9922465"/>
              <a:gd name="connsiteY3004" fmla="*/ 364154 h 1934496"/>
              <a:gd name="connsiteX3005" fmla="*/ 1779142 w 9922465"/>
              <a:gd name="connsiteY3005" fmla="*/ 364154 h 1934496"/>
              <a:gd name="connsiteX3006" fmla="*/ 1834337 w 9922465"/>
              <a:gd name="connsiteY3006" fmla="*/ 419345 h 1934496"/>
              <a:gd name="connsiteX3007" fmla="*/ 1779142 w 9922465"/>
              <a:gd name="connsiteY3007" fmla="*/ 474536 h 1934496"/>
              <a:gd name="connsiteX3008" fmla="*/ 1723951 w 9922465"/>
              <a:gd name="connsiteY3008" fmla="*/ 419345 h 1934496"/>
              <a:gd name="connsiteX3009" fmla="*/ 1779142 w 9922465"/>
              <a:gd name="connsiteY3009" fmla="*/ 364154 h 1934496"/>
              <a:gd name="connsiteX3010" fmla="*/ 1645508 w 9922465"/>
              <a:gd name="connsiteY3010" fmla="*/ 364154 h 1934496"/>
              <a:gd name="connsiteX3011" fmla="*/ 1700702 w 9922465"/>
              <a:gd name="connsiteY3011" fmla="*/ 419345 h 1934496"/>
              <a:gd name="connsiteX3012" fmla="*/ 1645508 w 9922465"/>
              <a:gd name="connsiteY3012" fmla="*/ 474536 h 1934496"/>
              <a:gd name="connsiteX3013" fmla="*/ 1590313 w 9922465"/>
              <a:gd name="connsiteY3013" fmla="*/ 419345 h 1934496"/>
              <a:gd name="connsiteX3014" fmla="*/ 1645508 w 9922465"/>
              <a:gd name="connsiteY3014" fmla="*/ 364154 h 1934496"/>
              <a:gd name="connsiteX3015" fmla="*/ 1515217 w 9922465"/>
              <a:gd name="connsiteY3015" fmla="*/ 364154 h 1934496"/>
              <a:gd name="connsiteX3016" fmla="*/ 1570405 w 9922465"/>
              <a:gd name="connsiteY3016" fmla="*/ 419345 h 1934496"/>
              <a:gd name="connsiteX3017" fmla="*/ 1515217 w 9922465"/>
              <a:gd name="connsiteY3017" fmla="*/ 474536 h 1934496"/>
              <a:gd name="connsiteX3018" fmla="*/ 1460020 w 9922465"/>
              <a:gd name="connsiteY3018" fmla="*/ 419345 h 1934496"/>
              <a:gd name="connsiteX3019" fmla="*/ 1515217 w 9922465"/>
              <a:gd name="connsiteY3019" fmla="*/ 364154 h 1934496"/>
              <a:gd name="connsiteX3020" fmla="*/ 1381573 w 9922465"/>
              <a:gd name="connsiteY3020" fmla="*/ 364154 h 1934496"/>
              <a:gd name="connsiteX3021" fmla="*/ 1436767 w 9922465"/>
              <a:gd name="connsiteY3021" fmla="*/ 419345 h 1934496"/>
              <a:gd name="connsiteX3022" fmla="*/ 1381573 w 9922465"/>
              <a:gd name="connsiteY3022" fmla="*/ 474536 h 1934496"/>
              <a:gd name="connsiteX3023" fmla="*/ 1326384 w 9922465"/>
              <a:gd name="connsiteY3023" fmla="*/ 419345 h 1934496"/>
              <a:gd name="connsiteX3024" fmla="*/ 1381573 w 9922465"/>
              <a:gd name="connsiteY3024" fmla="*/ 364154 h 1934496"/>
              <a:gd name="connsiteX3025" fmla="*/ 1251283 w 9922465"/>
              <a:gd name="connsiteY3025" fmla="*/ 364154 h 1934496"/>
              <a:gd name="connsiteX3026" fmla="*/ 1306476 w 9922465"/>
              <a:gd name="connsiteY3026" fmla="*/ 419345 h 1934496"/>
              <a:gd name="connsiteX3027" fmla="*/ 1251283 w 9922465"/>
              <a:gd name="connsiteY3027" fmla="*/ 474536 h 1934496"/>
              <a:gd name="connsiteX3028" fmla="*/ 1196091 w 9922465"/>
              <a:gd name="connsiteY3028" fmla="*/ 419345 h 1934496"/>
              <a:gd name="connsiteX3029" fmla="*/ 1251283 w 9922465"/>
              <a:gd name="connsiteY3029" fmla="*/ 364154 h 1934496"/>
              <a:gd name="connsiteX3030" fmla="*/ 7608850 w 9922465"/>
              <a:gd name="connsiteY3030" fmla="*/ 247225 h 1934496"/>
              <a:gd name="connsiteX3031" fmla="*/ 7664042 w 9922465"/>
              <a:gd name="connsiteY3031" fmla="*/ 302416 h 1934496"/>
              <a:gd name="connsiteX3032" fmla="*/ 7608850 w 9922465"/>
              <a:gd name="connsiteY3032" fmla="*/ 357607 h 1934496"/>
              <a:gd name="connsiteX3033" fmla="*/ 7553658 w 9922465"/>
              <a:gd name="connsiteY3033" fmla="*/ 302416 h 1934496"/>
              <a:gd name="connsiteX3034" fmla="*/ 7608850 w 9922465"/>
              <a:gd name="connsiteY3034" fmla="*/ 247225 h 1934496"/>
              <a:gd name="connsiteX3035" fmla="*/ 7481898 w 9922465"/>
              <a:gd name="connsiteY3035" fmla="*/ 247225 h 1934496"/>
              <a:gd name="connsiteX3036" fmla="*/ 7537090 w 9922465"/>
              <a:gd name="connsiteY3036" fmla="*/ 302416 h 1934496"/>
              <a:gd name="connsiteX3037" fmla="*/ 7481898 w 9922465"/>
              <a:gd name="connsiteY3037" fmla="*/ 357607 h 1934496"/>
              <a:gd name="connsiteX3038" fmla="*/ 7426706 w 9922465"/>
              <a:gd name="connsiteY3038" fmla="*/ 302416 h 1934496"/>
              <a:gd name="connsiteX3039" fmla="*/ 7481898 w 9922465"/>
              <a:gd name="connsiteY3039" fmla="*/ 247225 h 1934496"/>
              <a:gd name="connsiteX3040" fmla="*/ 5093178 w 9922465"/>
              <a:gd name="connsiteY3040" fmla="*/ 247225 h 1934496"/>
              <a:gd name="connsiteX3041" fmla="*/ 5148370 w 9922465"/>
              <a:gd name="connsiteY3041" fmla="*/ 302416 h 1934496"/>
              <a:gd name="connsiteX3042" fmla="*/ 5093178 w 9922465"/>
              <a:gd name="connsiteY3042" fmla="*/ 357607 h 1934496"/>
              <a:gd name="connsiteX3043" fmla="*/ 5037986 w 9922465"/>
              <a:gd name="connsiteY3043" fmla="*/ 302416 h 1934496"/>
              <a:gd name="connsiteX3044" fmla="*/ 5093178 w 9922465"/>
              <a:gd name="connsiteY3044" fmla="*/ 247225 h 1934496"/>
              <a:gd name="connsiteX3045" fmla="*/ 4030786 w 9922465"/>
              <a:gd name="connsiteY3045" fmla="*/ 247225 h 1934496"/>
              <a:gd name="connsiteX3046" fmla="*/ 4085978 w 9922465"/>
              <a:gd name="connsiteY3046" fmla="*/ 302416 h 1934496"/>
              <a:gd name="connsiteX3047" fmla="*/ 4030786 w 9922465"/>
              <a:gd name="connsiteY3047" fmla="*/ 357607 h 1934496"/>
              <a:gd name="connsiteX3048" fmla="*/ 3975594 w 9922465"/>
              <a:gd name="connsiteY3048" fmla="*/ 302416 h 1934496"/>
              <a:gd name="connsiteX3049" fmla="*/ 4030786 w 9922465"/>
              <a:gd name="connsiteY3049" fmla="*/ 247225 h 1934496"/>
              <a:gd name="connsiteX3050" fmla="*/ 3897148 w 9922465"/>
              <a:gd name="connsiteY3050" fmla="*/ 247225 h 1934496"/>
              <a:gd name="connsiteX3051" fmla="*/ 3952340 w 9922465"/>
              <a:gd name="connsiteY3051" fmla="*/ 302416 h 1934496"/>
              <a:gd name="connsiteX3052" fmla="*/ 3897148 w 9922465"/>
              <a:gd name="connsiteY3052" fmla="*/ 357607 h 1934496"/>
              <a:gd name="connsiteX3053" fmla="*/ 3841956 w 9922465"/>
              <a:gd name="connsiteY3053" fmla="*/ 302416 h 1934496"/>
              <a:gd name="connsiteX3054" fmla="*/ 3897148 w 9922465"/>
              <a:gd name="connsiteY3054" fmla="*/ 247225 h 1934496"/>
              <a:gd name="connsiteX3055" fmla="*/ 3763514 w 9922465"/>
              <a:gd name="connsiteY3055" fmla="*/ 247225 h 1934496"/>
              <a:gd name="connsiteX3056" fmla="*/ 3818706 w 9922465"/>
              <a:gd name="connsiteY3056" fmla="*/ 302416 h 1934496"/>
              <a:gd name="connsiteX3057" fmla="*/ 3763514 w 9922465"/>
              <a:gd name="connsiteY3057" fmla="*/ 357607 h 1934496"/>
              <a:gd name="connsiteX3058" fmla="*/ 3708322 w 9922465"/>
              <a:gd name="connsiteY3058" fmla="*/ 302416 h 1934496"/>
              <a:gd name="connsiteX3059" fmla="*/ 3763514 w 9922465"/>
              <a:gd name="connsiteY3059" fmla="*/ 247225 h 1934496"/>
              <a:gd name="connsiteX3060" fmla="*/ 3633221 w 9922465"/>
              <a:gd name="connsiteY3060" fmla="*/ 247225 h 1934496"/>
              <a:gd name="connsiteX3061" fmla="*/ 3688413 w 9922465"/>
              <a:gd name="connsiteY3061" fmla="*/ 302416 h 1934496"/>
              <a:gd name="connsiteX3062" fmla="*/ 3633221 w 9922465"/>
              <a:gd name="connsiteY3062" fmla="*/ 357607 h 1934496"/>
              <a:gd name="connsiteX3063" fmla="*/ 3578029 w 9922465"/>
              <a:gd name="connsiteY3063" fmla="*/ 302416 h 1934496"/>
              <a:gd name="connsiteX3064" fmla="*/ 3633221 w 9922465"/>
              <a:gd name="connsiteY3064" fmla="*/ 247225 h 1934496"/>
              <a:gd name="connsiteX3065" fmla="*/ 3499589 w 9922465"/>
              <a:gd name="connsiteY3065" fmla="*/ 247225 h 1934496"/>
              <a:gd name="connsiteX3066" fmla="*/ 3554781 w 9922465"/>
              <a:gd name="connsiteY3066" fmla="*/ 302416 h 1934496"/>
              <a:gd name="connsiteX3067" fmla="*/ 3499589 w 9922465"/>
              <a:gd name="connsiteY3067" fmla="*/ 357607 h 1934496"/>
              <a:gd name="connsiteX3068" fmla="*/ 3444397 w 9922465"/>
              <a:gd name="connsiteY3068" fmla="*/ 302416 h 1934496"/>
              <a:gd name="connsiteX3069" fmla="*/ 3499589 w 9922465"/>
              <a:gd name="connsiteY3069" fmla="*/ 247225 h 1934496"/>
              <a:gd name="connsiteX3070" fmla="*/ 3369293 w 9922465"/>
              <a:gd name="connsiteY3070" fmla="*/ 247225 h 1934496"/>
              <a:gd name="connsiteX3071" fmla="*/ 3424485 w 9922465"/>
              <a:gd name="connsiteY3071" fmla="*/ 302416 h 1934496"/>
              <a:gd name="connsiteX3072" fmla="*/ 3369293 w 9922465"/>
              <a:gd name="connsiteY3072" fmla="*/ 357607 h 1934496"/>
              <a:gd name="connsiteX3073" fmla="*/ 3314101 w 9922465"/>
              <a:gd name="connsiteY3073" fmla="*/ 302416 h 1934496"/>
              <a:gd name="connsiteX3074" fmla="*/ 3369293 w 9922465"/>
              <a:gd name="connsiteY3074" fmla="*/ 247225 h 1934496"/>
              <a:gd name="connsiteX3075" fmla="*/ 3235657 w 9922465"/>
              <a:gd name="connsiteY3075" fmla="*/ 247225 h 1934496"/>
              <a:gd name="connsiteX3076" fmla="*/ 3290849 w 9922465"/>
              <a:gd name="connsiteY3076" fmla="*/ 302416 h 1934496"/>
              <a:gd name="connsiteX3077" fmla="*/ 3235657 w 9922465"/>
              <a:gd name="connsiteY3077" fmla="*/ 357607 h 1934496"/>
              <a:gd name="connsiteX3078" fmla="*/ 3180465 w 9922465"/>
              <a:gd name="connsiteY3078" fmla="*/ 302416 h 1934496"/>
              <a:gd name="connsiteX3079" fmla="*/ 3235657 w 9922465"/>
              <a:gd name="connsiteY3079" fmla="*/ 247225 h 1934496"/>
              <a:gd name="connsiteX3080" fmla="*/ 3098682 w 9922465"/>
              <a:gd name="connsiteY3080" fmla="*/ 247225 h 1934496"/>
              <a:gd name="connsiteX3081" fmla="*/ 3153874 w 9922465"/>
              <a:gd name="connsiteY3081" fmla="*/ 302416 h 1934496"/>
              <a:gd name="connsiteX3082" fmla="*/ 3098682 w 9922465"/>
              <a:gd name="connsiteY3082" fmla="*/ 357607 h 1934496"/>
              <a:gd name="connsiteX3083" fmla="*/ 3043490 w 9922465"/>
              <a:gd name="connsiteY3083" fmla="*/ 302416 h 1934496"/>
              <a:gd name="connsiteX3084" fmla="*/ 3098682 w 9922465"/>
              <a:gd name="connsiteY3084" fmla="*/ 247225 h 1934496"/>
              <a:gd name="connsiteX3085" fmla="*/ 2971729 w 9922465"/>
              <a:gd name="connsiteY3085" fmla="*/ 247225 h 1934496"/>
              <a:gd name="connsiteX3086" fmla="*/ 3026921 w 9922465"/>
              <a:gd name="connsiteY3086" fmla="*/ 302416 h 1934496"/>
              <a:gd name="connsiteX3087" fmla="*/ 2971729 w 9922465"/>
              <a:gd name="connsiteY3087" fmla="*/ 357607 h 1934496"/>
              <a:gd name="connsiteX3088" fmla="*/ 2916537 w 9922465"/>
              <a:gd name="connsiteY3088" fmla="*/ 302416 h 1934496"/>
              <a:gd name="connsiteX3089" fmla="*/ 2971729 w 9922465"/>
              <a:gd name="connsiteY3089" fmla="*/ 247225 h 1934496"/>
              <a:gd name="connsiteX3090" fmla="*/ 2834862 w 9922465"/>
              <a:gd name="connsiteY3090" fmla="*/ 247225 h 1934496"/>
              <a:gd name="connsiteX3091" fmla="*/ 2890052 w 9922465"/>
              <a:gd name="connsiteY3091" fmla="*/ 302416 h 1934496"/>
              <a:gd name="connsiteX3092" fmla="*/ 2834862 w 9922465"/>
              <a:gd name="connsiteY3092" fmla="*/ 357607 h 1934496"/>
              <a:gd name="connsiteX3093" fmla="*/ 2779671 w 9922465"/>
              <a:gd name="connsiteY3093" fmla="*/ 302416 h 1934496"/>
              <a:gd name="connsiteX3094" fmla="*/ 2834862 w 9922465"/>
              <a:gd name="connsiteY3094" fmla="*/ 247225 h 1934496"/>
              <a:gd name="connsiteX3095" fmla="*/ 2570933 w 9922465"/>
              <a:gd name="connsiteY3095" fmla="*/ 247225 h 1934496"/>
              <a:gd name="connsiteX3096" fmla="*/ 2626123 w 9922465"/>
              <a:gd name="connsiteY3096" fmla="*/ 302416 h 1934496"/>
              <a:gd name="connsiteX3097" fmla="*/ 2570933 w 9922465"/>
              <a:gd name="connsiteY3097" fmla="*/ 357607 h 1934496"/>
              <a:gd name="connsiteX3098" fmla="*/ 2515738 w 9922465"/>
              <a:gd name="connsiteY3098" fmla="*/ 302416 h 1934496"/>
              <a:gd name="connsiteX3099" fmla="*/ 2570933 w 9922465"/>
              <a:gd name="connsiteY3099" fmla="*/ 247225 h 1934496"/>
              <a:gd name="connsiteX3100" fmla="*/ 2437297 w 9922465"/>
              <a:gd name="connsiteY3100" fmla="*/ 247225 h 1934496"/>
              <a:gd name="connsiteX3101" fmla="*/ 2492487 w 9922465"/>
              <a:gd name="connsiteY3101" fmla="*/ 302416 h 1934496"/>
              <a:gd name="connsiteX3102" fmla="*/ 2437297 w 9922465"/>
              <a:gd name="connsiteY3102" fmla="*/ 357607 h 1934496"/>
              <a:gd name="connsiteX3103" fmla="*/ 2382108 w 9922465"/>
              <a:gd name="connsiteY3103" fmla="*/ 302416 h 1934496"/>
              <a:gd name="connsiteX3104" fmla="*/ 2437297 w 9922465"/>
              <a:gd name="connsiteY3104" fmla="*/ 247225 h 1934496"/>
              <a:gd name="connsiteX3105" fmla="*/ 2303666 w 9922465"/>
              <a:gd name="connsiteY3105" fmla="*/ 247225 h 1934496"/>
              <a:gd name="connsiteX3106" fmla="*/ 2358856 w 9922465"/>
              <a:gd name="connsiteY3106" fmla="*/ 302416 h 1934496"/>
              <a:gd name="connsiteX3107" fmla="*/ 2303666 w 9922465"/>
              <a:gd name="connsiteY3107" fmla="*/ 357607 h 1934496"/>
              <a:gd name="connsiteX3108" fmla="*/ 2248473 w 9922465"/>
              <a:gd name="connsiteY3108" fmla="*/ 302416 h 1934496"/>
              <a:gd name="connsiteX3109" fmla="*/ 2303666 w 9922465"/>
              <a:gd name="connsiteY3109" fmla="*/ 247225 h 1934496"/>
              <a:gd name="connsiteX3110" fmla="*/ 2173372 w 9922465"/>
              <a:gd name="connsiteY3110" fmla="*/ 247225 h 1934496"/>
              <a:gd name="connsiteX3111" fmla="*/ 2228566 w 9922465"/>
              <a:gd name="connsiteY3111" fmla="*/ 302416 h 1934496"/>
              <a:gd name="connsiteX3112" fmla="*/ 2173372 w 9922465"/>
              <a:gd name="connsiteY3112" fmla="*/ 357607 h 1934496"/>
              <a:gd name="connsiteX3113" fmla="*/ 2118180 w 9922465"/>
              <a:gd name="connsiteY3113" fmla="*/ 302416 h 1934496"/>
              <a:gd name="connsiteX3114" fmla="*/ 2173372 w 9922465"/>
              <a:gd name="connsiteY3114" fmla="*/ 247225 h 1934496"/>
              <a:gd name="connsiteX3115" fmla="*/ 1909440 w 9922465"/>
              <a:gd name="connsiteY3115" fmla="*/ 247225 h 1934496"/>
              <a:gd name="connsiteX3116" fmla="*/ 1964634 w 9922465"/>
              <a:gd name="connsiteY3116" fmla="*/ 302416 h 1934496"/>
              <a:gd name="connsiteX3117" fmla="*/ 1909440 w 9922465"/>
              <a:gd name="connsiteY3117" fmla="*/ 357607 h 1934496"/>
              <a:gd name="connsiteX3118" fmla="*/ 1854246 w 9922465"/>
              <a:gd name="connsiteY3118" fmla="*/ 302416 h 1934496"/>
              <a:gd name="connsiteX3119" fmla="*/ 1909440 w 9922465"/>
              <a:gd name="connsiteY3119" fmla="*/ 247225 h 1934496"/>
              <a:gd name="connsiteX3120" fmla="*/ 1779142 w 9922465"/>
              <a:gd name="connsiteY3120" fmla="*/ 247225 h 1934496"/>
              <a:gd name="connsiteX3121" fmla="*/ 1834337 w 9922465"/>
              <a:gd name="connsiteY3121" fmla="*/ 302416 h 1934496"/>
              <a:gd name="connsiteX3122" fmla="*/ 1779142 w 9922465"/>
              <a:gd name="connsiteY3122" fmla="*/ 357607 h 1934496"/>
              <a:gd name="connsiteX3123" fmla="*/ 1723951 w 9922465"/>
              <a:gd name="connsiteY3123" fmla="*/ 302416 h 1934496"/>
              <a:gd name="connsiteX3124" fmla="*/ 1779142 w 9922465"/>
              <a:gd name="connsiteY3124" fmla="*/ 247225 h 1934496"/>
              <a:gd name="connsiteX3125" fmla="*/ 1645508 w 9922465"/>
              <a:gd name="connsiteY3125" fmla="*/ 247225 h 1934496"/>
              <a:gd name="connsiteX3126" fmla="*/ 1700702 w 9922465"/>
              <a:gd name="connsiteY3126" fmla="*/ 302416 h 1934496"/>
              <a:gd name="connsiteX3127" fmla="*/ 1645508 w 9922465"/>
              <a:gd name="connsiteY3127" fmla="*/ 357607 h 1934496"/>
              <a:gd name="connsiteX3128" fmla="*/ 1590313 w 9922465"/>
              <a:gd name="connsiteY3128" fmla="*/ 302416 h 1934496"/>
              <a:gd name="connsiteX3129" fmla="*/ 1645508 w 9922465"/>
              <a:gd name="connsiteY3129" fmla="*/ 247225 h 1934496"/>
              <a:gd name="connsiteX3130" fmla="*/ 1515217 w 9922465"/>
              <a:gd name="connsiteY3130" fmla="*/ 247225 h 1934496"/>
              <a:gd name="connsiteX3131" fmla="*/ 1570405 w 9922465"/>
              <a:gd name="connsiteY3131" fmla="*/ 302416 h 1934496"/>
              <a:gd name="connsiteX3132" fmla="*/ 1515217 w 9922465"/>
              <a:gd name="connsiteY3132" fmla="*/ 357607 h 1934496"/>
              <a:gd name="connsiteX3133" fmla="*/ 1460020 w 9922465"/>
              <a:gd name="connsiteY3133" fmla="*/ 302416 h 1934496"/>
              <a:gd name="connsiteX3134" fmla="*/ 1515217 w 9922465"/>
              <a:gd name="connsiteY3134" fmla="*/ 247225 h 1934496"/>
              <a:gd name="connsiteX3135" fmla="*/ 1381573 w 9922465"/>
              <a:gd name="connsiteY3135" fmla="*/ 247225 h 1934496"/>
              <a:gd name="connsiteX3136" fmla="*/ 1436767 w 9922465"/>
              <a:gd name="connsiteY3136" fmla="*/ 302416 h 1934496"/>
              <a:gd name="connsiteX3137" fmla="*/ 1381573 w 9922465"/>
              <a:gd name="connsiteY3137" fmla="*/ 357607 h 1934496"/>
              <a:gd name="connsiteX3138" fmla="*/ 1326384 w 9922465"/>
              <a:gd name="connsiteY3138" fmla="*/ 302416 h 1934496"/>
              <a:gd name="connsiteX3139" fmla="*/ 1381573 w 9922465"/>
              <a:gd name="connsiteY3139" fmla="*/ 247225 h 1934496"/>
              <a:gd name="connsiteX3140" fmla="*/ 7481898 w 9922465"/>
              <a:gd name="connsiteY3140" fmla="*/ 120271 h 1934496"/>
              <a:gd name="connsiteX3141" fmla="*/ 7537090 w 9922465"/>
              <a:gd name="connsiteY3141" fmla="*/ 175462 h 1934496"/>
              <a:gd name="connsiteX3142" fmla="*/ 7481898 w 9922465"/>
              <a:gd name="connsiteY3142" fmla="*/ 230653 h 1934496"/>
              <a:gd name="connsiteX3143" fmla="*/ 7426706 w 9922465"/>
              <a:gd name="connsiteY3143" fmla="*/ 175462 h 1934496"/>
              <a:gd name="connsiteX3144" fmla="*/ 7481898 w 9922465"/>
              <a:gd name="connsiteY3144" fmla="*/ 120271 h 1934496"/>
              <a:gd name="connsiteX3145" fmla="*/ 7341580 w 9922465"/>
              <a:gd name="connsiteY3145" fmla="*/ 120271 h 1934496"/>
              <a:gd name="connsiteX3146" fmla="*/ 7396772 w 9922465"/>
              <a:gd name="connsiteY3146" fmla="*/ 175462 h 1934496"/>
              <a:gd name="connsiteX3147" fmla="*/ 7341580 w 9922465"/>
              <a:gd name="connsiteY3147" fmla="*/ 230653 h 1934496"/>
              <a:gd name="connsiteX3148" fmla="*/ 7286388 w 9922465"/>
              <a:gd name="connsiteY3148" fmla="*/ 175462 h 1934496"/>
              <a:gd name="connsiteX3149" fmla="*/ 7341580 w 9922465"/>
              <a:gd name="connsiteY3149" fmla="*/ 120271 h 1934496"/>
              <a:gd name="connsiteX3150" fmla="*/ 7211288 w 9922465"/>
              <a:gd name="connsiteY3150" fmla="*/ 120271 h 1934496"/>
              <a:gd name="connsiteX3151" fmla="*/ 7266480 w 9922465"/>
              <a:gd name="connsiteY3151" fmla="*/ 175462 h 1934496"/>
              <a:gd name="connsiteX3152" fmla="*/ 7211288 w 9922465"/>
              <a:gd name="connsiteY3152" fmla="*/ 230653 h 1934496"/>
              <a:gd name="connsiteX3153" fmla="*/ 7156096 w 9922465"/>
              <a:gd name="connsiteY3153" fmla="*/ 175462 h 1934496"/>
              <a:gd name="connsiteX3154" fmla="*/ 7211288 w 9922465"/>
              <a:gd name="connsiteY3154" fmla="*/ 120271 h 1934496"/>
              <a:gd name="connsiteX3155" fmla="*/ 5223474 w 9922465"/>
              <a:gd name="connsiteY3155" fmla="*/ 120271 h 1934496"/>
              <a:gd name="connsiteX3156" fmla="*/ 5278666 w 9922465"/>
              <a:gd name="connsiteY3156" fmla="*/ 175462 h 1934496"/>
              <a:gd name="connsiteX3157" fmla="*/ 5223474 w 9922465"/>
              <a:gd name="connsiteY3157" fmla="*/ 230653 h 1934496"/>
              <a:gd name="connsiteX3158" fmla="*/ 5168282 w 9922465"/>
              <a:gd name="connsiteY3158" fmla="*/ 175462 h 1934496"/>
              <a:gd name="connsiteX3159" fmla="*/ 5223474 w 9922465"/>
              <a:gd name="connsiteY3159" fmla="*/ 120271 h 1934496"/>
              <a:gd name="connsiteX3160" fmla="*/ 5093178 w 9922465"/>
              <a:gd name="connsiteY3160" fmla="*/ 120271 h 1934496"/>
              <a:gd name="connsiteX3161" fmla="*/ 5148370 w 9922465"/>
              <a:gd name="connsiteY3161" fmla="*/ 175462 h 1934496"/>
              <a:gd name="connsiteX3162" fmla="*/ 5093178 w 9922465"/>
              <a:gd name="connsiteY3162" fmla="*/ 230653 h 1934496"/>
              <a:gd name="connsiteX3163" fmla="*/ 5037986 w 9922465"/>
              <a:gd name="connsiteY3163" fmla="*/ 175462 h 1934496"/>
              <a:gd name="connsiteX3164" fmla="*/ 5093178 w 9922465"/>
              <a:gd name="connsiteY3164" fmla="*/ 120271 h 1934496"/>
              <a:gd name="connsiteX3165" fmla="*/ 4161077 w 9922465"/>
              <a:gd name="connsiteY3165" fmla="*/ 120271 h 1934496"/>
              <a:gd name="connsiteX3166" fmla="*/ 4216269 w 9922465"/>
              <a:gd name="connsiteY3166" fmla="*/ 175462 h 1934496"/>
              <a:gd name="connsiteX3167" fmla="*/ 4161077 w 9922465"/>
              <a:gd name="connsiteY3167" fmla="*/ 230653 h 1934496"/>
              <a:gd name="connsiteX3168" fmla="*/ 4105885 w 9922465"/>
              <a:gd name="connsiteY3168" fmla="*/ 175462 h 1934496"/>
              <a:gd name="connsiteX3169" fmla="*/ 4161077 w 9922465"/>
              <a:gd name="connsiteY3169" fmla="*/ 120271 h 1934496"/>
              <a:gd name="connsiteX3170" fmla="*/ 4030786 w 9922465"/>
              <a:gd name="connsiteY3170" fmla="*/ 120271 h 1934496"/>
              <a:gd name="connsiteX3171" fmla="*/ 4085978 w 9922465"/>
              <a:gd name="connsiteY3171" fmla="*/ 175462 h 1934496"/>
              <a:gd name="connsiteX3172" fmla="*/ 4030786 w 9922465"/>
              <a:gd name="connsiteY3172" fmla="*/ 230653 h 1934496"/>
              <a:gd name="connsiteX3173" fmla="*/ 3975594 w 9922465"/>
              <a:gd name="connsiteY3173" fmla="*/ 175462 h 1934496"/>
              <a:gd name="connsiteX3174" fmla="*/ 4030786 w 9922465"/>
              <a:gd name="connsiteY3174" fmla="*/ 120271 h 1934496"/>
              <a:gd name="connsiteX3175" fmla="*/ 3897148 w 9922465"/>
              <a:gd name="connsiteY3175" fmla="*/ 120271 h 1934496"/>
              <a:gd name="connsiteX3176" fmla="*/ 3952340 w 9922465"/>
              <a:gd name="connsiteY3176" fmla="*/ 175462 h 1934496"/>
              <a:gd name="connsiteX3177" fmla="*/ 3897148 w 9922465"/>
              <a:gd name="connsiteY3177" fmla="*/ 230653 h 1934496"/>
              <a:gd name="connsiteX3178" fmla="*/ 3841956 w 9922465"/>
              <a:gd name="connsiteY3178" fmla="*/ 175462 h 1934496"/>
              <a:gd name="connsiteX3179" fmla="*/ 3897148 w 9922465"/>
              <a:gd name="connsiteY3179" fmla="*/ 120271 h 1934496"/>
              <a:gd name="connsiteX3180" fmla="*/ 3763514 w 9922465"/>
              <a:gd name="connsiteY3180" fmla="*/ 120271 h 1934496"/>
              <a:gd name="connsiteX3181" fmla="*/ 3818706 w 9922465"/>
              <a:gd name="connsiteY3181" fmla="*/ 175462 h 1934496"/>
              <a:gd name="connsiteX3182" fmla="*/ 3763514 w 9922465"/>
              <a:gd name="connsiteY3182" fmla="*/ 230653 h 1934496"/>
              <a:gd name="connsiteX3183" fmla="*/ 3708322 w 9922465"/>
              <a:gd name="connsiteY3183" fmla="*/ 175462 h 1934496"/>
              <a:gd name="connsiteX3184" fmla="*/ 3763514 w 9922465"/>
              <a:gd name="connsiteY3184" fmla="*/ 120271 h 1934496"/>
              <a:gd name="connsiteX3185" fmla="*/ 3633221 w 9922465"/>
              <a:gd name="connsiteY3185" fmla="*/ 120271 h 1934496"/>
              <a:gd name="connsiteX3186" fmla="*/ 3688413 w 9922465"/>
              <a:gd name="connsiteY3186" fmla="*/ 175462 h 1934496"/>
              <a:gd name="connsiteX3187" fmla="*/ 3633221 w 9922465"/>
              <a:gd name="connsiteY3187" fmla="*/ 230653 h 1934496"/>
              <a:gd name="connsiteX3188" fmla="*/ 3578029 w 9922465"/>
              <a:gd name="connsiteY3188" fmla="*/ 175462 h 1934496"/>
              <a:gd name="connsiteX3189" fmla="*/ 3633221 w 9922465"/>
              <a:gd name="connsiteY3189" fmla="*/ 120271 h 1934496"/>
              <a:gd name="connsiteX3190" fmla="*/ 3499589 w 9922465"/>
              <a:gd name="connsiteY3190" fmla="*/ 120271 h 1934496"/>
              <a:gd name="connsiteX3191" fmla="*/ 3554781 w 9922465"/>
              <a:gd name="connsiteY3191" fmla="*/ 175462 h 1934496"/>
              <a:gd name="connsiteX3192" fmla="*/ 3499589 w 9922465"/>
              <a:gd name="connsiteY3192" fmla="*/ 230653 h 1934496"/>
              <a:gd name="connsiteX3193" fmla="*/ 3444397 w 9922465"/>
              <a:gd name="connsiteY3193" fmla="*/ 175462 h 1934496"/>
              <a:gd name="connsiteX3194" fmla="*/ 3499589 w 9922465"/>
              <a:gd name="connsiteY3194" fmla="*/ 120271 h 1934496"/>
              <a:gd name="connsiteX3195" fmla="*/ 3369293 w 9922465"/>
              <a:gd name="connsiteY3195" fmla="*/ 120271 h 1934496"/>
              <a:gd name="connsiteX3196" fmla="*/ 3424485 w 9922465"/>
              <a:gd name="connsiteY3196" fmla="*/ 175462 h 1934496"/>
              <a:gd name="connsiteX3197" fmla="*/ 3369293 w 9922465"/>
              <a:gd name="connsiteY3197" fmla="*/ 230653 h 1934496"/>
              <a:gd name="connsiteX3198" fmla="*/ 3314101 w 9922465"/>
              <a:gd name="connsiteY3198" fmla="*/ 175462 h 1934496"/>
              <a:gd name="connsiteX3199" fmla="*/ 3369293 w 9922465"/>
              <a:gd name="connsiteY3199" fmla="*/ 120271 h 1934496"/>
              <a:gd name="connsiteX3200" fmla="*/ 3235657 w 9922465"/>
              <a:gd name="connsiteY3200" fmla="*/ 120271 h 1934496"/>
              <a:gd name="connsiteX3201" fmla="*/ 3290849 w 9922465"/>
              <a:gd name="connsiteY3201" fmla="*/ 175462 h 1934496"/>
              <a:gd name="connsiteX3202" fmla="*/ 3235657 w 9922465"/>
              <a:gd name="connsiteY3202" fmla="*/ 230653 h 1934496"/>
              <a:gd name="connsiteX3203" fmla="*/ 3180465 w 9922465"/>
              <a:gd name="connsiteY3203" fmla="*/ 175462 h 1934496"/>
              <a:gd name="connsiteX3204" fmla="*/ 3235657 w 9922465"/>
              <a:gd name="connsiteY3204" fmla="*/ 120271 h 1934496"/>
              <a:gd name="connsiteX3205" fmla="*/ 3098682 w 9922465"/>
              <a:gd name="connsiteY3205" fmla="*/ 120271 h 1934496"/>
              <a:gd name="connsiteX3206" fmla="*/ 3153874 w 9922465"/>
              <a:gd name="connsiteY3206" fmla="*/ 175462 h 1934496"/>
              <a:gd name="connsiteX3207" fmla="*/ 3098682 w 9922465"/>
              <a:gd name="connsiteY3207" fmla="*/ 230653 h 1934496"/>
              <a:gd name="connsiteX3208" fmla="*/ 3043490 w 9922465"/>
              <a:gd name="connsiteY3208" fmla="*/ 175462 h 1934496"/>
              <a:gd name="connsiteX3209" fmla="*/ 3098682 w 9922465"/>
              <a:gd name="connsiteY3209" fmla="*/ 120271 h 1934496"/>
              <a:gd name="connsiteX3210" fmla="*/ 2971729 w 9922465"/>
              <a:gd name="connsiteY3210" fmla="*/ 120271 h 1934496"/>
              <a:gd name="connsiteX3211" fmla="*/ 3026921 w 9922465"/>
              <a:gd name="connsiteY3211" fmla="*/ 175462 h 1934496"/>
              <a:gd name="connsiteX3212" fmla="*/ 2971729 w 9922465"/>
              <a:gd name="connsiteY3212" fmla="*/ 230653 h 1934496"/>
              <a:gd name="connsiteX3213" fmla="*/ 2916537 w 9922465"/>
              <a:gd name="connsiteY3213" fmla="*/ 175462 h 1934496"/>
              <a:gd name="connsiteX3214" fmla="*/ 2971729 w 9922465"/>
              <a:gd name="connsiteY3214" fmla="*/ 120271 h 1934496"/>
              <a:gd name="connsiteX3215" fmla="*/ 2707903 w 9922465"/>
              <a:gd name="connsiteY3215" fmla="*/ 120271 h 1934496"/>
              <a:gd name="connsiteX3216" fmla="*/ 2763100 w 9922465"/>
              <a:gd name="connsiteY3216" fmla="*/ 175462 h 1934496"/>
              <a:gd name="connsiteX3217" fmla="*/ 2707903 w 9922465"/>
              <a:gd name="connsiteY3217" fmla="*/ 230653 h 1934496"/>
              <a:gd name="connsiteX3218" fmla="*/ 2652715 w 9922465"/>
              <a:gd name="connsiteY3218" fmla="*/ 175462 h 1934496"/>
              <a:gd name="connsiteX3219" fmla="*/ 2707903 w 9922465"/>
              <a:gd name="connsiteY3219" fmla="*/ 120271 h 1934496"/>
              <a:gd name="connsiteX3220" fmla="*/ 2570933 w 9922465"/>
              <a:gd name="connsiteY3220" fmla="*/ 120271 h 1934496"/>
              <a:gd name="connsiteX3221" fmla="*/ 2626123 w 9922465"/>
              <a:gd name="connsiteY3221" fmla="*/ 175462 h 1934496"/>
              <a:gd name="connsiteX3222" fmla="*/ 2570933 w 9922465"/>
              <a:gd name="connsiteY3222" fmla="*/ 230653 h 1934496"/>
              <a:gd name="connsiteX3223" fmla="*/ 2515738 w 9922465"/>
              <a:gd name="connsiteY3223" fmla="*/ 175462 h 1934496"/>
              <a:gd name="connsiteX3224" fmla="*/ 2570933 w 9922465"/>
              <a:gd name="connsiteY3224" fmla="*/ 120271 h 1934496"/>
              <a:gd name="connsiteX3225" fmla="*/ 2437297 w 9922465"/>
              <a:gd name="connsiteY3225" fmla="*/ 120271 h 1934496"/>
              <a:gd name="connsiteX3226" fmla="*/ 2492487 w 9922465"/>
              <a:gd name="connsiteY3226" fmla="*/ 175462 h 1934496"/>
              <a:gd name="connsiteX3227" fmla="*/ 2437297 w 9922465"/>
              <a:gd name="connsiteY3227" fmla="*/ 230653 h 1934496"/>
              <a:gd name="connsiteX3228" fmla="*/ 2382108 w 9922465"/>
              <a:gd name="connsiteY3228" fmla="*/ 175462 h 1934496"/>
              <a:gd name="connsiteX3229" fmla="*/ 2437297 w 9922465"/>
              <a:gd name="connsiteY3229" fmla="*/ 120271 h 1934496"/>
              <a:gd name="connsiteX3230" fmla="*/ 2303666 w 9922465"/>
              <a:gd name="connsiteY3230" fmla="*/ 120271 h 1934496"/>
              <a:gd name="connsiteX3231" fmla="*/ 2358856 w 9922465"/>
              <a:gd name="connsiteY3231" fmla="*/ 175462 h 1934496"/>
              <a:gd name="connsiteX3232" fmla="*/ 2303666 w 9922465"/>
              <a:gd name="connsiteY3232" fmla="*/ 230653 h 1934496"/>
              <a:gd name="connsiteX3233" fmla="*/ 2248473 w 9922465"/>
              <a:gd name="connsiteY3233" fmla="*/ 175462 h 1934496"/>
              <a:gd name="connsiteX3234" fmla="*/ 2303666 w 9922465"/>
              <a:gd name="connsiteY3234" fmla="*/ 120271 h 1934496"/>
              <a:gd name="connsiteX3235" fmla="*/ 2173372 w 9922465"/>
              <a:gd name="connsiteY3235" fmla="*/ 120271 h 1934496"/>
              <a:gd name="connsiteX3236" fmla="*/ 2228566 w 9922465"/>
              <a:gd name="connsiteY3236" fmla="*/ 175462 h 1934496"/>
              <a:gd name="connsiteX3237" fmla="*/ 2173372 w 9922465"/>
              <a:gd name="connsiteY3237" fmla="*/ 230653 h 1934496"/>
              <a:gd name="connsiteX3238" fmla="*/ 2118180 w 9922465"/>
              <a:gd name="connsiteY3238" fmla="*/ 175462 h 1934496"/>
              <a:gd name="connsiteX3239" fmla="*/ 2173372 w 9922465"/>
              <a:gd name="connsiteY3239" fmla="*/ 120271 h 1934496"/>
              <a:gd name="connsiteX3240" fmla="*/ 7341580 w 9922465"/>
              <a:gd name="connsiteY3240" fmla="*/ 0 h 1934496"/>
              <a:gd name="connsiteX3241" fmla="*/ 7396772 w 9922465"/>
              <a:gd name="connsiteY3241" fmla="*/ 55191 h 1934496"/>
              <a:gd name="connsiteX3242" fmla="*/ 7341580 w 9922465"/>
              <a:gd name="connsiteY3242" fmla="*/ 110382 h 1934496"/>
              <a:gd name="connsiteX3243" fmla="*/ 7286388 w 9922465"/>
              <a:gd name="connsiteY3243" fmla="*/ 55191 h 1934496"/>
              <a:gd name="connsiteX3244" fmla="*/ 7341580 w 9922465"/>
              <a:gd name="connsiteY3244" fmla="*/ 0 h 1934496"/>
              <a:gd name="connsiteX3245" fmla="*/ 4294713 w 9922465"/>
              <a:gd name="connsiteY3245" fmla="*/ 0 h 1934496"/>
              <a:gd name="connsiteX3246" fmla="*/ 4349905 w 9922465"/>
              <a:gd name="connsiteY3246" fmla="*/ 55191 h 1934496"/>
              <a:gd name="connsiteX3247" fmla="*/ 4294713 w 9922465"/>
              <a:gd name="connsiteY3247" fmla="*/ 110382 h 1934496"/>
              <a:gd name="connsiteX3248" fmla="*/ 4239521 w 9922465"/>
              <a:gd name="connsiteY3248" fmla="*/ 55191 h 1934496"/>
              <a:gd name="connsiteX3249" fmla="*/ 4294713 w 9922465"/>
              <a:gd name="connsiteY3249" fmla="*/ 0 h 1934496"/>
              <a:gd name="connsiteX3250" fmla="*/ 4161077 w 9922465"/>
              <a:gd name="connsiteY3250" fmla="*/ 0 h 1934496"/>
              <a:gd name="connsiteX3251" fmla="*/ 4216269 w 9922465"/>
              <a:gd name="connsiteY3251" fmla="*/ 55191 h 1934496"/>
              <a:gd name="connsiteX3252" fmla="*/ 4161077 w 9922465"/>
              <a:gd name="connsiteY3252" fmla="*/ 110382 h 1934496"/>
              <a:gd name="connsiteX3253" fmla="*/ 4105885 w 9922465"/>
              <a:gd name="connsiteY3253" fmla="*/ 55191 h 1934496"/>
              <a:gd name="connsiteX3254" fmla="*/ 4161077 w 9922465"/>
              <a:gd name="connsiteY3254" fmla="*/ 0 h 1934496"/>
              <a:gd name="connsiteX3255" fmla="*/ 4030786 w 9922465"/>
              <a:gd name="connsiteY3255" fmla="*/ 0 h 1934496"/>
              <a:gd name="connsiteX3256" fmla="*/ 4085978 w 9922465"/>
              <a:gd name="connsiteY3256" fmla="*/ 55191 h 1934496"/>
              <a:gd name="connsiteX3257" fmla="*/ 4030786 w 9922465"/>
              <a:gd name="connsiteY3257" fmla="*/ 110382 h 1934496"/>
              <a:gd name="connsiteX3258" fmla="*/ 3975594 w 9922465"/>
              <a:gd name="connsiteY3258" fmla="*/ 55191 h 1934496"/>
              <a:gd name="connsiteX3259" fmla="*/ 4030786 w 9922465"/>
              <a:gd name="connsiteY3259" fmla="*/ 0 h 1934496"/>
              <a:gd name="connsiteX3260" fmla="*/ 3897148 w 9922465"/>
              <a:gd name="connsiteY3260" fmla="*/ 0 h 1934496"/>
              <a:gd name="connsiteX3261" fmla="*/ 3952340 w 9922465"/>
              <a:gd name="connsiteY3261" fmla="*/ 55191 h 1934496"/>
              <a:gd name="connsiteX3262" fmla="*/ 3897148 w 9922465"/>
              <a:gd name="connsiteY3262" fmla="*/ 110382 h 1934496"/>
              <a:gd name="connsiteX3263" fmla="*/ 3841956 w 9922465"/>
              <a:gd name="connsiteY3263" fmla="*/ 55191 h 1934496"/>
              <a:gd name="connsiteX3264" fmla="*/ 3897148 w 9922465"/>
              <a:gd name="connsiteY3264" fmla="*/ 0 h 1934496"/>
              <a:gd name="connsiteX3265" fmla="*/ 3763514 w 9922465"/>
              <a:gd name="connsiteY3265" fmla="*/ 0 h 1934496"/>
              <a:gd name="connsiteX3266" fmla="*/ 3818706 w 9922465"/>
              <a:gd name="connsiteY3266" fmla="*/ 55191 h 1934496"/>
              <a:gd name="connsiteX3267" fmla="*/ 3763514 w 9922465"/>
              <a:gd name="connsiteY3267" fmla="*/ 110382 h 1934496"/>
              <a:gd name="connsiteX3268" fmla="*/ 3708322 w 9922465"/>
              <a:gd name="connsiteY3268" fmla="*/ 55191 h 1934496"/>
              <a:gd name="connsiteX3269" fmla="*/ 3763514 w 9922465"/>
              <a:gd name="connsiteY3269" fmla="*/ 0 h 1934496"/>
              <a:gd name="connsiteX3270" fmla="*/ 3633221 w 9922465"/>
              <a:gd name="connsiteY3270" fmla="*/ 0 h 1934496"/>
              <a:gd name="connsiteX3271" fmla="*/ 3688413 w 9922465"/>
              <a:gd name="connsiteY3271" fmla="*/ 55191 h 1934496"/>
              <a:gd name="connsiteX3272" fmla="*/ 3633221 w 9922465"/>
              <a:gd name="connsiteY3272" fmla="*/ 110382 h 1934496"/>
              <a:gd name="connsiteX3273" fmla="*/ 3578029 w 9922465"/>
              <a:gd name="connsiteY3273" fmla="*/ 55191 h 1934496"/>
              <a:gd name="connsiteX3274" fmla="*/ 3633221 w 9922465"/>
              <a:gd name="connsiteY3274" fmla="*/ 0 h 1934496"/>
              <a:gd name="connsiteX3275" fmla="*/ 3499589 w 9922465"/>
              <a:gd name="connsiteY3275" fmla="*/ 0 h 1934496"/>
              <a:gd name="connsiteX3276" fmla="*/ 3554781 w 9922465"/>
              <a:gd name="connsiteY3276" fmla="*/ 55191 h 1934496"/>
              <a:gd name="connsiteX3277" fmla="*/ 3499589 w 9922465"/>
              <a:gd name="connsiteY3277" fmla="*/ 110382 h 1934496"/>
              <a:gd name="connsiteX3278" fmla="*/ 3444397 w 9922465"/>
              <a:gd name="connsiteY3278" fmla="*/ 55191 h 1934496"/>
              <a:gd name="connsiteX3279" fmla="*/ 3499589 w 9922465"/>
              <a:gd name="connsiteY3279" fmla="*/ 0 h 1934496"/>
              <a:gd name="connsiteX3280" fmla="*/ 3369293 w 9922465"/>
              <a:gd name="connsiteY3280" fmla="*/ 0 h 1934496"/>
              <a:gd name="connsiteX3281" fmla="*/ 3424485 w 9922465"/>
              <a:gd name="connsiteY3281" fmla="*/ 55191 h 1934496"/>
              <a:gd name="connsiteX3282" fmla="*/ 3369293 w 9922465"/>
              <a:gd name="connsiteY3282" fmla="*/ 110382 h 1934496"/>
              <a:gd name="connsiteX3283" fmla="*/ 3314101 w 9922465"/>
              <a:gd name="connsiteY3283" fmla="*/ 55191 h 1934496"/>
              <a:gd name="connsiteX3284" fmla="*/ 3369293 w 9922465"/>
              <a:gd name="connsiteY3284" fmla="*/ 0 h 1934496"/>
              <a:gd name="connsiteX3285" fmla="*/ 3235657 w 9922465"/>
              <a:gd name="connsiteY3285" fmla="*/ 0 h 1934496"/>
              <a:gd name="connsiteX3286" fmla="*/ 3290849 w 9922465"/>
              <a:gd name="connsiteY3286" fmla="*/ 55191 h 1934496"/>
              <a:gd name="connsiteX3287" fmla="*/ 3235657 w 9922465"/>
              <a:gd name="connsiteY3287" fmla="*/ 110382 h 1934496"/>
              <a:gd name="connsiteX3288" fmla="*/ 3180465 w 9922465"/>
              <a:gd name="connsiteY3288" fmla="*/ 55191 h 1934496"/>
              <a:gd name="connsiteX3289" fmla="*/ 3235657 w 9922465"/>
              <a:gd name="connsiteY3289" fmla="*/ 0 h 1934496"/>
              <a:gd name="connsiteX3290" fmla="*/ 2834862 w 9922465"/>
              <a:gd name="connsiteY3290" fmla="*/ 0 h 1934496"/>
              <a:gd name="connsiteX3291" fmla="*/ 2890052 w 9922465"/>
              <a:gd name="connsiteY3291" fmla="*/ 55191 h 1934496"/>
              <a:gd name="connsiteX3292" fmla="*/ 2834862 w 9922465"/>
              <a:gd name="connsiteY3292" fmla="*/ 110382 h 1934496"/>
              <a:gd name="connsiteX3293" fmla="*/ 2779671 w 9922465"/>
              <a:gd name="connsiteY3293" fmla="*/ 55191 h 1934496"/>
              <a:gd name="connsiteX3294" fmla="*/ 2834862 w 9922465"/>
              <a:gd name="connsiteY3294" fmla="*/ 0 h 1934496"/>
              <a:gd name="connsiteX3295" fmla="*/ 2707903 w 9922465"/>
              <a:gd name="connsiteY3295" fmla="*/ 0 h 1934496"/>
              <a:gd name="connsiteX3296" fmla="*/ 2763100 w 9922465"/>
              <a:gd name="connsiteY3296" fmla="*/ 55191 h 1934496"/>
              <a:gd name="connsiteX3297" fmla="*/ 2707903 w 9922465"/>
              <a:gd name="connsiteY3297" fmla="*/ 110382 h 1934496"/>
              <a:gd name="connsiteX3298" fmla="*/ 2652715 w 9922465"/>
              <a:gd name="connsiteY3298" fmla="*/ 55191 h 1934496"/>
              <a:gd name="connsiteX3299" fmla="*/ 2707903 w 9922465"/>
              <a:gd name="connsiteY3299" fmla="*/ 0 h 1934496"/>
              <a:gd name="connsiteX3300" fmla="*/ 2570933 w 9922465"/>
              <a:gd name="connsiteY3300" fmla="*/ 0 h 1934496"/>
              <a:gd name="connsiteX3301" fmla="*/ 2626123 w 9922465"/>
              <a:gd name="connsiteY3301" fmla="*/ 55191 h 1934496"/>
              <a:gd name="connsiteX3302" fmla="*/ 2570933 w 9922465"/>
              <a:gd name="connsiteY3302" fmla="*/ 110382 h 1934496"/>
              <a:gd name="connsiteX3303" fmla="*/ 2515738 w 9922465"/>
              <a:gd name="connsiteY3303" fmla="*/ 55191 h 1934496"/>
              <a:gd name="connsiteX3304" fmla="*/ 2570933 w 9922465"/>
              <a:gd name="connsiteY3304" fmla="*/ 0 h 1934496"/>
              <a:gd name="connsiteX3305" fmla="*/ 2437297 w 9922465"/>
              <a:gd name="connsiteY3305" fmla="*/ 0 h 1934496"/>
              <a:gd name="connsiteX3306" fmla="*/ 2492487 w 9922465"/>
              <a:gd name="connsiteY3306" fmla="*/ 55191 h 1934496"/>
              <a:gd name="connsiteX3307" fmla="*/ 2437297 w 9922465"/>
              <a:gd name="connsiteY3307" fmla="*/ 110382 h 1934496"/>
              <a:gd name="connsiteX3308" fmla="*/ 2382108 w 9922465"/>
              <a:gd name="connsiteY3308" fmla="*/ 55191 h 1934496"/>
              <a:gd name="connsiteX3309" fmla="*/ 2437297 w 9922465"/>
              <a:gd name="connsiteY3309" fmla="*/ 0 h 193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</a:cxnLst>
            <a:rect l="l" t="t" r="r" b="b"/>
            <a:pathLst>
              <a:path w="9922465" h="1934496">
                <a:moveTo>
                  <a:pt x="8407318" y="1824114"/>
                </a:moveTo>
                <a:cubicBezTo>
                  <a:pt x="8437800" y="1824114"/>
                  <a:pt x="8462510" y="1848824"/>
                  <a:pt x="8462510" y="1879305"/>
                </a:cubicBezTo>
                <a:cubicBezTo>
                  <a:pt x="8462510" y="1909786"/>
                  <a:pt x="8437800" y="1934496"/>
                  <a:pt x="8407318" y="1934496"/>
                </a:cubicBezTo>
                <a:cubicBezTo>
                  <a:pt x="8376836" y="1934496"/>
                  <a:pt x="8352126" y="1909786"/>
                  <a:pt x="8352126" y="1879305"/>
                </a:cubicBezTo>
                <a:cubicBezTo>
                  <a:pt x="8352126" y="1848824"/>
                  <a:pt x="8376836" y="1824114"/>
                  <a:pt x="8407318" y="1824114"/>
                </a:cubicBezTo>
                <a:close/>
                <a:moveTo>
                  <a:pt x="8273682" y="1824114"/>
                </a:moveTo>
                <a:cubicBezTo>
                  <a:pt x="8304164" y="1824114"/>
                  <a:pt x="8328874" y="1848824"/>
                  <a:pt x="8328874" y="1879305"/>
                </a:cubicBezTo>
                <a:cubicBezTo>
                  <a:pt x="8328874" y="1909786"/>
                  <a:pt x="8304164" y="1934496"/>
                  <a:pt x="8273682" y="1934496"/>
                </a:cubicBezTo>
                <a:cubicBezTo>
                  <a:pt x="8243200" y="1934496"/>
                  <a:pt x="8218490" y="1909786"/>
                  <a:pt x="8218490" y="1879305"/>
                </a:cubicBezTo>
                <a:cubicBezTo>
                  <a:pt x="8218490" y="1848824"/>
                  <a:pt x="8243200" y="1824114"/>
                  <a:pt x="8273682" y="1824114"/>
                </a:cubicBezTo>
                <a:close/>
                <a:moveTo>
                  <a:pt x="8143386" y="1824114"/>
                </a:moveTo>
                <a:cubicBezTo>
                  <a:pt x="8173868" y="1824114"/>
                  <a:pt x="8198578" y="1848824"/>
                  <a:pt x="8198578" y="1879305"/>
                </a:cubicBezTo>
                <a:cubicBezTo>
                  <a:pt x="8198578" y="1909786"/>
                  <a:pt x="8173868" y="1934496"/>
                  <a:pt x="8143386" y="1934496"/>
                </a:cubicBezTo>
                <a:cubicBezTo>
                  <a:pt x="8112904" y="1934496"/>
                  <a:pt x="8088194" y="1909786"/>
                  <a:pt x="8088194" y="1879305"/>
                </a:cubicBezTo>
                <a:cubicBezTo>
                  <a:pt x="8088194" y="1848824"/>
                  <a:pt x="8112904" y="1824114"/>
                  <a:pt x="8143386" y="1824114"/>
                </a:cubicBezTo>
                <a:close/>
                <a:moveTo>
                  <a:pt x="8009752" y="1824114"/>
                </a:moveTo>
                <a:cubicBezTo>
                  <a:pt x="8040234" y="1824114"/>
                  <a:pt x="8064944" y="1848824"/>
                  <a:pt x="8064944" y="1879305"/>
                </a:cubicBezTo>
                <a:cubicBezTo>
                  <a:pt x="8064944" y="1909786"/>
                  <a:pt x="8040234" y="1934496"/>
                  <a:pt x="8009752" y="1934496"/>
                </a:cubicBezTo>
                <a:cubicBezTo>
                  <a:pt x="7979270" y="1934496"/>
                  <a:pt x="7954560" y="1909786"/>
                  <a:pt x="7954560" y="1879305"/>
                </a:cubicBezTo>
                <a:cubicBezTo>
                  <a:pt x="7954560" y="1848824"/>
                  <a:pt x="7979270" y="1824114"/>
                  <a:pt x="8009752" y="1824114"/>
                </a:cubicBezTo>
                <a:close/>
                <a:moveTo>
                  <a:pt x="7876117" y="1824114"/>
                </a:moveTo>
                <a:cubicBezTo>
                  <a:pt x="7906599" y="1824114"/>
                  <a:pt x="7931309" y="1848824"/>
                  <a:pt x="7931309" y="1879305"/>
                </a:cubicBezTo>
                <a:cubicBezTo>
                  <a:pt x="7931309" y="1909786"/>
                  <a:pt x="7906599" y="1934496"/>
                  <a:pt x="7876117" y="1934496"/>
                </a:cubicBezTo>
                <a:cubicBezTo>
                  <a:pt x="7845635" y="1934496"/>
                  <a:pt x="7820925" y="1909786"/>
                  <a:pt x="7820925" y="1879305"/>
                </a:cubicBezTo>
                <a:cubicBezTo>
                  <a:pt x="7820925" y="1848824"/>
                  <a:pt x="7845635" y="1824114"/>
                  <a:pt x="7876117" y="1824114"/>
                </a:cubicBezTo>
                <a:close/>
                <a:moveTo>
                  <a:pt x="7745824" y="1824114"/>
                </a:moveTo>
                <a:cubicBezTo>
                  <a:pt x="7776306" y="1824114"/>
                  <a:pt x="7801016" y="1848824"/>
                  <a:pt x="7801016" y="1879305"/>
                </a:cubicBezTo>
                <a:cubicBezTo>
                  <a:pt x="7801016" y="1909786"/>
                  <a:pt x="7776306" y="1934496"/>
                  <a:pt x="7745824" y="1934496"/>
                </a:cubicBezTo>
                <a:cubicBezTo>
                  <a:pt x="7715342" y="1934496"/>
                  <a:pt x="7690632" y="1909786"/>
                  <a:pt x="7690632" y="1879305"/>
                </a:cubicBezTo>
                <a:cubicBezTo>
                  <a:pt x="7690632" y="1848824"/>
                  <a:pt x="7715342" y="1824114"/>
                  <a:pt x="7745824" y="1824114"/>
                </a:cubicBezTo>
                <a:close/>
                <a:moveTo>
                  <a:pt x="7608849" y="1824114"/>
                </a:moveTo>
                <a:cubicBezTo>
                  <a:pt x="7639331" y="1824114"/>
                  <a:pt x="7664041" y="1848824"/>
                  <a:pt x="7664041" y="1879305"/>
                </a:cubicBezTo>
                <a:cubicBezTo>
                  <a:pt x="7664041" y="1909786"/>
                  <a:pt x="7639331" y="1934496"/>
                  <a:pt x="7608849" y="1934496"/>
                </a:cubicBezTo>
                <a:cubicBezTo>
                  <a:pt x="7578367" y="1934496"/>
                  <a:pt x="7553657" y="1909786"/>
                  <a:pt x="7553657" y="1879305"/>
                </a:cubicBezTo>
                <a:cubicBezTo>
                  <a:pt x="7553657" y="1848824"/>
                  <a:pt x="7578367" y="1824114"/>
                  <a:pt x="7608849" y="1824114"/>
                </a:cubicBezTo>
                <a:close/>
                <a:moveTo>
                  <a:pt x="7481895" y="1824114"/>
                </a:moveTo>
                <a:cubicBezTo>
                  <a:pt x="7512377" y="1824114"/>
                  <a:pt x="7537087" y="1848824"/>
                  <a:pt x="7537087" y="1879305"/>
                </a:cubicBezTo>
                <a:cubicBezTo>
                  <a:pt x="7537087" y="1909786"/>
                  <a:pt x="7512377" y="1934496"/>
                  <a:pt x="7481895" y="1934496"/>
                </a:cubicBezTo>
                <a:cubicBezTo>
                  <a:pt x="7451413" y="1934496"/>
                  <a:pt x="7426703" y="1909786"/>
                  <a:pt x="7426703" y="1879305"/>
                </a:cubicBezTo>
                <a:cubicBezTo>
                  <a:pt x="7426703" y="1848824"/>
                  <a:pt x="7451413" y="1824114"/>
                  <a:pt x="7481895" y="1824114"/>
                </a:cubicBezTo>
                <a:close/>
                <a:moveTo>
                  <a:pt x="7341579" y="1824114"/>
                </a:moveTo>
                <a:cubicBezTo>
                  <a:pt x="7372061" y="1824114"/>
                  <a:pt x="7396771" y="1848824"/>
                  <a:pt x="7396771" y="1879305"/>
                </a:cubicBezTo>
                <a:cubicBezTo>
                  <a:pt x="7396771" y="1909786"/>
                  <a:pt x="7372061" y="1934496"/>
                  <a:pt x="7341579" y="1934496"/>
                </a:cubicBezTo>
                <a:cubicBezTo>
                  <a:pt x="7311097" y="1934496"/>
                  <a:pt x="7286387" y="1909786"/>
                  <a:pt x="7286387" y="1879305"/>
                </a:cubicBezTo>
                <a:cubicBezTo>
                  <a:pt x="7286387" y="1848824"/>
                  <a:pt x="7311097" y="1824114"/>
                  <a:pt x="7341579" y="1824114"/>
                </a:cubicBezTo>
                <a:close/>
                <a:moveTo>
                  <a:pt x="7211286" y="1824114"/>
                </a:moveTo>
                <a:cubicBezTo>
                  <a:pt x="7241768" y="1824114"/>
                  <a:pt x="7266478" y="1848824"/>
                  <a:pt x="7266478" y="1879305"/>
                </a:cubicBezTo>
                <a:cubicBezTo>
                  <a:pt x="7266478" y="1909786"/>
                  <a:pt x="7241768" y="1934496"/>
                  <a:pt x="7211286" y="1934496"/>
                </a:cubicBezTo>
                <a:cubicBezTo>
                  <a:pt x="7180804" y="1934496"/>
                  <a:pt x="7156094" y="1909786"/>
                  <a:pt x="7156094" y="1879305"/>
                </a:cubicBezTo>
                <a:cubicBezTo>
                  <a:pt x="7156094" y="1848824"/>
                  <a:pt x="7180804" y="1824114"/>
                  <a:pt x="7211286" y="1824114"/>
                </a:cubicBezTo>
                <a:close/>
                <a:moveTo>
                  <a:pt x="7080993" y="1824114"/>
                </a:moveTo>
                <a:cubicBezTo>
                  <a:pt x="7111475" y="1824114"/>
                  <a:pt x="7136185" y="1848824"/>
                  <a:pt x="7136185" y="1879305"/>
                </a:cubicBezTo>
                <a:cubicBezTo>
                  <a:pt x="7136185" y="1909786"/>
                  <a:pt x="7111475" y="1934496"/>
                  <a:pt x="7080993" y="1934496"/>
                </a:cubicBezTo>
                <a:cubicBezTo>
                  <a:pt x="7050511" y="1934496"/>
                  <a:pt x="7025801" y="1909786"/>
                  <a:pt x="7025801" y="1879305"/>
                </a:cubicBezTo>
                <a:cubicBezTo>
                  <a:pt x="7025801" y="1848824"/>
                  <a:pt x="7050511" y="1824114"/>
                  <a:pt x="7080993" y="1824114"/>
                </a:cubicBezTo>
                <a:close/>
                <a:moveTo>
                  <a:pt x="6947357" y="1824114"/>
                </a:moveTo>
                <a:cubicBezTo>
                  <a:pt x="6977839" y="1824114"/>
                  <a:pt x="7002549" y="1848824"/>
                  <a:pt x="7002549" y="1879305"/>
                </a:cubicBezTo>
                <a:cubicBezTo>
                  <a:pt x="7002549" y="1909786"/>
                  <a:pt x="6977839" y="1934496"/>
                  <a:pt x="6947357" y="1934496"/>
                </a:cubicBezTo>
                <a:cubicBezTo>
                  <a:pt x="6916875" y="1934496"/>
                  <a:pt x="6892165" y="1909786"/>
                  <a:pt x="6892165" y="1879305"/>
                </a:cubicBezTo>
                <a:cubicBezTo>
                  <a:pt x="6892165" y="1848824"/>
                  <a:pt x="6916875" y="1824114"/>
                  <a:pt x="6947357" y="1824114"/>
                </a:cubicBezTo>
                <a:close/>
                <a:moveTo>
                  <a:pt x="6817063" y="1824114"/>
                </a:moveTo>
                <a:cubicBezTo>
                  <a:pt x="6847545" y="1824114"/>
                  <a:pt x="6872255" y="1848824"/>
                  <a:pt x="6872255" y="1879305"/>
                </a:cubicBezTo>
                <a:cubicBezTo>
                  <a:pt x="6872255" y="1909786"/>
                  <a:pt x="6847545" y="1934496"/>
                  <a:pt x="6817063" y="1934496"/>
                </a:cubicBezTo>
                <a:cubicBezTo>
                  <a:pt x="6786581" y="1934496"/>
                  <a:pt x="6761871" y="1909786"/>
                  <a:pt x="6761871" y="1879305"/>
                </a:cubicBezTo>
                <a:cubicBezTo>
                  <a:pt x="6761871" y="1848824"/>
                  <a:pt x="6786581" y="1824114"/>
                  <a:pt x="6817063" y="1824114"/>
                </a:cubicBezTo>
                <a:close/>
                <a:moveTo>
                  <a:pt x="6683431" y="1824114"/>
                </a:moveTo>
                <a:cubicBezTo>
                  <a:pt x="6713913" y="1824114"/>
                  <a:pt x="6738623" y="1848824"/>
                  <a:pt x="6738623" y="1879305"/>
                </a:cubicBezTo>
                <a:cubicBezTo>
                  <a:pt x="6738623" y="1909786"/>
                  <a:pt x="6713913" y="1934496"/>
                  <a:pt x="6683431" y="1934496"/>
                </a:cubicBezTo>
                <a:cubicBezTo>
                  <a:pt x="6652949" y="1934496"/>
                  <a:pt x="6628239" y="1909786"/>
                  <a:pt x="6628239" y="1879305"/>
                </a:cubicBezTo>
                <a:cubicBezTo>
                  <a:pt x="6628239" y="1848824"/>
                  <a:pt x="6652949" y="1824114"/>
                  <a:pt x="6683431" y="1824114"/>
                </a:cubicBezTo>
                <a:close/>
                <a:moveTo>
                  <a:pt x="6553137" y="1824114"/>
                </a:moveTo>
                <a:cubicBezTo>
                  <a:pt x="6583619" y="1824114"/>
                  <a:pt x="6608329" y="1848824"/>
                  <a:pt x="6608329" y="1879305"/>
                </a:cubicBezTo>
                <a:cubicBezTo>
                  <a:pt x="6608329" y="1909786"/>
                  <a:pt x="6583619" y="1934496"/>
                  <a:pt x="6553137" y="1934496"/>
                </a:cubicBezTo>
                <a:cubicBezTo>
                  <a:pt x="6522655" y="1934496"/>
                  <a:pt x="6497945" y="1909786"/>
                  <a:pt x="6497945" y="1879305"/>
                </a:cubicBezTo>
                <a:cubicBezTo>
                  <a:pt x="6497945" y="1848824"/>
                  <a:pt x="6522655" y="1824114"/>
                  <a:pt x="6553137" y="1824114"/>
                </a:cubicBezTo>
                <a:close/>
                <a:moveTo>
                  <a:pt x="6289207" y="1824114"/>
                </a:moveTo>
                <a:cubicBezTo>
                  <a:pt x="6319689" y="1824114"/>
                  <a:pt x="6344399" y="1848824"/>
                  <a:pt x="6344399" y="1879305"/>
                </a:cubicBezTo>
                <a:cubicBezTo>
                  <a:pt x="6344399" y="1909786"/>
                  <a:pt x="6319689" y="1934496"/>
                  <a:pt x="6289207" y="1934496"/>
                </a:cubicBezTo>
                <a:cubicBezTo>
                  <a:pt x="6258725" y="1934496"/>
                  <a:pt x="6234015" y="1909786"/>
                  <a:pt x="6234015" y="1879305"/>
                </a:cubicBezTo>
                <a:cubicBezTo>
                  <a:pt x="6234015" y="1848824"/>
                  <a:pt x="6258725" y="1824114"/>
                  <a:pt x="6289207" y="1824114"/>
                </a:cubicBezTo>
                <a:close/>
                <a:moveTo>
                  <a:pt x="6155572" y="1824114"/>
                </a:moveTo>
                <a:cubicBezTo>
                  <a:pt x="6186054" y="1824114"/>
                  <a:pt x="6210764" y="1848824"/>
                  <a:pt x="6210764" y="1879305"/>
                </a:cubicBezTo>
                <a:cubicBezTo>
                  <a:pt x="6210764" y="1909786"/>
                  <a:pt x="6186054" y="1934496"/>
                  <a:pt x="6155572" y="1934496"/>
                </a:cubicBezTo>
                <a:cubicBezTo>
                  <a:pt x="6125090" y="1934496"/>
                  <a:pt x="6100380" y="1909786"/>
                  <a:pt x="6100380" y="1879305"/>
                </a:cubicBezTo>
                <a:cubicBezTo>
                  <a:pt x="6100380" y="1848824"/>
                  <a:pt x="6125090" y="1824114"/>
                  <a:pt x="6155572" y="1824114"/>
                </a:cubicBezTo>
                <a:close/>
                <a:moveTo>
                  <a:pt x="6021938" y="1824114"/>
                </a:moveTo>
                <a:cubicBezTo>
                  <a:pt x="6052420" y="1824114"/>
                  <a:pt x="6077130" y="1848824"/>
                  <a:pt x="6077130" y="1879305"/>
                </a:cubicBezTo>
                <a:cubicBezTo>
                  <a:pt x="6077130" y="1909786"/>
                  <a:pt x="6052420" y="1934496"/>
                  <a:pt x="6021938" y="1934496"/>
                </a:cubicBezTo>
                <a:cubicBezTo>
                  <a:pt x="5991456" y="1934496"/>
                  <a:pt x="5966746" y="1909786"/>
                  <a:pt x="5966746" y="1879305"/>
                </a:cubicBezTo>
                <a:cubicBezTo>
                  <a:pt x="5966746" y="1848824"/>
                  <a:pt x="5991456" y="1824114"/>
                  <a:pt x="6021938" y="1824114"/>
                </a:cubicBezTo>
                <a:close/>
                <a:moveTo>
                  <a:pt x="5884964" y="1824114"/>
                </a:moveTo>
                <a:cubicBezTo>
                  <a:pt x="5915446" y="1824114"/>
                  <a:pt x="5940156" y="1848824"/>
                  <a:pt x="5940156" y="1879305"/>
                </a:cubicBezTo>
                <a:cubicBezTo>
                  <a:pt x="5940156" y="1909786"/>
                  <a:pt x="5915446" y="1934496"/>
                  <a:pt x="5884964" y="1934496"/>
                </a:cubicBezTo>
                <a:cubicBezTo>
                  <a:pt x="5854482" y="1934496"/>
                  <a:pt x="5829772" y="1909786"/>
                  <a:pt x="5829772" y="1879305"/>
                </a:cubicBezTo>
                <a:cubicBezTo>
                  <a:pt x="5829772" y="1848824"/>
                  <a:pt x="5854482" y="1824114"/>
                  <a:pt x="5884964" y="1824114"/>
                </a:cubicBezTo>
                <a:close/>
                <a:moveTo>
                  <a:pt x="5754670" y="1824114"/>
                </a:moveTo>
                <a:cubicBezTo>
                  <a:pt x="5785152" y="1824114"/>
                  <a:pt x="5809862" y="1848824"/>
                  <a:pt x="5809862" y="1879305"/>
                </a:cubicBezTo>
                <a:cubicBezTo>
                  <a:pt x="5809862" y="1909786"/>
                  <a:pt x="5785152" y="1934496"/>
                  <a:pt x="5754670" y="1934496"/>
                </a:cubicBezTo>
                <a:cubicBezTo>
                  <a:pt x="5724188" y="1934496"/>
                  <a:pt x="5699478" y="1909786"/>
                  <a:pt x="5699478" y="1879305"/>
                </a:cubicBezTo>
                <a:cubicBezTo>
                  <a:pt x="5699478" y="1848824"/>
                  <a:pt x="5724188" y="1824114"/>
                  <a:pt x="5754670" y="1824114"/>
                </a:cubicBezTo>
                <a:close/>
                <a:moveTo>
                  <a:pt x="5487399" y="1824114"/>
                </a:moveTo>
                <a:cubicBezTo>
                  <a:pt x="5517881" y="1824114"/>
                  <a:pt x="5542591" y="1848824"/>
                  <a:pt x="5542591" y="1879305"/>
                </a:cubicBezTo>
                <a:cubicBezTo>
                  <a:pt x="5542591" y="1909786"/>
                  <a:pt x="5517881" y="1934496"/>
                  <a:pt x="5487399" y="1934496"/>
                </a:cubicBezTo>
                <a:cubicBezTo>
                  <a:pt x="5456917" y="1934496"/>
                  <a:pt x="5432207" y="1909786"/>
                  <a:pt x="5432207" y="1879305"/>
                </a:cubicBezTo>
                <a:cubicBezTo>
                  <a:pt x="5432207" y="1848824"/>
                  <a:pt x="5456917" y="1824114"/>
                  <a:pt x="5487399" y="1824114"/>
                </a:cubicBezTo>
                <a:close/>
                <a:moveTo>
                  <a:pt x="5357105" y="1824114"/>
                </a:moveTo>
                <a:cubicBezTo>
                  <a:pt x="5387587" y="1824114"/>
                  <a:pt x="5412297" y="1848824"/>
                  <a:pt x="5412297" y="1879305"/>
                </a:cubicBezTo>
                <a:cubicBezTo>
                  <a:pt x="5412297" y="1909786"/>
                  <a:pt x="5387587" y="1934496"/>
                  <a:pt x="5357105" y="1934496"/>
                </a:cubicBezTo>
                <a:cubicBezTo>
                  <a:pt x="5326623" y="1934496"/>
                  <a:pt x="5301913" y="1909786"/>
                  <a:pt x="5301913" y="1879305"/>
                </a:cubicBezTo>
                <a:cubicBezTo>
                  <a:pt x="5301913" y="1848824"/>
                  <a:pt x="5326623" y="1824114"/>
                  <a:pt x="5357105" y="1824114"/>
                </a:cubicBezTo>
                <a:close/>
                <a:moveTo>
                  <a:pt x="5223473" y="1824114"/>
                </a:moveTo>
                <a:cubicBezTo>
                  <a:pt x="5253955" y="1824114"/>
                  <a:pt x="5278665" y="1848824"/>
                  <a:pt x="5278665" y="1879305"/>
                </a:cubicBezTo>
                <a:cubicBezTo>
                  <a:pt x="5278665" y="1909786"/>
                  <a:pt x="5253955" y="1934496"/>
                  <a:pt x="5223473" y="1934496"/>
                </a:cubicBezTo>
                <a:cubicBezTo>
                  <a:pt x="5192991" y="1934496"/>
                  <a:pt x="5168281" y="1909786"/>
                  <a:pt x="5168281" y="1879305"/>
                </a:cubicBezTo>
                <a:cubicBezTo>
                  <a:pt x="5168281" y="1848824"/>
                  <a:pt x="5192991" y="1824114"/>
                  <a:pt x="5223473" y="1824114"/>
                </a:cubicBezTo>
                <a:close/>
                <a:moveTo>
                  <a:pt x="5093178" y="1824114"/>
                </a:moveTo>
                <a:cubicBezTo>
                  <a:pt x="5123660" y="1824114"/>
                  <a:pt x="5148370" y="1848824"/>
                  <a:pt x="5148370" y="1879305"/>
                </a:cubicBezTo>
                <a:cubicBezTo>
                  <a:pt x="5148370" y="1909786"/>
                  <a:pt x="5123660" y="1934496"/>
                  <a:pt x="5093178" y="1934496"/>
                </a:cubicBezTo>
                <a:cubicBezTo>
                  <a:pt x="5062696" y="1934496"/>
                  <a:pt x="5037986" y="1909786"/>
                  <a:pt x="5037986" y="1879305"/>
                </a:cubicBezTo>
                <a:cubicBezTo>
                  <a:pt x="5037986" y="1848824"/>
                  <a:pt x="5062696" y="1824114"/>
                  <a:pt x="5093178" y="1824114"/>
                </a:cubicBezTo>
                <a:close/>
                <a:moveTo>
                  <a:pt x="4959543" y="1824114"/>
                </a:moveTo>
                <a:cubicBezTo>
                  <a:pt x="4990025" y="1824114"/>
                  <a:pt x="5014735" y="1848824"/>
                  <a:pt x="5014735" y="1879305"/>
                </a:cubicBezTo>
                <a:cubicBezTo>
                  <a:pt x="5014735" y="1909786"/>
                  <a:pt x="4990025" y="1934496"/>
                  <a:pt x="4959543" y="1934496"/>
                </a:cubicBezTo>
                <a:cubicBezTo>
                  <a:pt x="4929061" y="1934496"/>
                  <a:pt x="4904351" y="1909786"/>
                  <a:pt x="4904351" y="1879305"/>
                </a:cubicBezTo>
                <a:cubicBezTo>
                  <a:pt x="4904351" y="1848824"/>
                  <a:pt x="4929061" y="1824114"/>
                  <a:pt x="4959543" y="1824114"/>
                </a:cubicBezTo>
                <a:close/>
                <a:moveTo>
                  <a:pt x="4829250" y="1824114"/>
                </a:moveTo>
                <a:cubicBezTo>
                  <a:pt x="4859732" y="1824114"/>
                  <a:pt x="4884442" y="1848824"/>
                  <a:pt x="4884442" y="1879305"/>
                </a:cubicBezTo>
                <a:cubicBezTo>
                  <a:pt x="4884442" y="1909786"/>
                  <a:pt x="4859732" y="1934496"/>
                  <a:pt x="4829250" y="1934496"/>
                </a:cubicBezTo>
                <a:cubicBezTo>
                  <a:pt x="4798768" y="1934496"/>
                  <a:pt x="4774058" y="1909786"/>
                  <a:pt x="4774058" y="1879305"/>
                </a:cubicBezTo>
                <a:cubicBezTo>
                  <a:pt x="4774058" y="1848824"/>
                  <a:pt x="4798768" y="1824114"/>
                  <a:pt x="4829250" y="1824114"/>
                </a:cubicBezTo>
                <a:close/>
                <a:moveTo>
                  <a:pt x="4695613" y="1824114"/>
                </a:moveTo>
                <a:cubicBezTo>
                  <a:pt x="4726095" y="1824114"/>
                  <a:pt x="4750805" y="1848824"/>
                  <a:pt x="4750805" y="1879305"/>
                </a:cubicBezTo>
                <a:cubicBezTo>
                  <a:pt x="4750805" y="1909786"/>
                  <a:pt x="4726095" y="1934496"/>
                  <a:pt x="4695613" y="1934496"/>
                </a:cubicBezTo>
                <a:cubicBezTo>
                  <a:pt x="4665131" y="1934496"/>
                  <a:pt x="4640421" y="1909786"/>
                  <a:pt x="4640421" y="1879305"/>
                </a:cubicBezTo>
                <a:cubicBezTo>
                  <a:pt x="4640421" y="1848824"/>
                  <a:pt x="4665131" y="1824114"/>
                  <a:pt x="4695613" y="1824114"/>
                </a:cubicBezTo>
                <a:close/>
                <a:moveTo>
                  <a:pt x="2834762" y="1824114"/>
                </a:moveTo>
                <a:cubicBezTo>
                  <a:pt x="2865244" y="1824114"/>
                  <a:pt x="2889954" y="1848824"/>
                  <a:pt x="2889954" y="1879305"/>
                </a:cubicBezTo>
                <a:cubicBezTo>
                  <a:pt x="2889954" y="1909786"/>
                  <a:pt x="2865244" y="1934496"/>
                  <a:pt x="2834762" y="1934496"/>
                </a:cubicBezTo>
                <a:cubicBezTo>
                  <a:pt x="2804280" y="1934496"/>
                  <a:pt x="2779570" y="1909786"/>
                  <a:pt x="2779570" y="1879305"/>
                </a:cubicBezTo>
                <a:cubicBezTo>
                  <a:pt x="2779570" y="1848824"/>
                  <a:pt x="2804280" y="1824114"/>
                  <a:pt x="2834762" y="1824114"/>
                </a:cubicBezTo>
                <a:close/>
                <a:moveTo>
                  <a:pt x="2707807" y="1824114"/>
                </a:moveTo>
                <a:cubicBezTo>
                  <a:pt x="2738289" y="1824114"/>
                  <a:pt x="2762999" y="1848824"/>
                  <a:pt x="2762999" y="1879305"/>
                </a:cubicBezTo>
                <a:cubicBezTo>
                  <a:pt x="2762999" y="1909786"/>
                  <a:pt x="2738289" y="1934496"/>
                  <a:pt x="2707807" y="1934496"/>
                </a:cubicBezTo>
                <a:cubicBezTo>
                  <a:pt x="2677325" y="1934496"/>
                  <a:pt x="2652615" y="1909786"/>
                  <a:pt x="2652615" y="1879305"/>
                </a:cubicBezTo>
                <a:cubicBezTo>
                  <a:pt x="2652615" y="1848824"/>
                  <a:pt x="2677325" y="1824114"/>
                  <a:pt x="2707807" y="1824114"/>
                </a:cubicBezTo>
                <a:close/>
                <a:moveTo>
                  <a:pt x="2570834" y="1824114"/>
                </a:moveTo>
                <a:cubicBezTo>
                  <a:pt x="2601315" y="1824114"/>
                  <a:pt x="2626025" y="1848824"/>
                  <a:pt x="2626025" y="1879305"/>
                </a:cubicBezTo>
                <a:cubicBezTo>
                  <a:pt x="2626025" y="1909786"/>
                  <a:pt x="2601315" y="1934496"/>
                  <a:pt x="2570834" y="1934496"/>
                </a:cubicBezTo>
                <a:cubicBezTo>
                  <a:pt x="2540351" y="1934496"/>
                  <a:pt x="2515641" y="1909786"/>
                  <a:pt x="2515641" y="1879305"/>
                </a:cubicBezTo>
                <a:cubicBezTo>
                  <a:pt x="2515641" y="1848824"/>
                  <a:pt x="2540351" y="1824114"/>
                  <a:pt x="2570834" y="1824114"/>
                </a:cubicBezTo>
                <a:close/>
                <a:moveTo>
                  <a:pt x="2437196" y="1824114"/>
                </a:moveTo>
                <a:cubicBezTo>
                  <a:pt x="2467679" y="1824114"/>
                  <a:pt x="2492389" y="1848824"/>
                  <a:pt x="2492389" y="1879305"/>
                </a:cubicBezTo>
                <a:cubicBezTo>
                  <a:pt x="2492389" y="1909786"/>
                  <a:pt x="2467679" y="1934496"/>
                  <a:pt x="2437196" y="1934496"/>
                </a:cubicBezTo>
                <a:cubicBezTo>
                  <a:pt x="2406715" y="1934496"/>
                  <a:pt x="2382005" y="1909786"/>
                  <a:pt x="2382005" y="1879305"/>
                </a:cubicBezTo>
                <a:cubicBezTo>
                  <a:pt x="2382005" y="1848824"/>
                  <a:pt x="2406715" y="1824114"/>
                  <a:pt x="2437196" y="1824114"/>
                </a:cubicBezTo>
                <a:close/>
                <a:moveTo>
                  <a:pt x="2303564" y="1824114"/>
                </a:moveTo>
                <a:cubicBezTo>
                  <a:pt x="2334046" y="1824114"/>
                  <a:pt x="2358756" y="1848824"/>
                  <a:pt x="2358756" y="1879305"/>
                </a:cubicBezTo>
                <a:cubicBezTo>
                  <a:pt x="2358756" y="1909786"/>
                  <a:pt x="2334046" y="1934496"/>
                  <a:pt x="2303564" y="1934496"/>
                </a:cubicBezTo>
                <a:cubicBezTo>
                  <a:pt x="2273082" y="1934496"/>
                  <a:pt x="2248372" y="1909786"/>
                  <a:pt x="2248372" y="1879305"/>
                </a:cubicBezTo>
                <a:cubicBezTo>
                  <a:pt x="2248372" y="1848824"/>
                  <a:pt x="2273082" y="1824114"/>
                  <a:pt x="2303564" y="1824114"/>
                </a:cubicBezTo>
                <a:close/>
                <a:moveTo>
                  <a:pt x="2173271" y="1824114"/>
                </a:moveTo>
                <a:cubicBezTo>
                  <a:pt x="2203753" y="1824114"/>
                  <a:pt x="2228463" y="1848824"/>
                  <a:pt x="2228463" y="1879305"/>
                </a:cubicBezTo>
                <a:cubicBezTo>
                  <a:pt x="2228463" y="1909786"/>
                  <a:pt x="2203753" y="1934496"/>
                  <a:pt x="2173271" y="1934496"/>
                </a:cubicBezTo>
                <a:cubicBezTo>
                  <a:pt x="2142789" y="1934496"/>
                  <a:pt x="2118079" y="1909786"/>
                  <a:pt x="2118079" y="1879305"/>
                </a:cubicBezTo>
                <a:cubicBezTo>
                  <a:pt x="2118079" y="1848824"/>
                  <a:pt x="2142789" y="1824114"/>
                  <a:pt x="2173271" y="1824114"/>
                </a:cubicBezTo>
                <a:close/>
                <a:moveTo>
                  <a:pt x="2039637" y="1824114"/>
                </a:moveTo>
                <a:cubicBezTo>
                  <a:pt x="2070119" y="1824114"/>
                  <a:pt x="2094830" y="1848824"/>
                  <a:pt x="2094830" y="1879305"/>
                </a:cubicBezTo>
                <a:cubicBezTo>
                  <a:pt x="2094830" y="1909786"/>
                  <a:pt x="2070119" y="1934496"/>
                  <a:pt x="2039637" y="1934496"/>
                </a:cubicBezTo>
                <a:cubicBezTo>
                  <a:pt x="2009155" y="1934496"/>
                  <a:pt x="1984445" y="1909786"/>
                  <a:pt x="1984445" y="1879305"/>
                </a:cubicBezTo>
                <a:cubicBezTo>
                  <a:pt x="1984445" y="1848824"/>
                  <a:pt x="2009155" y="1824114"/>
                  <a:pt x="2039637" y="1824114"/>
                </a:cubicBezTo>
                <a:close/>
                <a:moveTo>
                  <a:pt x="1909341" y="1824114"/>
                </a:moveTo>
                <a:cubicBezTo>
                  <a:pt x="1939823" y="1824114"/>
                  <a:pt x="1964533" y="1848824"/>
                  <a:pt x="1964533" y="1879305"/>
                </a:cubicBezTo>
                <a:cubicBezTo>
                  <a:pt x="1964533" y="1909786"/>
                  <a:pt x="1939823" y="1934496"/>
                  <a:pt x="1909341" y="1934496"/>
                </a:cubicBezTo>
                <a:cubicBezTo>
                  <a:pt x="1878859" y="1934496"/>
                  <a:pt x="1854149" y="1909786"/>
                  <a:pt x="1854149" y="1879305"/>
                </a:cubicBezTo>
                <a:cubicBezTo>
                  <a:pt x="1854149" y="1848824"/>
                  <a:pt x="1878859" y="1824114"/>
                  <a:pt x="1909341" y="1824114"/>
                </a:cubicBezTo>
                <a:close/>
                <a:moveTo>
                  <a:pt x="1779049" y="1824114"/>
                </a:moveTo>
                <a:cubicBezTo>
                  <a:pt x="1809531" y="1824114"/>
                  <a:pt x="1834241" y="1848824"/>
                  <a:pt x="1834241" y="1879305"/>
                </a:cubicBezTo>
                <a:cubicBezTo>
                  <a:pt x="1834241" y="1909786"/>
                  <a:pt x="1809531" y="1934496"/>
                  <a:pt x="1779049" y="1934496"/>
                </a:cubicBezTo>
                <a:cubicBezTo>
                  <a:pt x="1748566" y="1934496"/>
                  <a:pt x="1723856" y="1909786"/>
                  <a:pt x="1723856" y="1879305"/>
                </a:cubicBezTo>
                <a:cubicBezTo>
                  <a:pt x="1723856" y="1848824"/>
                  <a:pt x="1748566" y="1824114"/>
                  <a:pt x="1779049" y="1824114"/>
                </a:cubicBezTo>
                <a:close/>
                <a:moveTo>
                  <a:pt x="1645413" y="1824114"/>
                </a:moveTo>
                <a:cubicBezTo>
                  <a:pt x="1675895" y="1824114"/>
                  <a:pt x="1700604" y="1848824"/>
                  <a:pt x="1700604" y="1879305"/>
                </a:cubicBezTo>
                <a:cubicBezTo>
                  <a:pt x="1700604" y="1909786"/>
                  <a:pt x="1675895" y="1934496"/>
                  <a:pt x="1645413" y="1934496"/>
                </a:cubicBezTo>
                <a:cubicBezTo>
                  <a:pt x="1614930" y="1934496"/>
                  <a:pt x="1590220" y="1909786"/>
                  <a:pt x="1590220" y="1879305"/>
                </a:cubicBezTo>
                <a:cubicBezTo>
                  <a:pt x="1590220" y="1848824"/>
                  <a:pt x="1614930" y="1824114"/>
                  <a:pt x="1645413" y="1824114"/>
                </a:cubicBezTo>
                <a:close/>
                <a:moveTo>
                  <a:pt x="1515120" y="1824114"/>
                </a:moveTo>
                <a:cubicBezTo>
                  <a:pt x="1545602" y="1824114"/>
                  <a:pt x="1570311" y="1848824"/>
                  <a:pt x="1570311" y="1879305"/>
                </a:cubicBezTo>
                <a:cubicBezTo>
                  <a:pt x="1570311" y="1909786"/>
                  <a:pt x="1545602" y="1934496"/>
                  <a:pt x="1515120" y="1934496"/>
                </a:cubicBezTo>
                <a:cubicBezTo>
                  <a:pt x="1484638" y="1934496"/>
                  <a:pt x="1459927" y="1909786"/>
                  <a:pt x="1459927" y="1879305"/>
                </a:cubicBezTo>
                <a:cubicBezTo>
                  <a:pt x="1459927" y="1848824"/>
                  <a:pt x="1484638" y="1824114"/>
                  <a:pt x="1515120" y="1824114"/>
                </a:cubicBezTo>
                <a:close/>
                <a:moveTo>
                  <a:pt x="1381486" y="1824114"/>
                </a:moveTo>
                <a:cubicBezTo>
                  <a:pt x="1411968" y="1824114"/>
                  <a:pt x="1436678" y="1848824"/>
                  <a:pt x="1436678" y="1879305"/>
                </a:cubicBezTo>
                <a:cubicBezTo>
                  <a:pt x="1436678" y="1909786"/>
                  <a:pt x="1411968" y="1934496"/>
                  <a:pt x="1381486" y="1934496"/>
                </a:cubicBezTo>
                <a:cubicBezTo>
                  <a:pt x="1351005" y="1934496"/>
                  <a:pt x="1326294" y="1909786"/>
                  <a:pt x="1326294" y="1879305"/>
                </a:cubicBezTo>
                <a:cubicBezTo>
                  <a:pt x="1326294" y="1848824"/>
                  <a:pt x="1351005" y="1824114"/>
                  <a:pt x="1381486" y="1824114"/>
                </a:cubicBezTo>
                <a:close/>
                <a:moveTo>
                  <a:pt x="1251193" y="1824114"/>
                </a:moveTo>
                <a:cubicBezTo>
                  <a:pt x="1281674" y="1824114"/>
                  <a:pt x="1306386" y="1848824"/>
                  <a:pt x="1306386" y="1879305"/>
                </a:cubicBezTo>
                <a:cubicBezTo>
                  <a:pt x="1306386" y="1909786"/>
                  <a:pt x="1281674" y="1934496"/>
                  <a:pt x="1251193" y="1934496"/>
                </a:cubicBezTo>
                <a:cubicBezTo>
                  <a:pt x="1220711" y="1934496"/>
                  <a:pt x="1196001" y="1909786"/>
                  <a:pt x="1196001" y="1879305"/>
                </a:cubicBezTo>
                <a:cubicBezTo>
                  <a:pt x="1196001" y="1848824"/>
                  <a:pt x="1220711" y="1824114"/>
                  <a:pt x="1251193" y="1824114"/>
                </a:cubicBezTo>
                <a:close/>
                <a:moveTo>
                  <a:pt x="4565336" y="1824106"/>
                </a:moveTo>
                <a:cubicBezTo>
                  <a:pt x="4595818" y="1824106"/>
                  <a:pt x="4620528" y="1848816"/>
                  <a:pt x="4620528" y="1879297"/>
                </a:cubicBezTo>
                <a:cubicBezTo>
                  <a:pt x="4620528" y="1909778"/>
                  <a:pt x="4595818" y="1934488"/>
                  <a:pt x="4565336" y="1934488"/>
                </a:cubicBezTo>
                <a:cubicBezTo>
                  <a:pt x="4534854" y="1934488"/>
                  <a:pt x="4510144" y="1909778"/>
                  <a:pt x="4510144" y="1879297"/>
                </a:cubicBezTo>
                <a:cubicBezTo>
                  <a:pt x="4510144" y="1848816"/>
                  <a:pt x="4534854" y="1824106"/>
                  <a:pt x="4565336" y="1824106"/>
                </a:cubicBezTo>
                <a:close/>
                <a:moveTo>
                  <a:pt x="4431689" y="1824098"/>
                </a:moveTo>
                <a:cubicBezTo>
                  <a:pt x="4462171" y="1824098"/>
                  <a:pt x="4486881" y="1848808"/>
                  <a:pt x="4486881" y="1879289"/>
                </a:cubicBezTo>
                <a:cubicBezTo>
                  <a:pt x="4486881" y="1909770"/>
                  <a:pt x="4462171" y="1934480"/>
                  <a:pt x="4431689" y="1934480"/>
                </a:cubicBezTo>
                <a:cubicBezTo>
                  <a:pt x="4401207" y="1934480"/>
                  <a:pt x="4376497" y="1909770"/>
                  <a:pt x="4376497" y="1879289"/>
                </a:cubicBezTo>
                <a:cubicBezTo>
                  <a:pt x="4376497" y="1848808"/>
                  <a:pt x="4401207" y="1824098"/>
                  <a:pt x="4431689" y="1824098"/>
                </a:cubicBezTo>
                <a:close/>
                <a:moveTo>
                  <a:pt x="8801537" y="1707182"/>
                </a:moveTo>
                <a:cubicBezTo>
                  <a:pt x="8832019" y="1707182"/>
                  <a:pt x="8856729" y="1731892"/>
                  <a:pt x="8856729" y="1762373"/>
                </a:cubicBezTo>
                <a:cubicBezTo>
                  <a:pt x="8856729" y="1792854"/>
                  <a:pt x="8832019" y="1817564"/>
                  <a:pt x="8801537" y="1817564"/>
                </a:cubicBezTo>
                <a:cubicBezTo>
                  <a:pt x="8771055" y="1817564"/>
                  <a:pt x="8746345" y="1792854"/>
                  <a:pt x="8746345" y="1762373"/>
                </a:cubicBezTo>
                <a:cubicBezTo>
                  <a:pt x="8746345" y="1731892"/>
                  <a:pt x="8771055" y="1707182"/>
                  <a:pt x="8801537" y="1707182"/>
                </a:cubicBezTo>
                <a:close/>
                <a:moveTo>
                  <a:pt x="8671243" y="1707182"/>
                </a:moveTo>
                <a:cubicBezTo>
                  <a:pt x="8701725" y="1707182"/>
                  <a:pt x="8726435" y="1731892"/>
                  <a:pt x="8726435" y="1762373"/>
                </a:cubicBezTo>
                <a:cubicBezTo>
                  <a:pt x="8726435" y="1792854"/>
                  <a:pt x="8701725" y="1817564"/>
                  <a:pt x="8671243" y="1817564"/>
                </a:cubicBezTo>
                <a:cubicBezTo>
                  <a:pt x="8640761" y="1817564"/>
                  <a:pt x="8616051" y="1792854"/>
                  <a:pt x="8616051" y="1762373"/>
                </a:cubicBezTo>
                <a:cubicBezTo>
                  <a:pt x="8616051" y="1731892"/>
                  <a:pt x="8640761" y="1707182"/>
                  <a:pt x="8671243" y="1707182"/>
                </a:cubicBezTo>
                <a:close/>
                <a:moveTo>
                  <a:pt x="8537609" y="1707182"/>
                </a:moveTo>
                <a:cubicBezTo>
                  <a:pt x="8568091" y="1707182"/>
                  <a:pt x="8592801" y="1731892"/>
                  <a:pt x="8592801" y="1762373"/>
                </a:cubicBezTo>
                <a:cubicBezTo>
                  <a:pt x="8592801" y="1792854"/>
                  <a:pt x="8568091" y="1817564"/>
                  <a:pt x="8537609" y="1817564"/>
                </a:cubicBezTo>
                <a:cubicBezTo>
                  <a:pt x="8507127" y="1817564"/>
                  <a:pt x="8482417" y="1792854"/>
                  <a:pt x="8482417" y="1762373"/>
                </a:cubicBezTo>
                <a:cubicBezTo>
                  <a:pt x="8482417" y="1731892"/>
                  <a:pt x="8507127" y="1707182"/>
                  <a:pt x="8537609" y="1707182"/>
                </a:cubicBezTo>
                <a:close/>
                <a:moveTo>
                  <a:pt x="8407318" y="1707182"/>
                </a:moveTo>
                <a:cubicBezTo>
                  <a:pt x="8437800" y="1707182"/>
                  <a:pt x="8462510" y="1731892"/>
                  <a:pt x="8462510" y="1762373"/>
                </a:cubicBezTo>
                <a:cubicBezTo>
                  <a:pt x="8462510" y="1792854"/>
                  <a:pt x="8437800" y="1817564"/>
                  <a:pt x="8407318" y="1817564"/>
                </a:cubicBezTo>
                <a:cubicBezTo>
                  <a:pt x="8376836" y="1817564"/>
                  <a:pt x="8352126" y="1792854"/>
                  <a:pt x="8352126" y="1762373"/>
                </a:cubicBezTo>
                <a:cubicBezTo>
                  <a:pt x="8352126" y="1731892"/>
                  <a:pt x="8376836" y="1707182"/>
                  <a:pt x="8407318" y="1707182"/>
                </a:cubicBezTo>
                <a:close/>
                <a:moveTo>
                  <a:pt x="8273682" y="1707182"/>
                </a:moveTo>
                <a:cubicBezTo>
                  <a:pt x="8304164" y="1707182"/>
                  <a:pt x="8328874" y="1731892"/>
                  <a:pt x="8328874" y="1762373"/>
                </a:cubicBezTo>
                <a:cubicBezTo>
                  <a:pt x="8328874" y="1792854"/>
                  <a:pt x="8304164" y="1817564"/>
                  <a:pt x="8273682" y="1817564"/>
                </a:cubicBezTo>
                <a:cubicBezTo>
                  <a:pt x="8243200" y="1817564"/>
                  <a:pt x="8218490" y="1792854"/>
                  <a:pt x="8218490" y="1762373"/>
                </a:cubicBezTo>
                <a:cubicBezTo>
                  <a:pt x="8218490" y="1731892"/>
                  <a:pt x="8243200" y="1707182"/>
                  <a:pt x="8273682" y="1707182"/>
                </a:cubicBezTo>
                <a:close/>
                <a:moveTo>
                  <a:pt x="8143386" y="1707182"/>
                </a:moveTo>
                <a:cubicBezTo>
                  <a:pt x="8173868" y="1707182"/>
                  <a:pt x="8198578" y="1731892"/>
                  <a:pt x="8198578" y="1762373"/>
                </a:cubicBezTo>
                <a:cubicBezTo>
                  <a:pt x="8198578" y="1792854"/>
                  <a:pt x="8173868" y="1817564"/>
                  <a:pt x="8143386" y="1817564"/>
                </a:cubicBezTo>
                <a:cubicBezTo>
                  <a:pt x="8112904" y="1817564"/>
                  <a:pt x="8088194" y="1792854"/>
                  <a:pt x="8088194" y="1762373"/>
                </a:cubicBezTo>
                <a:cubicBezTo>
                  <a:pt x="8088194" y="1731892"/>
                  <a:pt x="8112904" y="1707182"/>
                  <a:pt x="8143386" y="1707182"/>
                </a:cubicBezTo>
                <a:close/>
                <a:moveTo>
                  <a:pt x="8009752" y="1707182"/>
                </a:moveTo>
                <a:cubicBezTo>
                  <a:pt x="8040234" y="1707182"/>
                  <a:pt x="8064944" y="1731892"/>
                  <a:pt x="8064944" y="1762373"/>
                </a:cubicBezTo>
                <a:cubicBezTo>
                  <a:pt x="8064944" y="1792854"/>
                  <a:pt x="8040234" y="1817564"/>
                  <a:pt x="8009752" y="1817564"/>
                </a:cubicBezTo>
                <a:cubicBezTo>
                  <a:pt x="7979270" y="1817564"/>
                  <a:pt x="7954560" y="1792854"/>
                  <a:pt x="7954560" y="1762373"/>
                </a:cubicBezTo>
                <a:cubicBezTo>
                  <a:pt x="7954560" y="1731892"/>
                  <a:pt x="7979270" y="1707182"/>
                  <a:pt x="8009752" y="1707182"/>
                </a:cubicBezTo>
                <a:close/>
                <a:moveTo>
                  <a:pt x="7876117" y="1707182"/>
                </a:moveTo>
                <a:cubicBezTo>
                  <a:pt x="7906599" y="1707182"/>
                  <a:pt x="7931309" y="1731892"/>
                  <a:pt x="7931309" y="1762373"/>
                </a:cubicBezTo>
                <a:cubicBezTo>
                  <a:pt x="7931309" y="1792854"/>
                  <a:pt x="7906599" y="1817564"/>
                  <a:pt x="7876117" y="1817564"/>
                </a:cubicBezTo>
                <a:cubicBezTo>
                  <a:pt x="7845635" y="1817564"/>
                  <a:pt x="7820925" y="1792854"/>
                  <a:pt x="7820925" y="1762373"/>
                </a:cubicBezTo>
                <a:cubicBezTo>
                  <a:pt x="7820925" y="1731892"/>
                  <a:pt x="7845635" y="1707182"/>
                  <a:pt x="7876117" y="1707182"/>
                </a:cubicBezTo>
                <a:close/>
                <a:moveTo>
                  <a:pt x="7745824" y="1707182"/>
                </a:moveTo>
                <a:cubicBezTo>
                  <a:pt x="7776306" y="1707182"/>
                  <a:pt x="7801016" y="1731892"/>
                  <a:pt x="7801016" y="1762373"/>
                </a:cubicBezTo>
                <a:cubicBezTo>
                  <a:pt x="7801016" y="1792854"/>
                  <a:pt x="7776306" y="1817564"/>
                  <a:pt x="7745824" y="1817564"/>
                </a:cubicBezTo>
                <a:cubicBezTo>
                  <a:pt x="7715342" y="1817564"/>
                  <a:pt x="7690632" y="1792854"/>
                  <a:pt x="7690632" y="1762373"/>
                </a:cubicBezTo>
                <a:cubicBezTo>
                  <a:pt x="7690632" y="1731892"/>
                  <a:pt x="7715342" y="1707182"/>
                  <a:pt x="7745824" y="1707182"/>
                </a:cubicBezTo>
                <a:close/>
                <a:moveTo>
                  <a:pt x="7608849" y="1707182"/>
                </a:moveTo>
                <a:cubicBezTo>
                  <a:pt x="7639331" y="1707182"/>
                  <a:pt x="7664041" y="1731892"/>
                  <a:pt x="7664041" y="1762373"/>
                </a:cubicBezTo>
                <a:cubicBezTo>
                  <a:pt x="7664041" y="1792854"/>
                  <a:pt x="7639331" y="1817564"/>
                  <a:pt x="7608849" y="1817564"/>
                </a:cubicBezTo>
                <a:cubicBezTo>
                  <a:pt x="7578367" y="1817564"/>
                  <a:pt x="7553657" y="1792854"/>
                  <a:pt x="7553657" y="1762373"/>
                </a:cubicBezTo>
                <a:cubicBezTo>
                  <a:pt x="7553657" y="1731892"/>
                  <a:pt x="7578367" y="1707182"/>
                  <a:pt x="7608849" y="1707182"/>
                </a:cubicBezTo>
                <a:close/>
                <a:moveTo>
                  <a:pt x="7481895" y="1707182"/>
                </a:moveTo>
                <a:cubicBezTo>
                  <a:pt x="7512377" y="1707182"/>
                  <a:pt x="7537087" y="1731892"/>
                  <a:pt x="7537087" y="1762373"/>
                </a:cubicBezTo>
                <a:cubicBezTo>
                  <a:pt x="7537087" y="1792854"/>
                  <a:pt x="7512377" y="1817564"/>
                  <a:pt x="7481895" y="1817564"/>
                </a:cubicBezTo>
                <a:cubicBezTo>
                  <a:pt x="7451413" y="1817564"/>
                  <a:pt x="7426703" y="1792854"/>
                  <a:pt x="7426703" y="1762373"/>
                </a:cubicBezTo>
                <a:cubicBezTo>
                  <a:pt x="7426703" y="1731892"/>
                  <a:pt x="7451413" y="1707182"/>
                  <a:pt x="7481895" y="1707182"/>
                </a:cubicBezTo>
                <a:close/>
                <a:moveTo>
                  <a:pt x="7341579" y="1707182"/>
                </a:moveTo>
                <a:cubicBezTo>
                  <a:pt x="7372061" y="1707182"/>
                  <a:pt x="7396771" y="1731892"/>
                  <a:pt x="7396771" y="1762373"/>
                </a:cubicBezTo>
                <a:cubicBezTo>
                  <a:pt x="7396771" y="1792854"/>
                  <a:pt x="7372061" y="1817564"/>
                  <a:pt x="7341579" y="1817564"/>
                </a:cubicBezTo>
                <a:cubicBezTo>
                  <a:pt x="7311097" y="1817564"/>
                  <a:pt x="7286387" y="1792854"/>
                  <a:pt x="7286387" y="1762373"/>
                </a:cubicBezTo>
                <a:cubicBezTo>
                  <a:pt x="7286387" y="1731892"/>
                  <a:pt x="7311097" y="1707182"/>
                  <a:pt x="7341579" y="1707182"/>
                </a:cubicBezTo>
                <a:close/>
                <a:moveTo>
                  <a:pt x="7211286" y="1707182"/>
                </a:moveTo>
                <a:cubicBezTo>
                  <a:pt x="7241768" y="1707182"/>
                  <a:pt x="7266478" y="1731892"/>
                  <a:pt x="7266478" y="1762373"/>
                </a:cubicBezTo>
                <a:cubicBezTo>
                  <a:pt x="7266478" y="1792854"/>
                  <a:pt x="7241768" y="1817564"/>
                  <a:pt x="7211286" y="1817564"/>
                </a:cubicBezTo>
                <a:cubicBezTo>
                  <a:pt x="7180804" y="1817564"/>
                  <a:pt x="7156094" y="1792854"/>
                  <a:pt x="7156094" y="1762373"/>
                </a:cubicBezTo>
                <a:cubicBezTo>
                  <a:pt x="7156094" y="1731892"/>
                  <a:pt x="7180804" y="1707182"/>
                  <a:pt x="7211286" y="1707182"/>
                </a:cubicBezTo>
                <a:close/>
                <a:moveTo>
                  <a:pt x="7080993" y="1707182"/>
                </a:moveTo>
                <a:cubicBezTo>
                  <a:pt x="7111475" y="1707182"/>
                  <a:pt x="7136185" y="1731892"/>
                  <a:pt x="7136185" y="1762373"/>
                </a:cubicBezTo>
                <a:cubicBezTo>
                  <a:pt x="7136185" y="1792854"/>
                  <a:pt x="7111475" y="1817564"/>
                  <a:pt x="7080993" y="1817564"/>
                </a:cubicBezTo>
                <a:cubicBezTo>
                  <a:pt x="7050511" y="1817564"/>
                  <a:pt x="7025801" y="1792854"/>
                  <a:pt x="7025801" y="1762373"/>
                </a:cubicBezTo>
                <a:cubicBezTo>
                  <a:pt x="7025801" y="1731892"/>
                  <a:pt x="7050511" y="1707182"/>
                  <a:pt x="7080993" y="1707182"/>
                </a:cubicBezTo>
                <a:close/>
                <a:moveTo>
                  <a:pt x="6947357" y="1707182"/>
                </a:moveTo>
                <a:cubicBezTo>
                  <a:pt x="6977839" y="1707182"/>
                  <a:pt x="7002549" y="1731892"/>
                  <a:pt x="7002549" y="1762373"/>
                </a:cubicBezTo>
                <a:cubicBezTo>
                  <a:pt x="7002549" y="1792854"/>
                  <a:pt x="6977839" y="1817564"/>
                  <a:pt x="6947357" y="1817564"/>
                </a:cubicBezTo>
                <a:cubicBezTo>
                  <a:pt x="6916875" y="1817564"/>
                  <a:pt x="6892165" y="1792854"/>
                  <a:pt x="6892165" y="1762373"/>
                </a:cubicBezTo>
                <a:cubicBezTo>
                  <a:pt x="6892165" y="1731892"/>
                  <a:pt x="6916875" y="1707182"/>
                  <a:pt x="6947357" y="1707182"/>
                </a:cubicBezTo>
                <a:close/>
                <a:moveTo>
                  <a:pt x="6817063" y="1707182"/>
                </a:moveTo>
                <a:cubicBezTo>
                  <a:pt x="6847545" y="1707182"/>
                  <a:pt x="6872255" y="1731892"/>
                  <a:pt x="6872255" y="1762373"/>
                </a:cubicBezTo>
                <a:cubicBezTo>
                  <a:pt x="6872255" y="1792854"/>
                  <a:pt x="6847545" y="1817564"/>
                  <a:pt x="6817063" y="1817564"/>
                </a:cubicBezTo>
                <a:cubicBezTo>
                  <a:pt x="6786581" y="1817564"/>
                  <a:pt x="6761871" y="1792854"/>
                  <a:pt x="6761871" y="1762373"/>
                </a:cubicBezTo>
                <a:cubicBezTo>
                  <a:pt x="6761871" y="1731892"/>
                  <a:pt x="6786581" y="1707182"/>
                  <a:pt x="6817063" y="1707182"/>
                </a:cubicBezTo>
                <a:close/>
                <a:moveTo>
                  <a:pt x="6683431" y="1707182"/>
                </a:moveTo>
                <a:cubicBezTo>
                  <a:pt x="6713913" y="1707182"/>
                  <a:pt x="6738623" y="1731892"/>
                  <a:pt x="6738623" y="1762373"/>
                </a:cubicBezTo>
                <a:cubicBezTo>
                  <a:pt x="6738623" y="1792854"/>
                  <a:pt x="6713913" y="1817564"/>
                  <a:pt x="6683431" y="1817564"/>
                </a:cubicBezTo>
                <a:cubicBezTo>
                  <a:pt x="6652949" y="1817564"/>
                  <a:pt x="6628239" y="1792854"/>
                  <a:pt x="6628239" y="1762373"/>
                </a:cubicBezTo>
                <a:cubicBezTo>
                  <a:pt x="6628239" y="1731892"/>
                  <a:pt x="6652949" y="1707182"/>
                  <a:pt x="6683431" y="1707182"/>
                </a:cubicBezTo>
                <a:close/>
                <a:moveTo>
                  <a:pt x="6553137" y="1707182"/>
                </a:moveTo>
                <a:cubicBezTo>
                  <a:pt x="6583619" y="1707182"/>
                  <a:pt x="6608329" y="1731892"/>
                  <a:pt x="6608329" y="1762373"/>
                </a:cubicBezTo>
                <a:cubicBezTo>
                  <a:pt x="6608329" y="1792854"/>
                  <a:pt x="6583619" y="1817564"/>
                  <a:pt x="6553137" y="1817564"/>
                </a:cubicBezTo>
                <a:cubicBezTo>
                  <a:pt x="6522655" y="1817564"/>
                  <a:pt x="6497945" y="1792854"/>
                  <a:pt x="6497945" y="1762373"/>
                </a:cubicBezTo>
                <a:cubicBezTo>
                  <a:pt x="6497945" y="1731892"/>
                  <a:pt x="6522655" y="1707182"/>
                  <a:pt x="6553137" y="1707182"/>
                </a:cubicBezTo>
                <a:close/>
                <a:moveTo>
                  <a:pt x="6419502" y="1707182"/>
                </a:moveTo>
                <a:cubicBezTo>
                  <a:pt x="6449984" y="1707182"/>
                  <a:pt x="6474694" y="1731892"/>
                  <a:pt x="6474694" y="1762373"/>
                </a:cubicBezTo>
                <a:cubicBezTo>
                  <a:pt x="6474694" y="1792854"/>
                  <a:pt x="6449984" y="1817564"/>
                  <a:pt x="6419502" y="1817564"/>
                </a:cubicBezTo>
                <a:cubicBezTo>
                  <a:pt x="6389020" y="1817564"/>
                  <a:pt x="6364310" y="1792854"/>
                  <a:pt x="6364310" y="1762373"/>
                </a:cubicBezTo>
                <a:cubicBezTo>
                  <a:pt x="6364310" y="1731892"/>
                  <a:pt x="6389020" y="1707182"/>
                  <a:pt x="6419502" y="1707182"/>
                </a:cubicBezTo>
                <a:close/>
                <a:moveTo>
                  <a:pt x="6289207" y="1707182"/>
                </a:moveTo>
                <a:cubicBezTo>
                  <a:pt x="6319689" y="1707182"/>
                  <a:pt x="6344399" y="1731892"/>
                  <a:pt x="6344399" y="1762373"/>
                </a:cubicBezTo>
                <a:cubicBezTo>
                  <a:pt x="6344399" y="1792854"/>
                  <a:pt x="6319689" y="1817564"/>
                  <a:pt x="6289207" y="1817564"/>
                </a:cubicBezTo>
                <a:cubicBezTo>
                  <a:pt x="6258725" y="1817564"/>
                  <a:pt x="6234015" y="1792854"/>
                  <a:pt x="6234015" y="1762373"/>
                </a:cubicBezTo>
                <a:cubicBezTo>
                  <a:pt x="6234015" y="1731892"/>
                  <a:pt x="6258725" y="1707182"/>
                  <a:pt x="6289207" y="1707182"/>
                </a:cubicBezTo>
                <a:close/>
                <a:moveTo>
                  <a:pt x="6155572" y="1707182"/>
                </a:moveTo>
                <a:cubicBezTo>
                  <a:pt x="6186054" y="1707182"/>
                  <a:pt x="6210764" y="1731892"/>
                  <a:pt x="6210764" y="1762373"/>
                </a:cubicBezTo>
                <a:cubicBezTo>
                  <a:pt x="6210764" y="1792854"/>
                  <a:pt x="6186054" y="1817564"/>
                  <a:pt x="6155572" y="1817564"/>
                </a:cubicBezTo>
                <a:cubicBezTo>
                  <a:pt x="6125090" y="1817564"/>
                  <a:pt x="6100380" y="1792854"/>
                  <a:pt x="6100380" y="1762373"/>
                </a:cubicBezTo>
                <a:cubicBezTo>
                  <a:pt x="6100380" y="1731892"/>
                  <a:pt x="6125090" y="1707182"/>
                  <a:pt x="6155572" y="1707182"/>
                </a:cubicBezTo>
                <a:close/>
                <a:moveTo>
                  <a:pt x="6021938" y="1707182"/>
                </a:moveTo>
                <a:cubicBezTo>
                  <a:pt x="6052420" y="1707182"/>
                  <a:pt x="6077130" y="1731892"/>
                  <a:pt x="6077130" y="1762373"/>
                </a:cubicBezTo>
                <a:cubicBezTo>
                  <a:pt x="6077130" y="1792854"/>
                  <a:pt x="6052420" y="1817564"/>
                  <a:pt x="6021938" y="1817564"/>
                </a:cubicBezTo>
                <a:cubicBezTo>
                  <a:pt x="5991456" y="1817564"/>
                  <a:pt x="5966746" y="1792854"/>
                  <a:pt x="5966746" y="1762373"/>
                </a:cubicBezTo>
                <a:cubicBezTo>
                  <a:pt x="5966746" y="1731892"/>
                  <a:pt x="5991456" y="1707182"/>
                  <a:pt x="6021938" y="1707182"/>
                </a:cubicBezTo>
                <a:close/>
                <a:moveTo>
                  <a:pt x="5884964" y="1707182"/>
                </a:moveTo>
                <a:cubicBezTo>
                  <a:pt x="5915446" y="1707182"/>
                  <a:pt x="5940156" y="1731892"/>
                  <a:pt x="5940156" y="1762373"/>
                </a:cubicBezTo>
                <a:cubicBezTo>
                  <a:pt x="5940156" y="1792854"/>
                  <a:pt x="5915446" y="1817564"/>
                  <a:pt x="5884964" y="1817564"/>
                </a:cubicBezTo>
                <a:cubicBezTo>
                  <a:pt x="5854482" y="1817564"/>
                  <a:pt x="5829772" y="1792854"/>
                  <a:pt x="5829772" y="1762373"/>
                </a:cubicBezTo>
                <a:cubicBezTo>
                  <a:pt x="5829772" y="1731892"/>
                  <a:pt x="5854482" y="1707182"/>
                  <a:pt x="5884964" y="1707182"/>
                </a:cubicBezTo>
                <a:close/>
                <a:moveTo>
                  <a:pt x="5754670" y="1707182"/>
                </a:moveTo>
                <a:cubicBezTo>
                  <a:pt x="5785152" y="1707182"/>
                  <a:pt x="5809862" y="1731892"/>
                  <a:pt x="5809862" y="1762373"/>
                </a:cubicBezTo>
                <a:cubicBezTo>
                  <a:pt x="5809862" y="1792854"/>
                  <a:pt x="5785152" y="1817564"/>
                  <a:pt x="5754670" y="1817564"/>
                </a:cubicBezTo>
                <a:cubicBezTo>
                  <a:pt x="5724188" y="1817564"/>
                  <a:pt x="5699478" y="1792854"/>
                  <a:pt x="5699478" y="1762373"/>
                </a:cubicBezTo>
                <a:cubicBezTo>
                  <a:pt x="5699478" y="1731892"/>
                  <a:pt x="5724188" y="1707182"/>
                  <a:pt x="5754670" y="1707182"/>
                </a:cubicBezTo>
                <a:close/>
                <a:moveTo>
                  <a:pt x="5621035" y="1707182"/>
                </a:moveTo>
                <a:cubicBezTo>
                  <a:pt x="5651517" y="1707182"/>
                  <a:pt x="5676227" y="1731892"/>
                  <a:pt x="5676227" y="1762373"/>
                </a:cubicBezTo>
                <a:cubicBezTo>
                  <a:pt x="5676227" y="1792854"/>
                  <a:pt x="5651517" y="1817564"/>
                  <a:pt x="5621035" y="1817564"/>
                </a:cubicBezTo>
                <a:cubicBezTo>
                  <a:pt x="5590553" y="1817564"/>
                  <a:pt x="5565843" y="1792854"/>
                  <a:pt x="5565843" y="1762373"/>
                </a:cubicBezTo>
                <a:cubicBezTo>
                  <a:pt x="5565843" y="1731892"/>
                  <a:pt x="5590553" y="1707182"/>
                  <a:pt x="5621035" y="1707182"/>
                </a:cubicBezTo>
                <a:close/>
                <a:moveTo>
                  <a:pt x="5487399" y="1707182"/>
                </a:moveTo>
                <a:cubicBezTo>
                  <a:pt x="5517881" y="1707182"/>
                  <a:pt x="5542591" y="1731892"/>
                  <a:pt x="5542591" y="1762373"/>
                </a:cubicBezTo>
                <a:cubicBezTo>
                  <a:pt x="5542591" y="1792854"/>
                  <a:pt x="5517881" y="1817564"/>
                  <a:pt x="5487399" y="1817564"/>
                </a:cubicBezTo>
                <a:cubicBezTo>
                  <a:pt x="5456917" y="1817564"/>
                  <a:pt x="5432207" y="1792854"/>
                  <a:pt x="5432207" y="1762373"/>
                </a:cubicBezTo>
                <a:cubicBezTo>
                  <a:pt x="5432207" y="1731892"/>
                  <a:pt x="5456917" y="1707182"/>
                  <a:pt x="5487399" y="1707182"/>
                </a:cubicBezTo>
                <a:close/>
                <a:moveTo>
                  <a:pt x="5357105" y="1707182"/>
                </a:moveTo>
                <a:cubicBezTo>
                  <a:pt x="5387587" y="1707182"/>
                  <a:pt x="5412297" y="1731892"/>
                  <a:pt x="5412297" y="1762373"/>
                </a:cubicBezTo>
                <a:cubicBezTo>
                  <a:pt x="5412297" y="1792854"/>
                  <a:pt x="5387587" y="1817564"/>
                  <a:pt x="5357105" y="1817564"/>
                </a:cubicBezTo>
                <a:cubicBezTo>
                  <a:pt x="5326623" y="1817564"/>
                  <a:pt x="5301913" y="1792854"/>
                  <a:pt x="5301913" y="1762373"/>
                </a:cubicBezTo>
                <a:cubicBezTo>
                  <a:pt x="5301913" y="1731892"/>
                  <a:pt x="5326623" y="1707182"/>
                  <a:pt x="5357105" y="1707182"/>
                </a:cubicBezTo>
                <a:close/>
                <a:moveTo>
                  <a:pt x="5223473" y="1707182"/>
                </a:moveTo>
                <a:cubicBezTo>
                  <a:pt x="5253955" y="1707182"/>
                  <a:pt x="5278665" y="1731892"/>
                  <a:pt x="5278665" y="1762373"/>
                </a:cubicBezTo>
                <a:cubicBezTo>
                  <a:pt x="5278665" y="1792854"/>
                  <a:pt x="5253955" y="1817564"/>
                  <a:pt x="5223473" y="1817564"/>
                </a:cubicBezTo>
                <a:cubicBezTo>
                  <a:pt x="5192991" y="1817564"/>
                  <a:pt x="5168281" y="1792854"/>
                  <a:pt x="5168281" y="1762373"/>
                </a:cubicBezTo>
                <a:cubicBezTo>
                  <a:pt x="5168281" y="1731892"/>
                  <a:pt x="5192991" y="1707182"/>
                  <a:pt x="5223473" y="1707182"/>
                </a:cubicBezTo>
                <a:close/>
                <a:moveTo>
                  <a:pt x="5093178" y="1707182"/>
                </a:moveTo>
                <a:cubicBezTo>
                  <a:pt x="5123660" y="1707182"/>
                  <a:pt x="5148370" y="1731892"/>
                  <a:pt x="5148370" y="1762373"/>
                </a:cubicBezTo>
                <a:cubicBezTo>
                  <a:pt x="5148370" y="1792854"/>
                  <a:pt x="5123660" y="1817564"/>
                  <a:pt x="5093178" y="1817564"/>
                </a:cubicBezTo>
                <a:cubicBezTo>
                  <a:pt x="5062696" y="1817564"/>
                  <a:pt x="5037986" y="1792854"/>
                  <a:pt x="5037986" y="1762373"/>
                </a:cubicBezTo>
                <a:cubicBezTo>
                  <a:pt x="5037986" y="1731892"/>
                  <a:pt x="5062696" y="1707182"/>
                  <a:pt x="5093178" y="1707182"/>
                </a:cubicBezTo>
                <a:close/>
                <a:moveTo>
                  <a:pt x="4959543" y="1707182"/>
                </a:moveTo>
                <a:cubicBezTo>
                  <a:pt x="4990025" y="1707182"/>
                  <a:pt x="5014735" y="1731892"/>
                  <a:pt x="5014735" y="1762373"/>
                </a:cubicBezTo>
                <a:cubicBezTo>
                  <a:pt x="5014735" y="1792854"/>
                  <a:pt x="4990025" y="1817564"/>
                  <a:pt x="4959543" y="1817564"/>
                </a:cubicBezTo>
                <a:cubicBezTo>
                  <a:pt x="4929061" y="1817564"/>
                  <a:pt x="4904351" y="1792854"/>
                  <a:pt x="4904351" y="1762373"/>
                </a:cubicBezTo>
                <a:cubicBezTo>
                  <a:pt x="4904351" y="1731892"/>
                  <a:pt x="4929061" y="1707182"/>
                  <a:pt x="4959543" y="1707182"/>
                </a:cubicBezTo>
                <a:close/>
                <a:moveTo>
                  <a:pt x="4829251" y="1707182"/>
                </a:moveTo>
                <a:cubicBezTo>
                  <a:pt x="4859733" y="1707182"/>
                  <a:pt x="4884443" y="1731892"/>
                  <a:pt x="4884443" y="1762373"/>
                </a:cubicBezTo>
                <a:cubicBezTo>
                  <a:pt x="4884443" y="1792854"/>
                  <a:pt x="4859733" y="1817564"/>
                  <a:pt x="4829251" y="1817564"/>
                </a:cubicBezTo>
                <a:cubicBezTo>
                  <a:pt x="4798769" y="1817564"/>
                  <a:pt x="4774059" y="1792854"/>
                  <a:pt x="4774059" y="1762373"/>
                </a:cubicBezTo>
                <a:cubicBezTo>
                  <a:pt x="4774059" y="1731892"/>
                  <a:pt x="4798769" y="1707182"/>
                  <a:pt x="4829251" y="1707182"/>
                </a:cubicBezTo>
                <a:close/>
                <a:moveTo>
                  <a:pt x="4695613" y="1707182"/>
                </a:moveTo>
                <a:cubicBezTo>
                  <a:pt x="4726095" y="1707182"/>
                  <a:pt x="4750805" y="1731892"/>
                  <a:pt x="4750805" y="1762373"/>
                </a:cubicBezTo>
                <a:cubicBezTo>
                  <a:pt x="4750805" y="1792854"/>
                  <a:pt x="4726095" y="1817564"/>
                  <a:pt x="4695613" y="1817564"/>
                </a:cubicBezTo>
                <a:cubicBezTo>
                  <a:pt x="4665131" y="1817564"/>
                  <a:pt x="4640421" y="1792854"/>
                  <a:pt x="4640421" y="1762373"/>
                </a:cubicBezTo>
                <a:cubicBezTo>
                  <a:pt x="4640421" y="1731892"/>
                  <a:pt x="4665131" y="1707182"/>
                  <a:pt x="4695613" y="1707182"/>
                </a:cubicBezTo>
                <a:close/>
                <a:moveTo>
                  <a:pt x="3098681" y="1707182"/>
                </a:moveTo>
                <a:cubicBezTo>
                  <a:pt x="3129163" y="1707182"/>
                  <a:pt x="3153873" y="1731892"/>
                  <a:pt x="3153873" y="1762373"/>
                </a:cubicBezTo>
                <a:cubicBezTo>
                  <a:pt x="3153873" y="1792854"/>
                  <a:pt x="3129163" y="1817564"/>
                  <a:pt x="3098681" y="1817564"/>
                </a:cubicBezTo>
                <a:cubicBezTo>
                  <a:pt x="3068199" y="1817564"/>
                  <a:pt x="3043489" y="1792854"/>
                  <a:pt x="3043489" y="1762373"/>
                </a:cubicBezTo>
                <a:cubicBezTo>
                  <a:pt x="3043489" y="1731892"/>
                  <a:pt x="3068199" y="1707182"/>
                  <a:pt x="3098681" y="1707182"/>
                </a:cubicBezTo>
                <a:close/>
                <a:moveTo>
                  <a:pt x="2971729" y="1707182"/>
                </a:moveTo>
                <a:cubicBezTo>
                  <a:pt x="3002211" y="1707182"/>
                  <a:pt x="3026921" y="1731892"/>
                  <a:pt x="3026921" y="1762373"/>
                </a:cubicBezTo>
                <a:cubicBezTo>
                  <a:pt x="3026921" y="1792854"/>
                  <a:pt x="3002211" y="1817564"/>
                  <a:pt x="2971729" y="1817564"/>
                </a:cubicBezTo>
                <a:cubicBezTo>
                  <a:pt x="2941247" y="1817564"/>
                  <a:pt x="2916537" y="1792854"/>
                  <a:pt x="2916537" y="1762373"/>
                </a:cubicBezTo>
                <a:cubicBezTo>
                  <a:pt x="2916537" y="1731892"/>
                  <a:pt x="2941247" y="1707182"/>
                  <a:pt x="2971729" y="1707182"/>
                </a:cubicBezTo>
                <a:close/>
                <a:moveTo>
                  <a:pt x="2834772" y="1707182"/>
                </a:moveTo>
                <a:cubicBezTo>
                  <a:pt x="2865254" y="1707182"/>
                  <a:pt x="2889964" y="1731892"/>
                  <a:pt x="2889964" y="1762373"/>
                </a:cubicBezTo>
                <a:cubicBezTo>
                  <a:pt x="2889964" y="1792854"/>
                  <a:pt x="2865254" y="1817564"/>
                  <a:pt x="2834772" y="1817564"/>
                </a:cubicBezTo>
                <a:cubicBezTo>
                  <a:pt x="2804290" y="1817564"/>
                  <a:pt x="2779580" y="1792854"/>
                  <a:pt x="2779580" y="1762373"/>
                </a:cubicBezTo>
                <a:cubicBezTo>
                  <a:pt x="2779580" y="1731892"/>
                  <a:pt x="2804290" y="1707182"/>
                  <a:pt x="2834772" y="1707182"/>
                </a:cubicBezTo>
                <a:close/>
                <a:moveTo>
                  <a:pt x="2707817" y="1707182"/>
                </a:moveTo>
                <a:cubicBezTo>
                  <a:pt x="2738299" y="1707182"/>
                  <a:pt x="2763009" y="1731892"/>
                  <a:pt x="2763009" y="1762373"/>
                </a:cubicBezTo>
                <a:cubicBezTo>
                  <a:pt x="2763009" y="1792854"/>
                  <a:pt x="2738299" y="1817564"/>
                  <a:pt x="2707817" y="1817564"/>
                </a:cubicBezTo>
                <a:cubicBezTo>
                  <a:pt x="2677336" y="1817564"/>
                  <a:pt x="2652625" y="1792854"/>
                  <a:pt x="2652625" y="1762373"/>
                </a:cubicBezTo>
                <a:cubicBezTo>
                  <a:pt x="2652625" y="1731892"/>
                  <a:pt x="2677336" y="1707182"/>
                  <a:pt x="2707817" y="1707182"/>
                </a:cubicBezTo>
                <a:close/>
                <a:moveTo>
                  <a:pt x="2570843" y="1707182"/>
                </a:moveTo>
                <a:cubicBezTo>
                  <a:pt x="2601326" y="1707182"/>
                  <a:pt x="2626036" y="1731892"/>
                  <a:pt x="2626036" y="1762373"/>
                </a:cubicBezTo>
                <a:cubicBezTo>
                  <a:pt x="2626036" y="1792854"/>
                  <a:pt x="2601326" y="1817564"/>
                  <a:pt x="2570843" y="1817564"/>
                </a:cubicBezTo>
                <a:cubicBezTo>
                  <a:pt x="2540362" y="1817564"/>
                  <a:pt x="2515651" y="1792854"/>
                  <a:pt x="2515651" y="1762373"/>
                </a:cubicBezTo>
                <a:cubicBezTo>
                  <a:pt x="2515651" y="1731892"/>
                  <a:pt x="2540362" y="1707182"/>
                  <a:pt x="2570843" y="1707182"/>
                </a:cubicBezTo>
                <a:close/>
                <a:moveTo>
                  <a:pt x="2437207" y="1707182"/>
                </a:moveTo>
                <a:cubicBezTo>
                  <a:pt x="2467689" y="1707182"/>
                  <a:pt x="2492398" y="1731892"/>
                  <a:pt x="2492398" y="1762373"/>
                </a:cubicBezTo>
                <a:cubicBezTo>
                  <a:pt x="2492398" y="1792854"/>
                  <a:pt x="2467689" y="1817564"/>
                  <a:pt x="2437207" y="1817564"/>
                </a:cubicBezTo>
                <a:cubicBezTo>
                  <a:pt x="2406725" y="1817564"/>
                  <a:pt x="2382015" y="1792854"/>
                  <a:pt x="2382015" y="1762373"/>
                </a:cubicBezTo>
                <a:cubicBezTo>
                  <a:pt x="2382015" y="1731892"/>
                  <a:pt x="2406725" y="1707182"/>
                  <a:pt x="2437207" y="1707182"/>
                </a:cubicBezTo>
                <a:close/>
                <a:moveTo>
                  <a:pt x="2303575" y="1707182"/>
                </a:moveTo>
                <a:cubicBezTo>
                  <a:pt x="2334057" y="1707182"/>
                  <a:pt x="2358767" y="1731892"/>
                  <a:pt x="2358767" y="1762373"/>
                </a:cubicBezTo>
                <a:cubicBezTo>
                  <a:pt x="2358767" y="1792854"/>
                  <a:pt x="2334057" y="1817564"/>
                  <a:pt x="2303575" y="1817564"/>
                </a:cubicBezTo>
                <a:cubicBezTo>
                  <a:pt x="2273093" y="1817564"/>
                  <a:pt x="2248383" y="1792854"/>
                  <a:pt x="2248383" y="1762373"/>
                </a:cubicBezTo>
                <a:cubicBezTo>
                  <a:pt x="2248383" y="1731892"/>
                  <a:pt x="2273093" y="1707182"/>
                  <a:pt x="2303575" y="1707182"/>
                </a:cubicBezTo>
                <a:close/>
                <a:moveTo>
                  <a:pt x="2173282" y="1707182"/>
                </a:moveTo>
                <a:cubicBezTo>
                  <a:pt x="2203764" y="1707182"/>
                  <a:pt x="2228474" y="1731892"/>
                  <a:pt x="2228474" y="1762373"/>
                </a:cubicBezTo>
                <a:cubicBezTo>
                  <a:pt x="2228474" y="1792854"/>
                  <a:pt x="2203764" y="1817564"/>
                  <a:pt x="2173282" y="1817564"/>
                </a:cubicBezTo>
                <a:cubicBezTo>
                  <a:pt x="2142800" y="1817564"/>
                  <a:pt x="2118090" y="1792854"/>
                  <a:pt x="2118090" y="1762373"/>
                </a:cubicBezTo>
                <a:cubicBezTo>
                  <a:pt x="2118090" y="1731892"/>
                  <a:pt x="2142800" y="1707182"/>
                  <a:pt x="2173282" y="1707182"/>
                </a:cubicBezTo>
                <a:close/>
                <a:moveTo>
                  <a:pt x="2039648" y="1707182"/>
                </a:moveTo>
                <a:cubicBezTo>
                  <a:pt x="2070129" y="1707182"/>
                  <a:pt x="2094840" y="1731892"/>
                  <a:pt x="2094840" y="1762373"/>
                </a:cubicBezTo>
                <a:cubicBezTo>
                  <a:pt x="2094840" y="1792854"/>
                  <a:pt x="2070129" y="1817564"/>
                  <a:pt x="2039648" y="1817564"/>
                </a:cubicBezTo>
                <a:cubicBezTo>
                  <a:pt x="2009165" y="1817564"/>
                  <a:pt x="1984455" y="1792854"/>
                  <a:pt x="1984455" y="1762373"/>
                </a:cubicBezTo>
                <a:cubicBezTo>
                  <a:pt x="1984455" y="1731892"/>
                  <a:pt x="2009165" y="1707182"/>
                  <a:pt x="2039648" y="1707182"/>
                </a:cubicBezTo>
                <a:close/>
                <a:moveTo>
                  <a:pt x="1909353" y="1707182"/>
                </a:moveTo>
                <a:cubicBezTo>
                  <a:pt x="1939835" y="1707182"/>
                  <a:pt x="1964545" y="1731892"/>
                  <a:pt x="1964545" y="1762373"/>
                </a:cubicBezTo>
                <a:cubicBezTo>
                  <a:pt x="1964545" y="1792854"/>
                  <a:pt x="1939835" y="1817564"/>
                  <a:pt x="1909353" y="1817564"/>
                </a:cubicBezTo>
                <a:cubicBezTo>
                  <a:pt x="1878870" y="1817564"/>
                  <a:pt x="1854161" y="1792854"/>
                  <a:pt x="1854161" y="1762373"/>
                </a:cubicBezTo>
                <a:cubicBezTo>
                  <a:pt x="1854161" y="1731892"/>
                  <a:pt x="1878870" y="1707182"/>
                  <a:pt x="1909353" y="1707182"/>
                </a:cubicBezTo>
                <a:close/>
                <a:moveTo>
                  <a:pt x="1779058" y="1707182"/>
                </a:moveTo>
                <a:cubicBezTo>
                  <a:pt x="1809540" y="1707182"/>
                  <a:pt x="1834251" y="1731892"/>
                  <a:pt x="1834251" y="1762373"/>
                </a:cubicBezTo>
                <a:cubicBezTo>
                  <a:pt x="1834251" y="1792854"/>
                  <a:pt x="1809540" y="1817564"/>
                  <a:pt x="1779058" y="1817564"/>
                </a:cubicBezTo>
                <a:cubicBezTo>
                  <a:pt x="1748577" y="1817564"/>
                  <a:pt x="1723867" y="1792854"/>
                  <a:pt x="1723867" y="1762373"/>
                </a:cubicBezTo>
                <a:cubicBezTo>
                  <a:pt x="1723867" y="1731892"/>
                  <a:pt x="1748577" y="1707182"/>
                  <a:pt x="1779058" y="1707182"/>
                </a:cubicBezTo>
                <a:close/>
                <a:moveTo>
                  <a:pt x="1645422" y="1707182"/>
                </a:moveTo>
                <a:cubicBezTo>
                  <a:pt x="1675906" y="1707182"/>
                  <a:pt x="1700617" y="1731892"/>
                  <a:pt x="1700617" y="1762373"/>
                </a:cubicBezTo>
                <a:cubicBezTo>
                  <a:pt x="1700617" y="1792854"/>
                  <a:pt x="1675906" y="1817564"/>
                  <a:pt x="1645422" y="1817564"/>
                </a:cubicBezTo>
                <a:cubicBezTo>
                  <a:pt x="1614940" y="1817564"/>
                  <a:pt x="1590230" y="1792854"/>
                  <a:pt x="1590230" y="1762373"/>
                </a:cubicBezTo>
                <a:cubicBezTo>
                  <a:pt x="1590230" y="1731892"/>
                  <a:pt x="1614940" y="1707182"/>
                  <a:pt x="1645422" y="1707182"/>
                </a:cubicBezTo>
                <a:close/>
                <a:moveTo>
                  <a:pt x="1515130" y="1707182"/>
                </a:moveTo>
                <a:cubicBezTo>
                  <a:pt x="1545612" y="1707182"/>
                  <a:pt x="1570322" y="1731892"/>
                  <a:pt x="1570322" y="1762373"/>
                </a:cubicBezTo>
                <a:cubicBezTo>
                  <a:pt x="1570322" y="1792854"/>
                  <a:pt x="1545612" y="1817564"/>
                  <a:pt x="1515130" y="1817564"/>
                </a:cubicBezTo>
                <a:cubicBezTo>
                  <a:pt x="1484648" y="1817564"/>
                  <a:pt x="1459938" y="1792854"/>
                  <a:pt x="1459938" y="1762373"/>
                </a:cubicBezTo>
                <a:cubicBezTo>
                  <a:pt x="1459938" y="1731892"/>
                  <a:pt x="1484648" y="1707182"/>
                  <a:pt x="1515130" y="1707182"/>
                </a:cubicBezTo>
                <a:close/>
                <a:moveTo>
                  <a:pt x="1381494" y="1707182"/>
                </a:moveTo>
                <a:cubicBezTo>
                  <a:pt x="1411978" y="1707182"/>
                  <a:pt x="1436688" y="1731892"/>
                  <a:pt x="1436688" y="1762373"/>
                </a:cubicBezTo>
                <a:cubicBezTo>
                  <a:pt x="1436688" y="1792854"/>
                  <a:pt x="1411978" y="1817564"/>
                  <a:pt x="1381494" y="1817564"/>
                </a:cubicBezTo>
                <a:cubicBezTo>
                  <a:pt x="1351014" y="1817564"/>
                  <a:pt x="1326303" y="1792854"/>
                  <a:pt x="1326303" y="1762373"/>
                </a:cubicBezTo>
                <a:cubicBezTo>
                  <a:pt x="1326303" y="1731892"/>
                  <a:pt x="1351014" y="1707182"/>
                  <a:pt x="1381494" y="1707182"/>
                </a:cubicBezTo>
                <a:close/>
                <a:moveTo>
                  <a:pt x="1251201" y="1707182"/>
                </a:moveTo>
                <a:cubicBezTo>
                  <a:pt x="1281685" y="1707182"/>
                  <a:pt x="1306393" y="1731892"/>
                  <a:pt x="1306393" y="1762373"/>
                </a:cubicBezTo>
                <a:cubicBezTo>
                  <a:pt x="1306393" y="1792854"/>
                  <a:pt x="1281685" y="1817564"/>
                  <a:pt x="1251201" y="1817564"/>
                </a:cubicBezTo>
                <a:cubicBezTo>
                  <a:pt x="1220721" y="1817564"/>
                  <a:pt x="1196010" y="1792854"/>
                  <a:pt x="1196010" y="1762373"/>
                </a:cubicBezTo>
                <a:cubicBezTo>
                  <a:pt x="1196010" y="1731892"/>
                  <a:pt x="1220721" y="1707182"/>
                  <a:pt x="1251201" y="1707182"/>
                </a:cubicBezTo>
                <a:close/>
                <a:moveTo>
                  <a:pt x="1909361" y="1580232"/>
                </a:moveTo>
                <a:cubicBezTo>
                  <a:pt x="1939843" y="1580232"/>
                  <a:pt x="1964554" y="1604942"/>
                  <a:pt x="1964554" y="1635423"/>
                </a:cubicBezTo>
                <a:cubicBezTo>
                  <a:pt x="1964554" y="1665904"/>
                  <a:pt x="1939843" y="1690614"/>
                  <a:pt x="1909361" y="1690614"/>
                </a:cubicBezTo>
                <a:cubicBezTo>
                  <a:pt x="1878879" y="1690614"/>
                  <a:pt x="1854168" y="1665904"/>
                  <a:pt x="1854168" y="1635423"/>
                </a:cubicBezTo>
                <a:cubicBezTo>
                  <a:pt x="1854168" y="1604942"/>
                  <a:pt x="1878879" y="1580232"/>
                  <a:pt x="1909361" y="1580232"/>
                </a:cubicBezTo>
                <a:close/>
                <a:moveTo>
                  <a:pt x="1779065" y="1580232"/>
                </a:moveTo>
                <a:cubicBezTo>
                  <a:pt x="1809547" y="1580232"/>
                  <a:pt x="1834257" y="1604942"/>
                  <a:pt x="1834257" y="1635423"/>
                </a:cubicBezTo>
                <a:cubicBezTo>
                  <a:pt x="1834257" y="1665904"/>
                  <a:pt x="1809547" y="1690614"/>
                  <a:pt x="1779065" y="1690614"/>
                </a:cubicBezTo>
                <a:cubicBezTo>
                  <a:pt x="1748583" y="1690614"/>
                  <a:pt x="1723872" y="1665904"/>
                  <a:pt x="1723872" y="1635423"/>
                </a:cubicBezTo>
                <a:cubicBezTo>
                  <a:pt x="1723872" y="1604942"/>
                  <a:pt x="1748583" y="1580232"/>
                  <a:pt x="1779065" y="1580232"/>
                </a:cubicBezTo>
                <a:close/>
                <a:moveTo>
                  <a:pt x="1645431" y="1580232"/>
                </a:moveTo>
                <a:cubicBezTo>
                  <a:pt x="1675914" y="1580232"/>
                  <a:pt x="1700623" y="1604942"/>
                  <a:pt x="1700623" y="1635423"/>
                </a:cubicBezTo>
                <a:cubicBezTo>
                  <a:pt x="1700623" y="1665904"/>
                  <a:pt x="1675914" y="1690614"/>
                  <a:pt x="1645431" y="1690614"/>
                </a:cubicBezTo>
                <a:cubicBezTo>
                  <a:pt x="1614950" y="1690614"/>
                  <a:pt x="1590238" y="1665904"/>
                  <a:pt x="1590238" y="1635423"/>
                </a:cubicBezTo>
                <a:cubicBezTo>
                  <a:pt x="1590238" y="1604942"/>
                  <a:pt x="1614950" y="1580232"/>
                  <a:pt x="1645431" y="1580232"/>
                </a:cubicBezTo>
                <a:close/>
                <a:moveTo>
                  <a:pt x="1515140" y="1580232"/>
                </a:moveTo>
                <a:cubicBezTo>
                  <a:pt x="1545619" y="1580232"/>
                  <a:pt x="1570329" y="1604942"/>
                  <a:pt x="1570329" y="1635423"/>
                </a:cubicBezTo>
                <a:cubicBezTo>
                  <a:pt x="1570329" y="1665904"/>
                  <a:pt x="1545619" y="1690614"/>
                  <a:pt x="1515140" y="1690614"/>
                </a:cubicBezTo>
                <a:cubicBezTo>
                  <a:pt x="1484656" y="1690614"/>
                  <a:pt x="1459945" y="1665904"/>
                  <a:pt x="1459945" y="1635423"/>
                </a:cubicBezTo>
                <a:cubicBezTo>
                  <a:pt x="1459945" y="1604942"/>
                  <a:pt x="1484656" y="1580232"/>
                  <a:pt x="1515140" y="1580232"/>
                </a:cubicBezTo>
                <a:close/>
                <a:moveTo>
                  <a:pt x="1381504" y="1580232"/>
                </a:moveTo>
                <a:cubicBezTo>
                  <a:pt x="1411984" y="1580232"/>
                  <a:pt x="1436697" y="1604942"/>
                  <a:pt x="1436697" y="1635423"/>
                </a:cubicBezTo>
                <a:cubicBezTo>
                  <a:pt x="1436697" y="1665904"/>
                  <a:pt x="1411984" y="1690614"/>
                  <a:pt x="1381504" y="1690614"/>
                </a:cubicBezTo>
                <a:cubicBezTo>
                  <a:pt x="1351022" y="1690614"/>
                  <a:pt x="1326312" y="1665904"/>
                  <a:pt x="1326312" y="1635423"/>
                </a:cubicBezTo>
                <a:cubicBezTo>
                  <a:pt x="1326312" y="1604942"/>
                  <a:pt x="1351022" y="1580232"/>
                  <a:pt x="1381504" y="1580232"/>
                </a:cubicBezTo>
                <a:close/>
                <a:moveTo>
                  <a:pt x="1251210" y="1580232"/>
                </a:moveTo>
                <a:cubicBezTo>
                  <a:pt x="1281690" y="1580232"/>
                  <a:pt x="1306401" y="1604942"/>
                  <a:pt x="1306401" y="1635423"/>
                </a:cubicBezTo>
                <a:cubicBezTo>
                  <a:pt x="1306401" y="1665904"/>
                  <a:pt x="1281690" y="1690614"/>
                  <a:pt x="1251210" y="1690614"/>
                </a:cubicBezTo>
                <a:cubicBezTo>
                  <a:pt x="1220727" y="1690614"/>
                  <a:pt x="1196016" y="1665904"/>
                  <a:pt x="1196016" y="1635423"/>
                </a:cubicBezTo>
                <a:cubicBezTo>
                  <a:pt x="1196016" y="1604942"/>
                  <a:pt x="1220727" y="1580232"/>
                  <a:pt x="1251210" y="1580232"/>
                </a:cubicBezTo>
                <a:close/>
                <a:moveTo>
                  <a:pt x="9068806" y="1580228"/>
                </a:moveTo>
                <a:cubicBezTo>
                  <a:pt x="9099288" y="1580228"/>
                  <a:pt x="9123998" y="1604938"/>
                  <a:pt x="9123998" y="1635419"/>
                </a:cubicBezTo>
                <a:cubicBezTo>
                  <a:pt x="9123998" y="1665900"/>
                  <a:pt x="9099288" y="1690610"/>
                  <a:pt x="9068806" y="1690610"/>
                </a:cubicBezTo>
                <a:cubicBezTo>
                  <a:pt x="9038324" y="1690610"/>
                  <a:pt x="9013614" y="1665900"/>
                  <a:pt x="9013614" y="1635419"/>
                </a:cubicBezTo>
                <a:cubicBezTo>
                  <a:pt x="9013614" y="1604938"/>
                  <a:pt x="9038324" y="1580228"/>
                  <a:pt x="9068806" y="1580228"/>
                </a:cubicBezTo>
                <a:close/>
                <a:moveTo>
                  <a:pt x="8671243" y="1580228"/>
                </a:moveTo>
                <a:cubicBezTo>
                  <a:pt x="8701725" y="1580228"/>
                  <a:pt x="8726435" y="1604938"/>
                  <a:pt x="8726435" y="1635419"/>
                </a:cubicBezTo>
                <a:cubicBezTo>
                  <a:pt x="8726435" y="1665900"/>
                  <a:pt x="8701725" y="1690610"/>
                  <a:pt x="8671243" y="1690610"/>
                </a:cubicBezTo>
                <a:cubicBezTo>
                  <a:pt x="8640761" y="1690610"/>
                  <a:pt x="8616051" y="1665900"/>
                  <a:pt x="8616051" y="1635419"/>
                </a:cubicBezTo>
                <a:cubicBezTo>
                  <a:pt x="8616051" y="1604938"/>
                  <a:pt x="8640761" y="1580228"/>
                  <a:pt x="8671243" y="1580228"/>
                </a:cubicBezTo>
                <a:close/>
                <a:moveTo>
                  <a:pt x="8537609" y="1580228"/>
                </a:moveTo>
                <a:cubicBezTo>
                  <a:pt x="8568091" y="1580228"/>
                  <a:pt x="8592801" y="1604938"/>
                  <a:pt x="8592801" y="1635419"/>
                </a:cubicBezTo>
                <a:cubicBezTo>
                  <a:pt x="8592801" y="1665900"/>
                  <a:pt x="8568091" y="1690610"/>
                  <a:pt x="8537609" y="1690610"/>
                </a:cubicBezTo>
                <a:cubicBezTo>
                  <a:pt x="8507127" y="1690610"/>
                  <a:pt x="8482417" y="1665900"/>
                  <a:pt x="8482417" y="1635419"/>
                </a:cubicBezTo>
                <a:cubicBezTo>
                  <a:pt x="8482417" y="1604938"/>
                  <a:pt x="8507127" y="1580228"/>
                  <a:pt x="8537609" y="1580228"/>
                </a:cubicBezTo>
                <a:close/>
                <a:moveTo>
                  <a:pt x="8407318" y="1580228"/>
                </a:moveTo>
                <a:cubicBezTo>
                  <a:pt x="8437800" y="1580228"/>
                  <a:pt x="8462510" y="1604938"/>
                  <a:pt x="8462510" y="1635419"/>
                </a:cubicBezTo>
                <a:cubicBezTo>
                  <a:pt x="8462510" y="1665900"/>
                  <a:pt x="8437800" y="1690610"/>
                  <a:pt x="8407318" y="1690610"/>
                </a:cubicBezTo>
                <a:cubicBezTo>
                  <a:pt x="8376836" y="1690610"/>
                  <a:pt x="8352126" y="1665900"/>
                  <a:pt x="8352126" y="1635419"/>
                </a:cubicBezTo>
                <a:cubicBezTo>
                  <a:pt x="8352126" y="1604938"/>
                  <a:pt x="8376836" y="1580228"/>
                  <a:pt x="8407318" y="1580228"/>
                </a:cubicBezTo>
                <a:close/>
                <a:moveTo>
                  <a:pt x="8273682" y="1580228"/>
                </a:moveTo>
                <a:cubicBezTo>
                  <a:pt x="8304164" y="1580228"/>
                  <a:pt x="8328874" y="1604938"/>
                  <a:pt x="8328874" y="1635419"/>
                </a:cubicBezTo>
                <a:cubicBezTo>
                  <a:pt x="8328874" y="1665900"/>
                  <a:pt x="8304164" y="1690610"/>
                  <a:pt x="8273682" y="1690610"/>
                </a:cubicBezTo>
                <a:cubicBezTo>
                  <a:pt x="8243200" y="1690610"/>
                  <a:pt x="8218490" y="1665900"/>
                  <a:pt x="8218490" y="1635419"/>
                </a:cubicBezTo>
                <a:cubicBezTo>
                  <a:pt x="8218490" y="1604938"/>
                  <a:pt x="8243200" y="1580228"/>
                  <a:pt x="8273682" y="1580228"/>
                </a:cubicBezTo>
                <a:close/>
                <a:moveTo>
                  <a:pt x="8143386" y="1580228"/>
                </a:moveTo>
                <a:cubicBezTo>
                  <a:pt x="8173868" y="1580228"/>
                  <a:pt x="8198578" y="1604938"/>
                  <a:pt x="8198578" y="1635419"/>
                </a:cubicBezTo>
                <a:cubicBezTo>
                  <a:pt x="8198578" y="1665900"/>
                  <a:pt x="8173868" y="1690610"/>
                  <a:pt x="8143386" y="1690610"/>
                </a:cubicBezTo>
                <a:cubicBezTo>
                  <a:pt x="8112904" y="1690610"/>
                  <a:pt x="8088194" y="1665900"/>
                  <a:pt x="8088194" y="1635419"/>
                </a:cubicBezTo>
                <a:cubicBezTo>
                  <a:pt x="8088194" y="1604938"/>
                  <a:pt x="8112904" y="1580228"/>
                  <a:pt x="8143386" y="1580228"/>
                </a:cubicBezTo>
                <a:close/>
                <a:moveTo>
                  <a:pt x="8009752" y="1580228"/>
                </a:moveTo>
                <a:cubicBezTo>
                  <a:pt x="8040234" y="1580228"/>
                  <a:pt x="8064944" y="1604938"/>
                  <a:pt x="8064944" y="1635419"/>
                </a:cubicBezTo>
                <a:cubicBezTo>
                  <a:pt x="8064944" y="1665900"/>
                  <a:pt x="8040234" y="1690610"/>
                  <a:pt x="8009752" y="1690610"/>
                </a:cubicBezTo>
                <a:cubicBezTo>
                  <a:pt x="7979270" y="1690610"/>
                  <a:pt x="7954560" y="1665900"/>
                  <a:pt x="7954560" y="1635419"/>
                </a:cubicBezTo>
                <a:cubicBezTo>
                  <a:pt x="7954560" y="1604938"/>
                  <a:pt x="7979270" y="1580228"/>
                  <a:pt x="8009752" y="1580228"/>
                </a:cubicBezTo>
                <a:close/>
                <a:moveTo>
                  <a:pt x="7876117" y="1580228"/>
                </a:moveTo>
                <a:cubicBezTo>
                  <a:pt x="7906599" y="1580228"/>
                  <a:pt x="7931309" y="1604938"/>
                  <a:pt x="7931309" y="1635419"/>
                </a:cubicBezTo>
                <a:cubicBezTo>
                  <a:pt x="7931309" y="1665900"/>
                  <a:pt x="7906599" y="1690610"/>
                  <a:pt x="7876117" y="1690610"/>
                </a:cubicBezTo>
                <a:cubicBezTo>
                  <a:pt x="7845635" y="1690610"/>
                  <a:pt x="7820925" y="1665900"/>
                  <a:pt x="7820925" y="1635419"/>
                </a:cubicBezTo>
                <a:cubicBezTo>
                  <a:pt x="7820925" y="1604938"/>
                  <a:pt x="7845635" y="1580228"/>
                  <a:pt x="7876117" y="1580228"/>
                </a:cubicBezTo>
                <a:close/>
                <a:moveTo>
                  <a:pt x="7745824" y="1580228"/>
                </a:moveTo>
                <a:cubicBezTo>
                  <a:pt x="7776306" y="1580228"/>
                  <a:pt x="7801016" y="1604938"/>
                  <a:pt x="7801016" y="1635419"/>
                </a:cubicBezTo>
                <a:cubicBezTo>
                  <a:pt x="7801016" y="1665900"/>
                  <a:pt x="7776306" y="1690610"/>
                  <a:pt x="7745824" y="1690610"/>
                </a:cubicBezTo>
                <a:cubicBezTo>
                  <a:pt x="7715342" y="1690610"/>
                  <a:pt x="7690632" y="1665900"/>
                  <a:pt x="7690632" y="1635419"/>
                </a:cubicBezTo>
                <a:cubicBezTo>
                  <a:pt x="7690632" y="1604938"/>
                  <a:pt x="7715342" y="1580228"/>
                  <a:pt x="7745824" y="1580228"/>
                </a:cubicBezTo>
                <a:close/>
                <a:moveTo>
                  <a:pt x="7608849" y="1580228"/>
                </a:moveTo>
                <a:cubicBezTo>
                  <a:pt x="7639331" y="1580228"/>
                  <a:pt x="7664041" y="1604938"/>
                  <a:pt x="7664041" y="1635419"/>
                </a:cubicBezTo>
                <a:cubicBezTo>
                  <a:pt x="7664041" y="1665900"/>
                  <a:pt x="7639331" y="1690610"/>
                  <a:pt x="7608849" y="1690610"/>
                </a:cubicBezTo>
                <a:cubicBezTo>
                  <a:pt x="7578367" y="1690610"/>
                  <a:pt x="7553657" y="1665900"/>
                  <a:pt x="7553657" y="1635419"/>
                </a:cubicBezTo>
                <a:cubicBezTo>
                  <a:pt x="7553657" y="1604938"/>
                  <a:pt x="7578367" y="1580228"/>
                  <a:pt x="7608849" y="1580228"/>
                </a:cubicBezTo>
                <a:close/>
                <a:moveTo>
                  <a:pt x="7481895" y="1580228"/>
                </a:moveTo>
                <a:cubicBezTo>
                  <a:pt x="7512377" y="1580228"/>
                  <a:pt x="7537087" y="1604938"/>
                  <a:pt x="7537087" y="1635419"/>
                </a:cubicBezTo>
                <a:cubicBezTo>
                  <a:pt x="7537087" y="1665900"/>
                  <a:pt x="7512377" y="1690610"/>
                  <a:pt x="7481895" y="1690610"/>
                </a:cubicBezTo>
                <a:cubicBezTo>
                  <a:pt x="7451413" y="1690610"/>
                  <a:pt x="7426703" y="1665900"/>
                  <a:pt x="7426703" y="1635419"/>
                </a:cubicBezTo>
                <a:cubicBezTo>
                  <a:pt x="7426703" y="1604938"/>
                  <a:pt x="7451413" y="1580228"/>
                  <a:pt x="7481895" y="1580228"/>
                </a:cubicBezTo>
                <a:close/>
                <a:moveTo>
                  <a:pt x="7341579" y="1580228"/>
                </a:moveTo>
                <a:cubicBezTo>
                  <a:pt x="7372061" y="1580228"/>
                  <a:pt x="7396771" y="1604938"/>
                  <a:pt x="7396771" y="1635419"/>
                </a:cubicBezTo>
                <a:cubicBezTo>
                  <a:pt x="7396771" y="1665900"/>
                  <a:pt x="7372061" y="1690610"/>
                  <a:pt x="7341579" y="1690610"/>
                </a:cubicBezTo>
                <a:cubicBezTo>
                  <a:pt x="7311097" y="1690610"/>
                  <a:pt x="7286387" y="1665900"/>
                  <a:pt x="7286387" y="1635419"/>
                </a:cubicBezTo>
                <a:cubicBezTo>
                  <a:pt x="7286387" y="1604938"/>
                  <a:pt x="7311097" y="1580228"/>
                  <a:pt x="7341579" y="1580228"/>
                </a:cubicBezTo>
                <a:close/>
                <a:moveTo>
                  <a:pt x="7211286" y="1580228"/>
                </a:moveTo>
                <a:cubicBezTo>
                  <a:pt x="7241768" y="1580228"/>
                  <a:pt x="7266478" y="1604938"/>
                  <a:pt x="7266478" y="1635419"/>
                </a:cubicBezTo>
                <a:cubicBezTo>
                  <a:pt x="7266478" y="1665900"/>
                  <a:pt x="7241768" y="1690610"/>
                  <a:pt x="7211286" y="1690610"/>
                </a:cubicBezTo>
                <a:cubicBezTo>
                  <a:pt x="7180804" y="1690610"/>
                  <a:pt x="7156094" y="1665900"/>
                  <a:pt x="7156094" y="1635419"/>
                </a:cubicBezTo>
                <a:cubicBezTo>
                  <a:pt x="7156094" y="1604938"/>
                  <a:pt x="7180804" y="1580228"/>
                  <a:pt x="7211286" y="1580228"/>
                </a:cubicBezTo>
                <a:close/>
                <a:moveTo>
                  <a:pt x="7080993" y="1580228"/>
                </a:moveTo>
                <a:cubicBezTo>
                  <a:pt x="7111475" y="1580228"/>
                  <a:pt x="7136185" y="1604938"/>
                  <a:pt x="7136185" y="1635419"/>
                </a:cubicBezTo>
                <a:cubicBezTo>
                  <a:pt x="7136185" y="1665900"/>
                  <a:pt x="7111475" y="1690610"/>
                  <a:pt x="7080993" y="1690610"/>
                </a:cubicBezTo>
                <a:cubicBezTo>
                  <a:pt x="7050511" y="1690610"/>
                  <a:pt x="7025801" y="1665900"/>
                  <a:pt x="7025801" y="1635419"/>
                </a:cubicBezTo>
                <a:cubicBezTo>
                  <a:pt x="7025801" y="1604938"/>
                  <a:pt x="7050511" y="1580228"/>
                  <a:pt x="7080993" y="1580228"/>
                </a:cubicBezTo>
                <a:close/>
                <a:moveTo>
                  <a:pt x="6947357" y="1580228"/>
                </a:moveTo>
                <a:cubicBezTo>
                  <a:pt x="6977839" y="1580228"/>
                  <a:pt x="7002549" y="1604938"/>
                  <a:pt x="7002549" y="1635419"/>
                </a:cubicBezTo>
                <a:cubicBezTo>
                  <a:pt x="7002549" y="1665900"/>
                  <a:pt x="6977839" y="1690610"/>
                  <a:pt x="6947357" y="1690610"/>
                </a:cubicBezTo>
                <a:cubicBezTo>
                  <a:pt x="6916875" y="1690610"/>
                  <a:pt x="6892165" y="1665900"/>
                  <a:pt x="6892165" y="1635419"/>
                </a:cubicBezTo>
                <a:cubicBezTo>
                  <a:pt x="6892165" y="1604938"/>
                  <a:pt x="6916875" y="1580228"/>
                  <a:pt x="6947357" y="1580228"/>
                </a:cubicBezTo>
                <a:close/>
                <a:moveTo>
                  <a:pt x="6817063" y="1580228"/>
                </a:moveTo>
                <a:cubicBezTo>
                  <a:pt x="6847545" y="1580228"/>
                  <a:pt x="6872255" y="1604938"/>
                  <a:pt x="6872255" y="1635419"/>
                </a:cubicBezTo>
                <a:cubicBezTo>
                  <a:pt x="6872255" y="1665900"/>
                  <a:pt x="6847545" y="1690610"/>
                  <a:pt x="6817063" y="1690610"/>
                </a:cubicBezTo>
                <a:cubicBezTo>
                  <a:pt x="6786581" y="1690610"/>
                  <a:pt x="6761871" y="1665900"/>
                  <a:pt x="6761871" y="1635419"/>
                </a:cubicBezTo>
                <a:cubicBezTo>
                  <a:pt x="6761871" y="1604938"/>
                  <a:pt x="6786581" y="1580228"/>
                  <a:pt x="6817063" y="1580228"/>
                </a:cubicBezTo>
                <a:close/>
                <a:moveTo>
                  <a:pt x="6683431" y="1580228"/>
                </a:moveTo>
                <a:cubicBezTo>
                  <a:pt x="6713913" y="1580228"/>
                  <a:pt x="6738623" y="1604938"/>
                  <a:pt x="6738623" y="1635419"/>
                </a:cubicBezTo>
                <a:cubicBezTo>
                  <a:pt x="6738623" y="1665900"/>
                  <a:pt x="6713913" y="1690610"/>
                  <a:pt x="6683431" y="1690610"/>
                </a:cubicBezTo>
                <a:cubicBezTo>
                  <a:pt x="6652949" y="1690610"/>
                  <a:pt x="6628239" y="1665900"/>
                  <a:pt x="6628239" y="1635419"/>
                </a:cubicBezTo>
                <a:cubicBezTo>
                  <a:pt x="6628239" y="1604938"/>
                  <a:pt x="6652949" y="1580228"/>
                  <a:pt x="6683431" y="1580228"/>
                </a:cubicBezTo>
                <a:close/>
                <a:moveTo>
                  <a:pt x="6553137" y="1580228"/>
                </a:moveTo>
                <a:cubicBezTo>
                  <a:pt x="6583619" y="1580228"/>
                  <a:pt x="6608329" y="1604938"/>
                  <a:pt x="6608329" y="1635419"/>
                </a:cubicBezTo>
                <a:cubicBezTo>
                  <a:pt x="6608329" y="1665900"/>
                  <a:pt x="6583619" y="1690610"/>
                  <a:pt x="6553137" y="1690610"/>
                </a:cubicBezTo>
                <a:cubicBezTo>
                  <a:pt x="6522655" y="1690610"/>
                  <a:pt x="6497945" y="1665900"/>
                  <a:pt x="6497945" y="1635419"/>
                </a:cubicBezTo>
                <a:cubicBezTo>
                  <a:pt x="6497945" y="1604938"/>
                  <a:pt x="6522655" y="1580228"/>
                  <a:pt x="6553137" y="1580228"/>
                </a:cubicBezTo>
                <a:close/>
                <a:moveTo>
                  <a:pt x="6419502" y="1580228"/>
                </a:moveTo>
                <a:cubicBezTo>
                  <a:pt x="6449984" y="1580228"/>
                  <a:pt x="6474694" y="1604938"/>
                  <a:pt x="6474694" y="1635419"/>
                </a:cubicBezTo>
                <a:cubicBezTo>
                  <a:pt x="6474694" y="1665900"/>
                  <a:pt x="6449984" y="1690610"/>
                  <a:pt x="6419502" y="1690610"/>
                </a:cubicBezTo>
                <a:cubicBezTo>
                  <a:pt x="6389020" y="1690610"/>
                  <a:pt x="6364310" y="1665900"/>
                  <a:pt x="6364310" y="1635419"/>
                </a:cubicBezTo>
                <a:cubicBezTo>
                  <a:pt x="6364310" y="1604938"/>
                  <a:pt x="6389020" y="1580228"/>
                  <a:pt x="6419502" y="1580228"/>
                </a:cubicBezTo>
                <a:close/>
                <a:moveTo>
                  <a:pt x="6289208" y="1580228"/>
                </a:moveTo>
                <a:cubicBezTo>
                  <a:pt x="6319690" y="1580228"/>
                  <a:pt x="6344400" y="1604938"/>
                  <a:pt x="6344400" y="1635419"/>
                </a:cubicBezTo>
                <a:cubicBezTo>
                  <a:pt x="6344400" y="1665900"/>
                  <a:pt x="6319690" y="1690610"/>
                  <a:pt x="6289208" y="1690610"/>
                </a:cubicBezTo>
                <a:cubicBezTo>
                  <a:pt x="6258726" y="1690610"/>
                  <a:pt x="6234016" y="1665900"/>
                  <a:pt x="6234016" y="1635419"/>
                </a:cubicBezTo>
                <a:cubicBezTo>
                  <a:pt x="6234016" y="1604938"/>
                  <a:pt x="6258726" y="1580228"/>
                  <a:pt x="6289208" y="1580228"/>
                </a:cubicBezTo>
                <a:close/>
                <a:moveTo>
                  <a:pt x="6155572" y="1580228"/>
                </a:moveTo>
                <a:cubicBezTo>
                  <a:pt x="6186054" y="1580228"/>
                  <a:pt x="6210764" y="1604938"/>
                  <a:pt x="6210764" y="1635419"/>
                </a:cubicBezTo>
                <a:cubicBezTo>
                  <a:pt x="6210764" y="1665900"/>
                  <a:pt x="6186054" y="1690610"/>
                  <a:pt x="6155572" y="1690610"/>
                </a:cubicBezTo>
                <a:cubicBezTo>
                  <a:pt x="6125090" y="1690610"/>
                  <a:pt x="6100380" y="1665900"/>
                  <a:pt x="6100380" y="1635419"/>
                </a:cubicBezTo>
                <a:cubicBezTo>
                  <a:pt x="6100380" y="1604938"/>
                  <a:pt x="6125090" y="1580228"/>
                  <a:pt x="6155572" y="1580228"/>
                </a:cubicBezTo>
                <a:close/>
                <a:moveTo>
                  <a:pt x="6021938" y="1580228"/>
                </a:moveTo>
                <a:cubicBezTo>
                  <a:pt x="6052420" y="1580228"/>
                  <a:pt x="6077130" y="1604938"/>
                  <a:pt x="6077130" y="1635419"/>
                </a:cubicBezTo>
                <a:cubicBezTo>
                  <a:pt x="6077130" y="1665900"/>
                  <a:pt x="6052420" y="1690610"/>
                  <a:pt x="6021938" y="1690610"/>
                </a:cubicBezTo>
                <a:cubicBezTo>
                  <a:pt x="5991456" y="1690610"/>
                  <a:pt x="5966746" y="1665900"/>
                  <a:pt x="5966746" y="1635419"/>
                </a:cubicBezTo>
                <a:cubicBezTo>
                  <a:pt x="5966746" y="1604938"/>
                  <a:pt x="5991456" y="1580228"/>
                  <a:pt x="6021938" y="1580228"/>
                </a:cubicBezTo>
                <a:close/>
                <a:moveTo>
                  <a:pt x="5884964" y="1580228"/>
                </a:moveTo>
                <a:cubicBezTo>
                  <a:pt x="5915446" y="1580228"/>
                  <a:pt x="5940156" y="1604938"/>
                  <a:pt x="5940156" y="1635419"/>
                </a:cubicBezTo>
                <a:cubicBezTo>
                  <a:pt x="5940156" y="1665900"/>
                  <a:pt x="5915446" y="1690610"/>
                  <a:pt x="5884964" y="1690610"/>
                </a:cubicBezTo>
                <a:cubicBezTo>
                  <a:pt x="5854482" y="1690610"/>
                  <a:pt x="5829772" y="1665900"/>
                  <a:pt x="5829772" y="1635419"/>
                </a:cubicBezTo>
                <a:cubicBezTo>
                  <a:pt x="5829772" y="1604938"/>
                  <a:pt x="5854482" y="1580228"/>
                  <a:pt x="5884964" y="1580228"/>
                </a:cubicBezTo>
                <a:close/>
                <a:moveTo>
                  <a:pt x="5754670" y="1580228"/>
                </a:moveTo>
                <a:cubicBezTo>
                  <a:pt x="5785152" y="1580228"/>
                  <a:pt x="5809862" y="1604938"/>
                  <a:pt x="5809862" y="1635419"/>
                </a:cubicBezTo>
                <a:cubicBezTo>
                  <a:pt x="5809862" y="1665900"/>
                  <a:pt x="5785152" y="1690610"/>
                  <a:pt x="5754670" y="1690610"/>
                </a:cubicBezTo>
                <a:cubicBezTo>
                  <a:pt x="5724188" y="1690610"/>
                  <a:pt x="5699478" y="1665900"/>
                  <a:pt x="5699478" y="1635419"/>
                </a:cubicBezTo>
                <a:cubicBezTo>
                  <a:pt x="5699478" y="1604938"/>
                  <a:pt x="5724188" y="1580228"/>
                  <a:pt x="5754670" y="1580228"/>
                </a:cubicBezTo>
                <a:close/>
                <a:moveTo>
                  <a:pt x="5621035" y="1580228"/>
                </a:moveTo>
                <a:cubicBezTo>
                  <a:pt x="5651517" y="1580228"/>
                  <a:pt x="5676227" y="1604938"/>
                  <a:pt x="5676227" y="1635419"/>
                </a:cubicBezTo>
                <a:cubicBezTo>
                  <a:pt x="5676227" y="1665900"/>
                  <a:pt x="5651517" y="1690610"/>
                  <a:pt x="5621035" y="1690610"/>
                </a:cubicBezTo>
                <a:cubicBezTo>
                  <a:pt x="5590553" y="1690610"/>
                  <a:pt x="5565843" y="1665900"/>
                  <a:pt x="5565843" y="1635419"/>
                </a:cubicBezTo>
                <a:cubicBezTo>
                  <a:pt x="5565843" y="1604938"/>
                  <a:pt x="5590553" y="1580228"/>
                  <a:pt x="5621035" y="1580228"/>
                </a:cubicBezTo>
                <a:close/>
                <a:moveTo>
                  <a:pt x="5357105" y="1580228"/>
                </a:moveTo>
                <a:cubicBezTo>
                  <a:pt x="5387587" y="1580228"/>
                  <a:pt x="5412297" y="1604938"/>
                  <a:pt x="5412297" y="1635419"/>
                </a:cubicBezTo>
                <a:cubicBezTo>
                  <a:pt x="5412297" y="1665900"/>
                  <a:pt x="5387587" y="1690610"/>
                  <a:pt x="5357105" y="1690610"/>
                </a:cubicBezTo>
                <a:cubicBezTo>
                  <a:pt x="5326623" y="1690610"/>
                  <a:pt x="5301913" y="1665900"/>
                  <a:pt x="5301913" y="1635419"/>
                </a:cubicBezTo>
                <a:cubicBezTo>
                  <a:pt x="5301913" y="1604938"/>
                  <a:pt x="5326623" y="1580228"/>
                  <a:pt x="5357105" y="1580228"/>
                </a:cubicBezTo>
                <a:close/>
                <a:moveTo>
                  <a:pt x="5223473" y="1580228"/>
                </a:moveTo>
                <a:cubicBezTo>
                  <a:pt x="5253955" y="1580228"/>
                  <a:pt x="5278665" y="1604938"/>
                  <a:pt x="5278665" y="1635419"/>
                </a:cubicBezTo>
                <a:cubicBezTo>
                  <a:pt x="5278665" y="1665900"/>
                  <a:pt x="5253955" y="1690610"/>
                  <a:pt x="5223473" y="1690610"/>
                </a:cubicBezTo>
                <a:cubicBezTo>
                  <a:pt x="5192991" y="1690610"/>
                  <a:pt x="5168281" y="1665900"/>
                  <a:pt x="5168281" y="1635419"/>
                </a:cubicBezTo>
                <a:cubicBezTo>
                  <a:pt x="5168281" y="1604938"/>
                  <a:pt x="5192991" y="1580228"/>
                  <a:pt x="5223473" y="1580228"/>
                </a:cubicBezTo>
                <a:close/>
                <a:moveTo>
                  <a:pt x="5093178" y="1580228"/>
                </a:moveTo>
                <a:cubicBezTo>
                  <a:pt x="5123660" y="1580228"/>
                  <a:pt x="5148370" y="1604938"/>
                  <a:pt x="5148370" y="1635419"/>
                </a:cubicBezTo>
                <a:cubicBezTo>
                  <a:pt x="5148370" y="1665900"/>
                  <a:pt x="5123660" y="1690610"/>
                  <a:pt x="5093178" y="1690610"/>
                </a:cubicBezTo>
                <a:cubicBezTo>
                  <a:pt x="5062696" y="1690610"/>
                  <a:pt x="5037986" y="1665900"/>
                  <a:pt x="5037986" y="1635419"/>
                </a:cubicBezTo>
                <a:cubicBezTo>
                  <a:pt x="5037986" y="1604938"/>
                  <a:pt x="5062696" y="1580228"/>
                  <a:pt x="5093178" y="1580228"/>
                </a:cubicBezTo>
                <a:close/>
                <a:moveTo>
                  <a:pt x="4959543" y="1580228"/>
                </a:moveTo>
                <a:cubicBezTo>
                  <a:pt x="4990025" y="1580228"/>
                  <a:pt x="5014735" y="1604938"/>
                  <a:pt x="5014735" y="1635419"/>
                </a:cubicBezTo>
                <a:cubicBezTo>
                  <a:pt x="5014735" y="1665900"/>
                  <a:pt x="4990025" y="1690610"/>
                  <a:pt x="4959543" y="1690610"/>
                </a:cubicBezTo>
                <a:cubicBezTo>
                  <a:pt x="4929061" y="1690610"/>
                  <a:pt x="4904351" y="1665900"/>
                  <a:pt x="4904351" y="1635419"/>
                </a:cubicBezTo>
                <a:cubicBezTo>
                  <a:pt x="4904351" y="1604938"/>
                  <a:pt x="4929061" y="1580228"/>
                  <a:pt x="4959543" y="1580228"/>
                </a:cubicBezTo>
                <a:close/>
                <a:moveTo>
                  <a:pt x="4829251" y="1580228"/>
                </a:moveTo>
                <a:cubicBezTo>
                  <a:pt x="4859733" y="1580228"/>
                  <a:pt x="4884443" y="1604938"/>
                  <a:pt x="4884443" y="1635419"/>
                </a:cubicBezTo>
                <a:cubicBezTo>
                  <a:pt x="4884443" y="1665900"/>
                  <a:pt x="4859733" y="1690610"/>
                  <a:pt x="4829251" y="1690610"/>
                </a:cubicBezTo>
                <a:cubicBezTo>
                  <a:pt x="4798769" y="1690610"/>
                  <a:pt x="4774059" y="1665900"/>
                  <a:pt x="4774059" y="1635419"/>
                </a:cubicBezTo>
                <a:cubicBezTo>
                  <a:pt x="4774059" y="1604938"/>
                  <a:pt x="4798769" y="1580228"/>
                  <a:pt x="4829251" y="1580228"/>
                </a:cubicBezTo>
                <a:close/>
                <a:moveTo>
                  <a:pt x="4695613" y="1580228"/>
                </a:moveTo>
                <a:cubicBezTo>
                  <a:pt x="4726095" y="1580228"/>
                  <a:pt x="4750805" y="1604938"/>
                  <a:pt x="4750805" y="1635419"/>
                </a:cubicBezTo>
                <a:cubicBezTo>
                  <a:pt x="4750805" y="1665900"/>
                  <a:pt x="4726095" y="1690610"/>
                  <a:pt x="4695613" y="1690610"/>
                </a:cubicBezTo>
                <a:cubicBezTo>
                  <a:pt x="4665131" y="1690610"/>
                  <a:pt x="4640421" y="1665900"/>
                  <a:pt x="4640421" y="1635419"/>
                </a:cubicBezTo>
                <a:cubicBezTo>
                  <a:pt x="4640421" y="1604938"/>
                  <a:pt x="4665131" y="1580228"/>
                  <a:pt x="4695613" y="1580228"/>
                </a:cubicBezTo>
                <a:close/>
                <a:moveTo>
                  <a:pt x="4565322" y="1580228"/>
                </a:moveTo>
                <a:cubicBezTo>
                  <a:pt x="4595804" y="1580228"/>
                  <a:pt x="4620514" y="1604938"/>
                  <a:pt x="4620514" y="1635419"/>
                </a:cubicBezTo>
                <a:cubicBezTo>
                  <a:pt x="4620514" y="1665900"/>
                  <a:pt x="4595804" y="1690610"/>
                  <a:pt x="4565322" y="1690610"/>
                </a:cubicBezTo>
                <a:cubicBezTo>
                  <a:pt x="4534840" y="1690610"/>
                  <a:pt x="4510130" y="1665900"/>
                  <a:pt x="4510130" y="1635419"/>
                </a:cubicBezTo>
                <a:cubicBezTo>
                  <a:pt x="4510130" y="1604938"/>
                  <a:pt x="4534840" y="1580228"/>
                  <a:pt x="4565322" y="1580228"/>
                </a:cubicBezTo>
                <a:close/>
                <a:moveTo>
                  <a:pt x="3098681" y="1580228"/>
                </a:moveTo>
                <a:cubicBezTo>
                  <a:pt x="3129163" y="1580228"/>
                  <a:pt x="3153873" y="1604938"/>
                  <a:pt x="3153873" y="1635419"/>
                </a:cubicBezTo>
                <a:cubicBezTo>
                  <a:pt x="3153873" y="1665900"/>
                  <a:pt x="3129163" y="1690610"/>
                  <a:pt x="3098681" y="1690610"/>
                </a:cubicBezTo>
                <a:cubicBezTo>
                  <a:pt x="3068199" y="1690610"/>
                  <a:pt x="3043489" y="1665900"/>
                  <a:pt x="3043489" y="1635419"/>
                </a:cubicBezTo>
                <a:cubicBezTo>
                  <a:pt x="3043489" y="1604938"/>
                  <a:pt x="3068199" y="1580228"/>
                  <a:pt x="3098681" y="1580228"/>
                </a:cubicBezTo>
                <a:close/>
                <a:moveTo>
                  <a:pt x="2971729" y="1580228"/>
                </a:moveTo>
                <a:cubicBezTo>
                  <a:pt x="3002211" y="1580228"/>
                  <a:pt x="3026921" y="1604938"/>
                  <a:pt x="3026921" y="1635419"/>
                </a:cubicBezTo>
                <a:cubicBezTo>
                  <a:pt x="3026921" y="1665900"/>
                  <a:pt x="3002211" y="1690610"/>
                  <a:pt x="2971729" y="1690610"/>
                </a:cubicBezTo>
                <a:cubicBezTo>
                  <a:pt x="2941247" y="1690610"/>
                  <a:pt x="2916537" y="1665900"/>
                  <a:pt x="2916537" y="1635419"/>
                </a:cubicBezTo>
                <a:cubicBezTo>
                  <a:pt x="2916537" y="1604938"/>
                  <a:pt x="2941247" y="1580228"/>
                  <a:pt x="2971729" y="1580228"/>
                </a:cubicBezTo>
                <a:close/>
                <a:moveTo>
                  <a:pt x="2834783" y="1580228"/>
                </a:moveTo>
                <a:cubicBezTo>
                  <a:pt x="2865264" y="1580228"/>
                  <a:pt x="2889974" y="1604938"/>
                  <a:pt x="2889974" y="1635419"/>
                </a:cubicBezTo>
                <a:cubicBezTo>
                  <a:pt x="2889974" y="1665900"/>
                  <a:pt x="2865264" y="1690610"/>
                  <a:pt x="2834783" y="1690610"/>
                </a:cubicBezTo>
                <a:cubicBezTo>
                  <a:pt x="2804300" y="1690610"/>
                  <a:pt x="2779590" y="1665900"/>
                  <a:pt x="2779590" y="1635419"/>
                </a:cubicBezTo>
                <a:cubicBezTo>
                  <a:pt x="2779590" y="1604938"/>
                  <a:pt x="2804300" y="1580228"/>
                  <a:pt x="2834783" y="1580228"/>
                </a:cubicBezTo>
                <a:close/>
                <a:moveTo>
                  <a:pt x="2707828" y="1580228"/>
                </a:moveTo>
                <a:cubicBezTo>
                  <a:pt x="2738310" y="1580228"/>
                  <a:pt x="2763021" y="1604938"/>
                  <a:pt x="2763021" y="1635419"/>
                </a:cubicBezTo>
                <a:cubicBezTo>
                  <a:pt x="2763021" y="1665900"/>
                  <a:pt x="2738310" y="1690610"/>
                  <a:pt x="2707828" y="1690610"/>
                </a:cubicBezTo>
                <a:cubicBezTo>
                  <a:pt x="2677345" y="1690610"/>
                  <a:pt x="2652636" y="1665900"/>
                  <a:pt x="2652636" y="1635419"/>
                </a:cubicBezTo>
                <a:cubicBezTo>
                  <a:pt x="2652636" y="1604938"/>
                  <a:pt x="2677345" y="1580228"/>
                  <a:pt x="2707828" y="1580228"/>
                </a:cubicBezTo>
                <a:close/>
                <a:moveTo>
                  <a:pt x="2570854" y="1580228"/>
                </a:moveTo>
                <a:cubicBezTo>
                  <a:pt x="2601336" y="1580228"/>
                  <a:pt x="2626046" y="1604938"/>
                  <a:pt x="2626046" y="1635419"/>
                </a:cubicBezTo>
                <a:cubicBezTo>
                  <a:pt x="2626046" y="1665900"/>
                  <a:pt x="2601336" y="1690610"/>
                  <a:pt x="2570854" y="1690610"/>
                </a:cubicBezTo>
                <a:cubicBezTo>
                  <a:pt x="2540372" y="1690610"/>
                  <a:pt x="2515662" y="1665900"/>
                  <a:pt x="2515662" y="1635419"/>
                </a:cubicBezTo>
                <a:cubicBezTo>
                  <a:pt x="2515662" y="1604938"/>
                  <a:pt x="2540372" y="1580228"/>
                  <a:pt x="2570854" y="1580228"/>
                </a:cubicBezTo>
                <a:close/>
                <a:moveTo>
                  <a:pt x="2437218" y="1580228"/>
                </a:moveTo>
                <a:cubicBezTo>
                  <a:pt x="2467700" y="1580228"/>
                  <a:pt x="2492409" y="1604938"/>
                  <a:pt x="2492409" y="1635419"/>
                </a:cubicBezTo>
                <a:cubicBezTo>
                  <a:pt x="2492409" y="1665900"/>
                  <a:pt x="2467700" y="1690610"/>
                  <a:pt x="2437218" y="1690610"/>
                </a:cubicBezTo>
                <a:cubicBezTo>
                  <a:pt x="2406736" y="1690610"/>
                  <a:pt x="2382026" y="1665900"/>
                  <a:pt x="2382026" y="1635419"/>
                </a:cubicBezTo>
                <a:cubicBezTo>
                  <a:pt x="2382026" y="1604938"/>
                  <a:pt x="2406736" y="1580228"/>
                  <a:pt x="2437218" y="1580228"/>
                </a:cubicBezTo>
                <a:close/>
                <a:moveTo>
                  <a:pt x="2303586" y="1580228"/>
                </a:moveTo>
                <a:cubicBezTo>
                  <a:pt x="2334067" y="1580228"/>
                  <a:pt x="2358778" y="1604938"/>
                  <a:pt x="2358778" y="1635419"/>
                </a:cubicBezTo>
                <a:cubicBezTo>
                  <a:pt x="2358778" y="1665900"/>
                  <a:pt x="2334067" y="1690610"/>
                  <a:pt x="2303586" y="1690610"/>
                </a:cubicBezTo>
                <a:cubicBezTo>
                  <a:pt x="2273104" y="1690610"/>
                  <a:pt x="2248394" y="1665900"/>
                  <a:pt x="2248394" y="1635419"/>
                </a:cubicBezTo>
                <a:cubicBezTo>
                  <a:pt x="2248394" y="1604938"/>
                  <a:pt x="2273104" y="1580228"/>
                  <a:pt x="2303586" y="1580228"/>
                </a:cubicBezTo>
                <a:close/>
                <a:moveTo>
                  <a:pt x="2173293" y="1580228"/>
                </a:moveTo>
                <a:cubicBezTo>
                  <a:pt x="2203775" y="1580228"/>
                  <a:pt x="2228486" y="1604938"/>
                  <a:pt x="2228486" y="1635419"/>
                </a:cubicBezTo>
                <a:cubicBezTo>
                  <a:pt x="2228486" y="1665900"/>
                  <a:pt x="2203775" y="1690610"/>
                  <a:pt x="2173293" y="1690610"/>
                </a:cubicBezTo>
                <a:cubicBezTo>
                  <a:pt x="2142811" y="1690610"/>
                  <a:pt x="2118101" y="1665900"/>
                  <a:pt x="2118101" y="1635419"/>
                </a:cubicBezTo>
                <a:cubicBezTo>
                  <a:pt x="2118101" y="1604938"/>
                  <a:pt x="2142811" y="1580228"/>
                  <a:pt x="2173293" y="1580228"/>
                </a:cubicBezTo>
                <a:close/>
                <a:moveTo>
                  <a:pt x="2039658" y="1580228"/>
                </a:moveTo>
                <a:cubicBezTo>
                  <a:pt x="2070140" y="1580228"/>
                  <a:pt x="2094851" y="1604938"/>
                  <a:pt x="2094851" y="1635419"/>
                </a:cubicBezTo>
                <a:cubicBezTo>
                  <a:pt x="2094851" y="1665900"/>
                  <a:pt x="2070140" y="1690610"/>
                  <a:pt x="2039658" y="1690610"/>
                </a:cubicBezTo>
                <a:cubicBezTo>
                  <a:pt x="2009176" y="1690610"/>
                  <a:pt x="1984465" y="1665900"/>
                  <a:pt x="1984465" y="1635419"/>
                </a:cubicBezTo>
                <a:cubicBezTo>
                  <a:pt x="1984465" y="1604938"/>
                  <a:pt x="2009176" y="1580228"/>
                  <a:pt x="2039658" y="1580228"/>
                </a:cubicBezTo>
                <a:close/>
                <a:moveTo>
                  <a:pt x="9068807" y="1459958"/>
                </a:moveTo>
                <a:cubicBezTo>
                  <a:pt x="9099289" y="1459958"/>
                  <a:pt x="9123999" y="1484668"/>
                  <a:pt x="9123999" y="1515149"/>
                </a:cubicBezTo>
                <a:cubicBezTo>
                  <a:pt x="9123999" y="1545630"/>
                  <a:pt x="9099289" y="1570340"/>
                  <a:pt x="9068807" y="1570340"/>
                </a:cubicBezTo>
                <a:cubicBezTo>
                  <a:pt x="9038325" y="1570340"/>
                  <a:pt x="9013615" y="1545630"/>
                  <a:pt x="9013615" y="1515149"/>
                </a:cubicBezTo>
                <a:cubicBezTo>
                  <a:pt x="9013615" y="1484668"/>
                  <a:pt x="9038325" y="1459958"/>
                  <a:pt x="9068807" y="1459958"/>
                </a:cubicBezTo>
                <a:close/>
                <a:moveTo>
                  <a:pt x="8671244" y="1459958"/>
                </a:moveTo>
                <a:cubicBezTo>
                  <a:pt x="8701726" y="1459958"/>
                  <a:pt x="8726436" y="1484668"/>
                  <a:pt x="8726436" y="1515149"/>
                </a:cubicBezTo>
                <a:cubicBezTo>
                  <a:pt x="8726436" y="1545630"/>
                  <a:pt x="8701726" y="1570340"/>
                  <a:pt x="8671244" y="1570340"/>
                </a:cubicBezTo>
                <a:cubicBezTo>
                  <a:pt x="8640762" y="1570340"/>
                  <a:pt x="8616052" y="1545630"/>
                  <a:pt x="8616052" y="1515149"/>
                </a:cubicBezTo>
                <a:cubicBezTo>
                  <a:pt x="8616052" y="1484668"/>
                  <a:pt x="8640762" y="1459958"/>
                  <a:pt x="8671244" y="1459958"/>
                </a:cubicBezTo>
                <a:close/>
                <a:moveTo>
                  <a:pt x="8537612" y="1459958"/>
                </a:moveTo>
                <a:cubicBezTo>
                  <a:pt x="8568094" y="1459958"/>
                  <a:pt x="8592804" y="1484668"/>
                  <a:pt x="8592804" y="1515149"/>
                </a:cubicBezTo>
                <a:cubicBezTo>
                  <a:pt x="8592804" y="1545630"/>
                  <a:pt x="8568094" y="1570340"/>
                  <a:pt x="8537612" y="1570340"/>
                </a:cubicBezTo>
                <a:cubicBezTo>
                  <a:pt x="8507130" y="1570340"/>
                  <a:pt x="8482420" y="1545630"/>
                  <a:pt x="8482420" y="1515149"/>
                </a:cubicBezTo>
                <a:cubicBezTo>
                  <a:pt x="8482420" y="1484668"/>
                  <a:pt x="8507130" y="1459958"/>
                  <a:pt x="8537612" y="1459958"/>
                </a:cubicBezTo>
                <a:close/>
                <a:moveTo>
                  <a:pt x="8407316" y="1459958"/>
                </a:moveTo>
                <a:cubicBezTo>
                  <a:pt x="8437798" y="1459958"/>
                  <a:pt x="8462508" y="1484668"/>
                  <a:pt x="8462508" y="1515149"/>
                </a:cubicBezTo>
                <a:cubicBezTo>
                  <a:pt x="8462508" y="1545630"/>
                  <a:pt x="8437798" y="1570340"/>
                  <a:pt x="8407316" y="1570340"/>
                </a:cubicBezTo>
                <a:cubicBezTo>
                  <a:pt x="8376834" y="1570340"/>
                  <a:pt x="8352124" y="1545630"/>
                  <a:pt x="8352124" y="1515149"/>
                </a:cubicBezTo>
                <a:cubicBezTo>
                  <a:pt x="8352124" y="1484668"/>
                  <a:pt x="8376834" y="1459958"/>
                  <a:pt x="8407316" y="1459958"/>
                </a:cubicBezTo>
                <a:close/>
                <a:moveTo>
                  <a:pt x="8273682" y="1459958"/>
                </a:moveTo>
                <a:cubicBezTo>
                  <a:pt x="8304164" y="1459958"/>
                  <a:pt x="8328874" y="1484668"/>
                  <a:pt x="8328874" y="1515149"/>
                </a:cubicBezTo>
                <a:cubicBezTo>
                  <a:pt x="8328874" y="1545630"/>
                  <a:pt x="8304164" y="1570340"/>
                  <a:pt x="8273682" y="1570340"/>
                </a:cubicBezTo>
                <a:cubicBezTo>
                  <a:pt x="8243200" y="1570340"/>
                  <a:pt x="8218490" y="1545630"/>
                  <a:pt x="8218490" y="1515149"/>
                </a:cubicBezTo>
                <a:cubicBezTo>
                  <a:pt x="8218490" y="1484668"/>
                  <a:pt x="8243200" y="1459958"/>
                  <a:pt x="8273682" y="1459958"/>
                </a:cubicBezTo>
                <a:close/>
                <a:moveTo>
                  <a:pt x="8143388" y="1459958"/>
                </a:moveTo>
                <a:cubicBezTo>
                  <a:pt x="8173870" y="1459958"/>
                  <a:pt x="8198580" y="1484668"/>
                  <a:pt x="8198580" y="1515149"/>
                </a:cubicBezTo>
                <a:cubicBezTo>
                  <a:pt x="8198580" y="1545630"/>
                  <a:pt x="8173870" y="1570340"/>
                  <a:pt x="8143388" y="1570340"/>
                </a:cubicBezTo>
                <a:cubicBezTo>
                  <a:pt x="8112906" y="1570340"/>
                  <a:pt x="8088196" y="1545630"/>
                  <a:pt x="8088196" y="1515149"/>
                </a:cubicBezTo>
                <a:cubicBezTo>
                  <a:pt x="8088196" y="1484668"/>
                  <a:pt x="8112906" y="1459958"/>
                  <a:pt x="8143388" y="1459958"/>
                </a:cubicBezTo>
                <a:close/>
                <a:moveTo>
                  <a:pt x="8009753" y="1459958"/>
                </a:moveTo>
                <a:cubicBezTo>
                  <a:pt x="8040235" y="1459958"/>
                  <a:pt x="8064945" y="1484668"/>
                  <a:pt x="8064945" y="1515149"/>
                </a:cubicBezTo>
                <a:cubicBezTo>
                  <a:pt x="8064945" y="1545630"/>
                  <a:pt x="8040235" y="1570340"/>
                  <a:pt x="8009753" y="1570340"/>
                </a:cubicBezTo>
                <a:cubicBezTo>
                  <a:pt x="7979271" y="1570340"/>
                  <a:pt x="7954561" y="1545630"/>
                  <a:pt x="7954561" y="1515149"/>
                </a:cubicBezTo>
                <a:cubicBezTo>
                  <a:pt x="7954561" y="1484668"/>
                  <a:pt x="7979271" y="1459958"/>
                  <a:pt x="8009753" y="1459958"/>
                </a:cubicBezTo>
                <a:close/>
                <a:moveTo>
                  <a:pt x="7876118" y="1459958"/>
                </a:moveTo>
                <a:cubicBezTo>
                  <a:pt x="7906600" y="1459958"/>
                  <a:pt x="7931310" y="1484668"/>
                  <a:pt x="7931310" y="1515149"/>
                </a:cubicBezTo>
                <a:cubicBezTo>
                  <a:pt x="7931310" y="1545630"/>
                  <a:pt x="7906600" y="1570340"/>
                  <a:pt x="7876118" y="1570340"/>
                </a:cubicBezTo>
                <a:cubicBezTo>
                  <a:pt x="7845636" y="1570340"/>
                  <a:pt x="7820926" y="1545630"/>
                  <a:pt x="7820926" y="1515149"/>
                </a:cubicBezTo>
                <a:cubicBezTo>
                  <a:pt x="7820926" y="1484668"/>
                  <a:pt x="7845636" y="1459958"/>
                  <a:pt x="7876118" y="1459958"/>
                </a:cubicBezTo>
                <a:close/>
                <a:moveTo>
                  <a:pt x="7745823" y="1459958"/>
                </a:moveTo>
                <a:cubicBezTo>
                  <a:pt x="7776305" y="1459958"/>
                  <a:pt x="7801015" y="1484668"/>
                  <a:pt x="7801015" y="1515149"/>
                </a:cubicBezTo>
                <a:cubicBezTo>
                  <a:pt x="7801015" y="1545630"/>
                  <a:pt x="7776305" y="1570340"/>
                  <a:pt x="7745823" y="1570340"/>
                </a:cubicBezTo>
                <a:cubicBezTo>
                  <a:pt x="7715341" y="1570340"/>
                  <a:pt x="7690631" y="1545630"/>
                  <a:pt x="7690631" y="1515149"/>
                </a:cubicBezTo>
                <a:cubicBezTo>
                  <a:pt x="7690631" y="1484668"/>
                  <a:pt x="7715341" y="1459958"/>
                  <a:pt x="7745823" y="1459958"/>
                </a:cubicBezTo>
                <a:close/>
                <a:moveTo>
                  <a:pt x="7608849" y="1459958"/>
                </a:moveTo>
                <a:cubicBezTo>
                  <a:pt x="7639331" y="1459958"/>
                  <a:pt x="7664041" y="1484668"/>
                  <a:pt x="7664041" y="1515149"/>
                </a:cubicBezTo>
                <a:cubicBezTo>
                  <a:pt x="7664041" y="1545630"/>
                  <a:pt x="7639331" y="1570340"/>
                  <a:pt x="7608849" y="1570340"/>
                </a:cubicBezTo>
                <a:cubicBezTo>
                  <a:pt x="7578367" y="1570340"/>
                  <a:pt x="7553657" y="1545630"/>
                  <a:pt x="7553657" y="1515149"/>
                </a:cubicBezTo>
                <a:cubicBezTo>
                  <a:pt x="7553657" y="1484668"/>
                  <a:pt x="7578367" y="1459958"/>
                  <a:pt x="7608849" y="1459958"/>
                </a:cubicBezTo>
                <a:close/>
                <a:moveTo>
                  <a:pt x="7481897" y="1459958"/>
                </a:moveTo>
                <a:cubicBezTo>
                  <a:pt x="7512379" y="1459958"/>
                  <a:pt x="7537089" y="1484668"/>
                  <a:pt x="7537089" y="1515149"/>
                </a:cubicBezTo>
                <a:cubicBezTo>
                  <a:pt x="7537089" y="1545630"/>
                  <a:pt x="7512379" y="1570340"/>
                  <a:pt x="7481897" y="1570340"/>
                </a:cubicBezTo>
                <a:cubicBezTo>
                  <a:pt x="7451415" y="1570340"/>
                  <a:pt x="7426705" y="1545630"/>
                  <a:pt x="7426705" y="1515149"/>
                </a:cubicBezTo>
                <a:cubicBezTo>
                  <a:pt x="7426705" y="1484668"/>
                  <a:pt x="7451415" y="1459958"/>
                  <a:pt x="7481897" y="1459958"/>
                </a:cubicBezTo>
                <a:close/>
                <a:moveTo>
                  <a:pt x="7341579" y="1459958"/>
                </a:moveTo>
                <a:cubicBezTo>
                  <a:pt x="7372061" y="1459958"/>
                  <a:pt x="7396771" y="1484668"/>
                  <a:pt x="7396771" y="1515149"/>
                </a:cubicBezTo>
                <a:cubicBezTo>
                  <a:pt x="7396771" y="1545630"/>
                  <a:pt x="7372061" y="1570340"/>
                  <a:pt x="7341579" y="1570340"/>
                </a:cubicBezTo>
                <a:cubicBezTo>
                  <a:pt x="7311097" y="1570340"/>
                  <a:pt x="7286387" y="1545630"/>
                  <a:pt x="7286387" y="1515149"/>
                </a:cubicBezTo>
                <a:cubicBezTo>
                  <a:pt x="7286387" y="1484668"/>
                  <a:pt x="7311097" y="1459958"/>
                  <a:pt x="7341579" y="1459958"/>
                </a:cubicBezTo>
                <a:close/>
                <a:moveTo>
                  <a:pt x="7211286" y="1459958"/>
                </a:moveTo>
                <a:cubicBezTo>
                  <a:pt x="7241768" y="1459958"/>
                  <a:pt x="7266478" y="1484668"/>
                  <a:pt x="7266478" y="1515149"/>
                </a:cubicBezTo>
                <a:cubicBezTo>
                  <a:pt x="7266478" y="1545630"/>
                  <a:pt x="7241768" y="1570340"/>
                  <a:pt x="7211286" y="1570340"/>
                </a:cubicBezTo>
                <a:cubicBezTo>
                  <a:pt x="7180804" y="1570340"/>
                  <a:pt x="7156094" y="1545630"/>
                  <a:pt x="7156094" y="1515149"/>
                </a:cubicBezTo>
                <a:cubicBezTo>
                  <a:pt x="7156094" y="1484668"/>
                  <a:pt x="7180804" y="1459958"/>
                  <a:pt x="7211286" y="1459958"/>
                </a:cubicBezTo>
                <a:close/>
                <a:moveTo>
                  <a:pt x="7080993" y="1459958"/>
                </a:moveTo>
                <a:cubicBezTo>
                  <a:pt x="7111475" y="1459958"/>
                  <a:pt x="7136185" y="1484668"/>
                  <a:pt x="7136185" y="1515149"/>
                </a:cubicBezTo>
                <a:cubicBezTo>
                  <a:pt x="7136185" y="1545630"/>
                  <a:pt x="7111475" y="1570340"/>
                  <a:pt x="7080993" y="1570340"/>
                </a:cubicBezTo>
                <a:cubicBezTo>
                  <a:pt x="7050511" y="1570340"/>
                  <a:pt x="7025801" y="1545630"/>
                  <a:pt x="7025801" y="1515149"/>
                </a:cubicBezTo>
                <a:cubicBezTo>
                  <a:pt x="7025801" y="1484668"/>
                  <a:pt x="7050511" y="1459958"/>
                  <a:pt x="7080993" y="1459958"/>
                </a:cubicBezTo>
                <a:close/>
                <a:moveTo>
                  <a:pt x="6947357" y="1459958"/>
                </a:moveTo>
                <a:cubicBezTo>
                  <a:pt x="6977839" y="1459958"/>
                  <a:pt x="7002549" y="1484668"/>
                  <a:pt x="7002549" y="1515149"/>
                </a:cubicBezTo>
                <a:cubicBezTo>
                  <a:pt x="7002549" y="1545630"/>
                  <a:pt x="6977839" y="1570340"/>
                  <a:pt x="6947357" y="1570340"/>
                </a:cubicBezTo>
                <a:cubicBezTo>
                  <a:pt x="6916875" y="1570340"/>
                  <a:pt x="6892165" y="1545630"/>
                  <a:pt x="6892165" y="1515149"/>
                </a:cubicBezTo>
                <a:cubicBezTo>
                  <a:pt x="6892165" y="1484668"/>
                  <a:pt x="6916875" y="1459958"/>
                  <a:pt x="6947357" y="1459958"/>
                </a:cubicBezTo>
                <a:close/>
                <a:moveTo>
                  <a:pt x="6817064" y="1459958"/>
                </a:moveTo>
                <a:cubicBezTo>
                  <a:pt x="6847546" y="1459958"/>
                  <a:pt x="6872256" y="1484668"/>
                  <a:pt x="6872256" y="1515149"/>
                </a:cubicBezTo>
                <a:cubicBezTo>
                  <a:pt x="6872256" y="1545630"/>
                  <a:pt x="6847546" y="1570340"/>
                  <a:pt x="6817064" y="1570340"/>
                </a:cubicBezTo>
                <a:cubicBezTo>
                  <a:pt x="6786582" y="1570340"/>
                  <a:pt x="6761872" y="1545630"/>
                  <a:pt x="6761872" y="1515149"/>
                </a:cubicBezTo>
                <a:cubicBezTo>
                  <a:pt x="6761872" y="1484668"/>
                  <a:pt x="6786582" y="1459958"/>
                  <a:pt x="6817064" y="1459958"/>
                </a:cubicBezTo>
                <a:close/>
                <a:moveTo>
                  <a:pt x="6683431" y="1459958"/>
                </a:moveTo>
                <a:cubicBezTo>
                  <a:pt x="6713913" y="1459958"/>
                  <a:pt x="6738623" y="1484668"/>
                  <a:pt x="6738623" y="1515149"/>
                </a:cubicBezTo>
                <a:cubicBezTo>
                  <a:pt x="6738623" y="1545630"/>
                  <a:pt x="6713913" y="1570340"/>
                  <a:pt x="6683431" y="1570340"/>
                </a:cubicBezTo>
                <a:cubicBezTo>
                  <a:pt x="6652949" y="1570340"/>
                  <a:pt x="6628239" y="1545630"/>
                  <a:pt x="6628239" y="1515149"/>
                </a:cubicBezTo>
                <a:cubicBezTo>
                  <a:pt x="6628239" y="1484668"/>
                  <a:pt x="6652949" y="1459958"/>
                  <a:pt x="6683431" y="1459958"/>
                </a:cubicBezTo>
                <a:close/>
                <a:moveTo>
                  <a:pt x="6553137" y="1459958"/>
                </a:moveTo>
                <a:cubicBezTo>
                  <a:pt x="6583619" y="1459958"/>
                  <a:pt x="6608329" y="1484668"/>
                  <a:pt x="6608329" y="1515149"/>
                </a:cubicBezTo>
                <a:cubicBezTo>
                  <a:pt x="6608329" y="1545630"/>
                  <a:pt x="6583619" y="1570340"/>
                  <a:pt x="6553137" y="1570340"/>
                </a:cubicBezTo>
                <a:cubicBezTo>
                  <a:pt x="6522655" y="1570340"/>
                  <a:pt x="6497945" y="1545630"/>
                  <a:pt x="6497945" y="1515149"/>
                </a:cubicBezTo>
                <a:cubicBezTo>
                  <a:pt x="6497945" y="1484668"/>
                  <a:pt x="6522655" y="1459958"/>
                  <a:pt x="6553137" y="1459958"/>
                </a:cubicBezTo>
                <a:close/>
                <a:moveTo>
                  <a:pt x="6419502" y="1459958"/>
                </a:moveTo>
                <a:cubicBezTo>
                  <a:pt x="6449984" y="1459958"/>
                  <a:pt x="6474694" y="1484668"/>
                  <a:pt x="6474694" y="1515149"/>
                </a:cubicBezTo>
                <a:cubicBezTo>
                  <a:pt x="6474694" y="1545630"/>
                  <a:pt x="6449984" y="1570340"/>
                  <a:pt x="6419502" y="1570340"/>
                </a:cubicBezTo>
                <a:cubicBezTo>
                  <a:pt x="6389020" y="1570340"/>
                  <a:pt x="6364310" y="1545630"/>
                  <a:pt x="6364310" y="1515149"/>
                </a:cubicBezTo>
                <a:cubicBezTo>
                  <a:pt x="6364310" y="1484668"/>
                  <a:pt x="6389020" y="1459958"/>
                  <a:pt x="6419502" y="1459958"/>
                </a:cubicBezTo>
                <a:close/>
                <a:moveTo>
                  <a:pt x="6289207" y="1459958"/>
                </a:moveTo>
                <a:cubicBezTo>
                  <a:pt x="6319689" y="1459958"/>
                  <a:pt x="6344399" y="1484668"/>
                  <a:pt x="6344399" y="1515149"/>
                </a:cubicBezTo>
                <a:cubicBezTo>
                  <a:pt x="6344399" y="1545630"/>
                  <a:pt x="6319689" y="1570340"/>
                  <a:pt x="6289207" y="1570340"/>
                </a:cubicBezTo>
                <a:cubicBezTo>
                  <a:pt x="6258725" y="1570340"/>
                  <a:pt x="6234015" y="1545630"/>
                  <a:pt x="6234015" y="1515149"/>
                </a:cubicBezTo>
                <a:cubicBezTo>
                  <a:pt x="6234015" y="1484668"/>
                  <a:pt x="6258725" y="1459958"/>
                  <a:pt x="6289207" y="1459958"/>
                </a:cubicBezTo>
                <a:close/>
                <a:moveTo>
                  <a:pt x="6155573" y="1459958"/>
                </a:moveTo>
                <a:cubicBezTo>
                  <a:pt x="6186055" y="1459958"/>
                  <a:pt x="6210765" y="1484668"/>
                  <a:pt x="6210765" y="1515149"/>
                </a:cubicBezTo>
                <a:cubicBezTo>
                  <a:pt x="6210765" y="1545630"/>
                  <a:pt x="6186055" y="1570340"/>
                  <a:pt x="6155573" y="1570340"/>
                </a:cubicBezTo>
                <a:cubicBezTo>
                  <a:pt x="6125091" y="1570340"/>
                  <a:pt x="6100381" y="1545630"/>
                  <a:pt x="6100381" y="1515149"/>
                </a:cubicBezTo>
                <a:cubicBezTo>
                  <a:pt x="6100381" y="1484668"/>
                  <a:pt x="6125091" y="1459958"/>
                  <a:pt x="6155573" y="1459958"/>
                </a:cubicBezTo>
                <a:close/>
                <a:moveTo>
                  <a:pt x="6021939" y="1459958"/>
                </a:moveTo>
                <a:cubicBezTo>
                  <a:pt x="6052421" y="1459958"/>
                  <a:pt x="6077131" y="1484668"/>
                  <a:pt x="6077131" y="1515149"/>
                </a:cubicBezTo>
                <a:cubicBezTo>
                  <a:pt x="6077131" y="1545630"/>
                  <a:pt x="6052421" y="1570340"/>
                  <a:pt x="6021939" y="1570340"/>
                </a:cubicBezTo>
                <a:cubicBezTo>
                  <a:pt x="5991457" y="1570340"/>
                  <a:pt x="5966747" y="1545630"/>
                  <a:pt x="5966747" y="1515149"/>
                </a:cubicBezTo>
                <a:cubicBezTo>
                  <a:pt x="5966747" y="1484668"/>
                  <a:pt x="5991457" y="1459958"/>
                  <a:pt x="6021939" y="1459958"/>
                </a:cubicBezTo>
                <a:close/>
                <a:moveTo>
                  <a:pt x="5884964" y="1459958"/>
                </a:moveTo>
                <a:cubicBezTo>
                  <a:pt x="5915446" y="1459958"/>
                  <a:pt x="5940156" y="1484668"/>
                  <a:pt x="5940156" y="1515149"/>
                </a:cubicBezTo>
                <a:cubicBezTo>
                  <a:pt x="5940156" y="1545630"/>
                  <a:pt x="5915446" y="1570340"/>
                  <a:pt x="5884964" y="1570340"/>
                </a:cubicBezTo>
                <a:cubicBezTo>
                  <a:pt x="5854482" y="1570340"/>
                  <a:pt x="5829772" y="1545630"/>
                  <a:pt x="5829772" y="1515149"/>
                </a:cubicBezTo>
                <a:cubicBezTo>
                  <a:pt x="5829772" y="1484668"/>
                  <a:pt x="5854482" y="1459958"/>
                  <a:pt x="5884964" y="1459958"/>
                </a:cubicBezTo>
                <a:close/>
                <a:moveTo>
                  <a:pt x="5754668" y="1459958"/>
                </a:moveTo>
                <a:cubicBezTo>
                  <a:pt x="5785150" y="1459958"/>
                  <a:pt x="5809860" y="1484668"/>
                  <a:pt x="5809860" y="1515149"/>
                </a:cubicBezTo>
                <a:cubicBezTo>
                  <a:pt x="5809860" y="1545630"/>
                  <a:pt x="5785150" y="1570340"/>
                  <a:pt x="5754668" y="1570340"/>
                </a:cubicBezTo>
                <a:cubicBezTo>
                  <a:pt x="5724186" y="1570340"/>
                  <a:pt x="5699476" y="1545630"/>
                  <a:pt x="5699476" y="1515149"/>
                </a:cubicBezTo>
                <a:cubicBezTo>
                  <a:pt x="5699476" y="1484668"/>
                  <a:pt x="5724186" y="1459958"/>
                  <a:pt x="5754668" y="1459958"/>
                </a:cubicBezTo>
                <a:close/>
                <a:moveTo>
                  <a:pt x="5621034" y="1459958"/>
                </a:moveTo>
                <a:cubicBezTo>
                  <a:pt x="5651516" y="1459958"/>
                  <a:pt x="5676226" y="1484668"/>
                  <a:pt x="5676226" y="1515149"/>
                </a:cubicBezTo>
                <a:cubicBezTo>
                  <a:pt x="5676226" y="1545630"/>
                  <a:pt x="5651516" y="1570340"/>
                  <a:pt x="5621034" y="1570340"/>
                </a:cubicBezTo>
                <a:cubicBezTo>
                  <a:pt x="5590552" y="1570340"/>
                  <a:pt x="5565842" y="1545630"/>
                  <a:pt x="5565842" y="1515149"/>
                </a:cubicBezTo>
                <a:cubicBezTo>
                  <a:pt x="5565842" y="1484668"/>
                  <a:pt x="5590552" y="1459958"/>
                  <a:pt x="5621034" y="1459958"/>
                </a:cubicBezTo>
                <a:close/>
                <a:moveTo>
                  <a:pt x="5487399" y="1459958"/>
                </a:moveTo>
                <a:cubicBezTo>
                  <a:pt x="5517881" y="1459958"/>
                  <a:pt x="5542591" y="1484668"/>
                  <a:pt x="5542591" y="1515149"/>
                </a:cubicBezTo>
                <a:cubicBezTo>
                  <a:pt x="5542591" y="1545630"/>
                  <a:pt x="5517881" y="1570340"/>
                  <a:pt x="5487399" y="1570340"/>
                </a:cubicBezTo>
                <a:cubicBezTo>
                  <a:pt x="5456917" y="1570340"/>
                  <a:pt x="5432207" y="1545630"/>
                  <a:pt x="5432207" y="1515149"/>
                </a:cubicBezTo>
                <a:cubicBezTo>
                  <a:pt x="5432207" y="1484668"/>
                  <a:pt x="5456917" y="1459958"/>
                  <a:pt x="5487399" y="1459958"/>
                </a:cubicBezTo>
                <a:close/>
                <a:moveTo>
                  <a:pt x="5357106" y="1459958"/>
                </a:moveTo>
                <a:cubicBezTo>
                  <a:pt x="5387588" y="1459958"/>
                  <a:pt x="5412298" y="1484668"/>
                  <a:pt x="5412298" y="1515149"/>
                </a:cubicBezTo>
                <a:cubicBezTo>
                  <a:pt x="5412298" y="1545630"/>
                  <a:pt x="5387588" y="1570340"/>
                  <a:pt x="5357106" y="1570340"/>
                </a:cubicBezTo>
                <a:cubicBezTo>
                  <a:pt x="5326624" y="1570340"/>
                  <a:pt x="5301914" y="1545630"/>
                  <a:pt x="5301914" y="1515149"/>
                </a:cubicBezTo>
                <a:cubicBezTo>
                  <a:pt x="5301914" y="1484668"/>
                  <a:pt x="5326624" y="1459958"/>
                  <a:pt x="5357106" y="1459958"/>
                </a:cubicBezTo>
                <a:close/>
                <a:moveTo>
                  <a:pt x="5223473" y="1459958"/>
                </a:moveTo>
                <a:cubicBezTo>
                  <a:pt x="5253955" y="1459958"/>
                  <a:pt x="5278665" y="1484668"/>
                  <a:pt x="5278665" y="1515149"/>
                </a:cubicBezTo>
                <a:cubicBezTo>
                  <a:pt x="5278665" y="1545630"/>
                  <a:pt x="5253955" y="1570340"/>
                  <a:pt x="5223473" y="1570340"/>
                </a:cubicBezTo>
                <a:cubicBezTo>
                  <a:pt x="5192991" y="1570340"/>
                  <a:pt x="5168281" y="1545630"/>
                  <a:pt x="5168281" y="1515149"/>
                </a:cubicBezTo>
                <a:cubicBezTo>
                  <a:pt x="5168281" y="1484668"/>
                  <a:pt x="5192991" y="1459958"/>
                  <a:pt x="5223473" y="1459958"/>
                </a:cubicBezTo>
                <a:close/>
                <a:moveTo>
                  <a:pt x="5093178" y="1459958"/>
                </a:moveTo>
                <a:cubicBezTo>
                  <a:pt x="5123660" y="1459958"/>
                  <a:pt x="5148370" y="1484668"/>
                  <a:pt x="5148370" y="1515149"/>
                </a:cubicBezTo>
                <a:cubicBezTo>
                  <a:pt x="5148370" y="1545630"/>
                  <a:pt x="5123660" y="1570340"/>
                  <a:pt x="5093178" y="1570340"/>
                </a:cubicBezTo>
                <a:cubicBezTo>
                  <a:pt x="5062696" y="1570340"/>
                  <a:pt x="5037986" y="1545630"/>
                  <a:pt x="5037986" y="1515149"/>
                </a:cubicBezTo>
                <a:cubicBezTo>
                  <a:pt x="5037986" y="1484668"/>
                  <a:pt x="5062696" y="1459958"/>
                  <a:pt x="5093178" y="1459958"/>
                </a:cubicBezTo>
                <a:close/>
                <a:moveTo>
                  <a:pt x="4959542" y="1459958"/>
                </a:moveTo>
                <a:cubicBezTo>
                  <a:pt x="4990024" y="1459958"/>
                  <a:pt x="5014734" y="1484668"/>
                  <a:pt x="5014734" y="1515149"/>
                </a:cubicBezTo>
                <a:cubicBezTo>
                  <a:pt x="5014734" y="1545630"/>
                  <a:pt x="4990024" y="1570340"/>
                  <a:pt x="4959542" y="1570340"/>
                </a:cubicBezTo>
                <a:cubicBezTo>
                  <a:pt x="4929060" y="1570340"/>
                  <a:pt x="4904350" y="1545630"/>
                  <a:pt x="4904350" y="1515149"/>
                </a:cubicBezTo>
                <a:cubicBezTo>
                  <a:pt x="4904350" y="1484668"/>
                  <a:pt x="4929060" y="1459958"/>
                  <a:pt x="4959542" y="1459958"/>
                </a:cubicBezTo>
                <a:close/>
                <a:moveTo>
                  <a:pt x="4829250" y="1459958"/>
                </a:moveTo>
                <a:cubicBezTo>
                  <a:pt x="4859732" y="1459958"/>
                  <a:pt x="4884442" y="1484668"/>
                  <a:pt x="4884442" y="1515149"/>
                </a:cubicBezTo>
                <a:cubicBezTo>
                  <a:pt x="4884442" y="1545630"/>
                  <a:pt x="4859732" y="1570340"/>
                  <a:pt x="4829250" y="1570340"/>
                </a:cubicBezTo>
                <a:cubicBezTo>
                  <a:pt x="4798768" y="1570340"/>
                  <a:pt x="4774058" y="1545630"/>
                  <a:pt x="4774058" y="1515149"/>
                </a:cubicBezTo>
                <a:cubicBezTo>
                  <a:pt x="4774058" y="1484668"/>
                  <a:pt x="4798768" y="1459958"/>
                  <a:pt x="4829250" y="1459958"/>
                </a:cubicBezTo>
                <a:close/>
                <a:moveTo>
                  <a:pt x="4695614" y="1459958"/>
                </a:moveTo>
                <a:cubicBezTo>
                  <a:pt x="4726096" y="1459958"/>
                  <a:pt x="4750806" y="1484668"/>
                  <a:pt x="4750806" y="1515149"/>
                </a:cubicBezTo>
                <a:cubicBezTo>
                  <a:pt x="4750806" y="1545630"/>
                  <a:pt x="4726096" y="1570340"/>
                  <a:pt x="4695614" y="1570340"/>
                </a:cubicBezTo>
                <a:cubicBezTo>
                  <a:pt x="4665132" y="1570340"/>
                  <a:pt x="4640422" y="1545630"/>
                  <a:pt x="4640422" y="1515149"/>
                </a:cubicBezTo>
                <a:cubicBezTo>
                  <a:pt x="4640422" y="1484668"/>
                  <a:pt x="4665132" y="1459958"/>
                  <a:pt x="4695614" y="1459958"/>
                </a:cubicBezTo>
                <a:close/>
                <a:moveTo>
                  <a:pt x="4565322" y="1459958"/>
                </a:moveTo>
                <a:cubicBezTo>
                  <a:pt x="4595804" y="1459958"/>
                  <a:pt x="4620514" y="1484668"/>
                  <a:pt x="4620514" y="1515149"/>
                </a:cubicBezTo>
                <a:cubicBezTo>
                  <a:pt x="4620514" y="1545630"/>
                  <a:pt x="4595804" y="1570340"/>
                  <a:pt x="4565322" y="1570340"/>
                </a:cubicBezTo>
                <a:cubicBezTo>
                  <a:pt x="4534840" y="1570340"/>
                  <a:pt x="4510130" y="1545630"/>
                  <a:pt x="4510130" y="1515149"/>
                </a:cubicBezTo>
                <a:cubicBezTo>
                  <a:pt x="4510130" y="1484668"/>
                  <a:pt x="4534840" y="1459958"/>
                  <a:pt x="4565322" y="1459958"/>
                </a:cubicBezTo>
                <a:close/>
                <a:moveTo>
                  <a:pt x="4431687" y="1459958"/>
                </a:moveTo>
                <a:cubicBezTo>
                  <a:pt x="4462169" y="1459958"/>
                  <a:pt x="4486879" y="1484668"/>
                  <a:pt x="4486879" y="1515149"/>
                </a:cubicBezTo>
                <a:cubicBezTo>
                  <a:pt x="4486879" y="1545630"/>
                  <a:pt x="4462169" y="1570340"/>
                  <a:pt x="4431687" y="1570340"/>
                </a:cubicBezTo>
                <a:cubicBezTo>
                  <a:pt x="4401205" y="1570340"/>
                  <a:pt x="4376495" y="1545630"/>
                  <a:pt x="4376495" y="1515149"/>
                </a:cubicBezTo>
                <a:cubicBezTo>
                  <a:pt x="4376495" y="1484668"/>
                  <a:pt x="4401205" y="1459958"/>
                  <a:pt x="4431687" y="1459958"/>
                </a:cubicBezTo>
                <a:close/>
                <a:moveTo>
                  <a:pt x="3098681" y="1459958"/>
                </a:moveTo>
                <a:cubicBezTo>
                  <a:pt x="3129163" y="1459958"/>
                  <a:pt x="3153873" y="1484668"/>
                  <a:pt x="3153873" y="1515149"/>
                </a:cubicBezTo>
                <a:cubicBezTo>
                  <a:pt x="3153873" y="1545630"/>
                  <a:pt x="3129163" y="1570340"/>
                  <a:pt x="3098681" y="1570340"/>
                </a:cubicBezTo>
                <a:cubicBezTo>
                  <a:pt x="3068199" y="1570340"/>
                  <a:pt x="3043489" y="1545630"/>
                  <a:pt x="3043489" y="1515149"/>
                </a:cubicBezTo>
                <a:cubicBezTo>
                  <a:pt x="3043489" y="1484668"/>
                  <a:pt x="3068199" y="1459958"/>
                  <a:pt x="3098681" y="1459958"/>
                </a:cubicBezTo>
                <a:close/>
                <a:moveTo>
                  <a:pt x="2971729" y="1459958"/>
                </a:moveTo>
                <a:cubicBezTo>
                  <a:pt x="3002211" y="1459958"/>
                  <a:pt x="3026921" y="1484668"/>
                  <a:pt x="3026921" y="1515149"/>
                </a:cubicBezTo>
                <a:cubicBezTo>
                  <a:pt x="3026921" y="1545630"/>
                  <a:pt x="3002211" y="1570340"/>
                  <a:pt x="2971729" y="1570340"/>
                </a:cubicBezTo>
                <a:cubicBezTo>
                  <a:pt x="2941247" y="1570340"/>
                  <a:pt x="2916537" y="1545630"/>
                  <a:pt x="2916537" y="1515149"/>
                </a:cubicBezTo>
                <a:cubicBezTo>
                  <a:pt x="2916537" y="1484668"/>
                  <a:pt x="2941247" y="1459958"/>
                  <a:pt x="2971729" y="1459958"/>
                </a:cubicBezTo>
                <a:close/>
                <a:moveTo>
                  <a:pt x="2834792" y="1459958"/>
                </a:moveTo>
                <a:cubicBezTo>
                  <a:pt x="2865274" y="1459958"/>
                  <a:pt x="2889984" y="1484668"/>
                  <a:pt x="2889984" y="1515149"/>
                </a:cubicBezTo>
                <a:cubicBezTo>
                  <a:pt x="2889984" y="1545630"/>
                  <a:pt x="2865274" y="1570340"/>
                  <a:pt x="2834792" y="1570340"/>
                </a:cubicBezTo>
                <a:cubicBezTo>
                  <a:pt x="2804310" y="1570340"/>
                  <a:pt x="2779600" y="1545630"/>
                  <a:pt x="2779600" y="1515149"/>
                </a:cubicBezTo>
                <a:cubicBezTo>
                  <a:pt x="2779600" y="1484668"/>
                  <a:pt x="2804310" y="1459958"/>
                  <a:pt x="2834792" y="1459958"/>
                </a:cubicBezTo>
                <a:close/>
                <a:moveTo>
                  <a:pt x="2707839" y="1459958"/>
                </a:moveTo>
                <a:cubicBezTo>
                  <a:pt x="2738320" y="1459958"/>
                  <a:pt x="2763031" y="1484668"/>
                  <a:pt x="2763031" y="1515149"/>
                </a:cubicBezTo>
                <a:cubicBezTo>
                  <a:pt x="2763031" y="1545630"/>
                  <a:pt x="2738320" y="1570340"/>
                  <a:pt x="2707839" y="1570340"/>
                </a:cubicBezTo>
                <a:cubicBezTo>
                  <a:pt x="2677357" y="1570340"/>
                  <a:pt x="2652646" y="1545630"/>
                  <a:pt x="2652646" y="1515149"/>
                </a:cubicBezTo>
                <a:cubicBezTo>
                  <a:pt x="2652646" y="1484668"/>
                  <a:pt x="2677357" y="1459958"/>
                  <a:pt x="2707839" y="1459958"/>
                </a:cubicBezTo>
                <a:close/>
                <a:moveTo>
                  <a:pt x="2570864" y="1459958"/>
                </a:moveTo>
                <a:cubicBezTo>
                  <a:pt x="2601346" y="1459958"/>
                  <a:pt x="2626056" y="1484668"/>
                  <a:pt x="2626056" y="1515149"/>
                </a:cubicBezTo>
                <a:cubicBezTo>
                  <a:pt x="2626056" y="1545630"/>
                  <a:pt x="2601346" y="1570340"/>
                  <a:pt x="2570864" y="1570340"/>
                </a:cubicBezTo>
                <a:cubicBezTo>
                  <a:pt x="2540381" y="1570340"/>
                  <a:pt x="2515671" y="1545630"/>
                  <a:pt x="2515671" y="1515149"/>
                </a:cubicBezTo>
                <a:cubicBezTo>
                  <a:pt x="2515671" y="1484668"/>
                  <a:pt x="2540381" y="1459958"/>
                  <a:pt x="2570864" y="1459958"/>
                </a:cubicBezTo>
                <a:close/>
                <a:moveTo>
                  <a:pt x="2437228" y="1459958"/>
                </a:moveTo>
                <a:cubicBezTo>
                  <a:pt x="2467711" y="1459958"/>
                  <a:pt x="2492419" y="1484668"/>
                  <a:pt x="2492419" y="1515149"/>
                </a:cubicBezTo>
                <a:cubicBezTo>
                  <a:pt x="2492419" y="1545630"/>
                  <a:pt x="2467711" y="1570340"/>
                  <a:pt x="2437228" y="1570340"/>
                </a:cubicBezTo>
                <a:cubicBezTo>
                  <a:pt x="2406748" y="1570340"/>
                  <a:pt x="2382037" y="1545630"/>
                  <a:pt x="2382037" y="1515149"/>
                </a:cubicBezTo>
                <a:cubicBezTo>
                  <a:pt x="2382037" y="1484668"/>
                  <a:pt x="2406748" y="1459958"/>
                  <a:pt x="2437228" y="1459958"/>
                </a:cubicBezTo>
                <a:close/>
                <a:moveTo>
                  <a:pt x="2303596" y="1459958"/>
                </a:moveTo>
                <a:cubicBezTo>
                  <a:pt x="2334078" y="1459958"/>
                  <a:pt x="2358787" y="1484668"/>
                  <a:pt x="2358787" y="1515149"/>
                </a:cubicBezTo>
                <a:cubicBezTo>
                  <a:pt x="2358787" y="1545630"/>
                  <a:pt x="2334078" y="1570340"/>
                  <a:pt x="2303596" y="1570340"/>
                </a:cubicBezTo>
                <a:cubicBezTo>
                  <a:pt x="2273113" y="1570340"/>
                  <a:pt x="2248404" y="1545630"/>
                  <a:pt x="2248404" y="1515149"/>
                </a:cubicBezTo>
                <a:cubicBezTo>
                  <a:pt x="2248404" y="1484668"/>
                  <a:pt x="2273113" y="1459958"/>
                  <a:pt x="2303596" y="1459958"/>
                </a:cubicBezTo>
                <a:close/>
                <a:moveTo>
                  <a:pt x="2173305" y="1459958"/>
                </a:moveTo>
                <a:cubicBezTo>
                  <a:pt x="2203787" y="1459958"/>
                  <a:pt x="2228497" y="1484668"/>
                  <a:pt x="2228497" y="1515149"/>
                </a:cubicBezTo>
                <a:cubicBezTo>
                  <a:pt x="2228497" y="1545630"/>
                  <a:pt x="2203787" y="1570340"/>
                  <a:pt x="2173305" y="1570340"/>
                </a:cubicBezTo>
                <a:cubicBezTo>
                  <a:pt x="2142822" y="1570340"/>
                  <a:pt x="2118111" y="1545630"/>
                  <a:pt x="2118111" y="1515149"/>
                </a:cubicBezTo>
                <a:cubicBezTo>
                  <a:pt x="2118111" y="1484668"/>
                  <a:pt x="2142822" y="1459958"/>
                  <a:pt x="2173305" y="1459958"/>
                </a:cubicBezTo>
                <a:close/>
                <a:moveTo>
                  <a:pt x="2039668" y="1459958"/>
                </a:moveTo>
                <a:cubicBezTo>
                  <a:pt x="2070150" y="1459958"/>
                  <a:pt x="2094860" y="1484668"/>
                  <a:pt x="2094860" y="1515149"/>
                </a:cubicBezTo>
                <a:cubicBezTo>
                  <a:pt x="2094860" y="1545630"/>
                  <a:pt x="2070150" y="1570340"/>
                  <a:pt x="2039668" y="1570340"/>
                </a:cubicBezTo>
                <a:cubicBezTo>
                  <a:pt x="2009185" y="1570340"/>
                  <a:pt x="1984475" y="1545630"/>
                  <a:pt x="1984475" y="1515149"/>
                </a:cubicBezTo>
                <a:cubicBezTo>
                  <a:pt x="1984475" y="1484668"/>
                  <a:pt x="2009185" y="1459958"/>
                  <a:pt x="2039668" y="1459958"/>
                </a:cubicBezTo>
                <a:close/>
                <a:moveTo>
                  <a:pt x="1909371" y="1459958"/>
                </a:moveTo>
                <a:cubicBezTo>
                  <a:pt x="1939853" y="1459958"/>
                  <a:pt x="1964564" y="1484668"/>
                  <a:pt x="1964564" y="1515149"/>
                </a:cubicBezTo>
                <a:cubicBezTo>
                  <a:pt x="1964564" y="1545630"/>
                  <a:pt x="1939853" y="1570340"/>
                  <a:pt x="1909371" y="1570340"/>
                </a:cubicBezTo>
                <a:cubicBezTo>
                  <a:pt x="1878889" y="1570340"/>
                  <a:pt x="1854178" y="1545630"/>
                  <a:pt x="1854178" y="1515149"/>
                </a:cubicBezTo>
                <a:cubicBezTo>
                  <a:pt x="1854178" y="1484668"/>
                  <a:pt x="1878889" y="1459958"/>
                  <a:pt x="1909371" y="1459958"/>
                </a:cubicBezTo>
                <a:close/>
                <a:moveTo>
                  <a:pt x="1779076" y="1459958"/>
                </a:moveTo>
                <a:cubicBezTo>
                  <a:pt x="1809559" y="1459958"/>
                  <a:pt x="1834269" y="1484668"/>
                  <a:pt x="1834269" y="1515149"/>
                </a:cubicBezTo>
                <a:cubicBezTo>
                  <a:pt x="1834269" y="1545630"/>
                  <a:pt x="1809559" y="1570340"/>
                  <a:pt x="1779076" y="1570340"/>
                </a:cubicBezTo>
                <a:cubicBezTo>
                  <a:pt x="1748595" y="1570340"/>
                  <a:pt x="1723884" y="1545630"/>
                  <a:pt x="1723884" y="1515149"/>
                </a:cubicBezTo>
                <a:cubicBezTo>
                  <a:pt x="1723884" y="1484668"/>
                  <a:pt x="1748595" y="1459958"/>
                  <a:pt x="1779076" y="1459958"/>
                </a:cubicBezTo>
                <a:close/>
                <a:moveTo>
                  <a:pt x="1645440" y="1459958"/>
                </a:moveTo>
                <a:cubicBezTo>
                  <a:pt x="1675922" y="1459958"/>
                  <a:pt x="1700637" y="1484668"/>
                  <a:pt x="1700637" y="1515149"/>
                </a:cubicBezTo>
                <a:cubicBezTo>
                  <a:pt x="1700637" y="1545630"/>
                  <a:pt x="1675922" y="1570340"/>
                  <a:pt x="1645440" y="1570340"/>
                </a:cubicBezTo>
                <a:cubicBezTo>
                  <a:pt x="1614959" y="1570340"/>
                  <a:pt x="1590248" y="1545630"/>
                  <a:pt x="1590248" y="1515149"/>
                </a:cubicBezTo>
                <a:cubicBezTo>
                  <a:pt x="1590248" y="1484668"/>
                  <a:pt x="1614959" y="1459958"/>
                  <a:pt x="1645440" y="1459958"/>
                </a:cubicBezTo>
                <a:close/>
                <a:moveTo>
                  <a:pt x="1515149" y="1459958"/>
                </a:moveTo>
                <a:cubicBezTo>
                  <a:pt x="1545630" y="1459958"/>
                  <a:pt x="1570338" y="1484668"/>
                  <a:pt x="1570338" y="1515149"/>
                </a:cubicBezTo>
                <a:cubicBezTo>
                  <a:pt x="1570338" y="1545630"/>
                  <a:pt x="1545630" y="1570340"/>
                  <a:pt x="1515149" y="1570340"/>
                </a:cubicBezTo>
                <a:cubicBezTo>
                  <a:pt x="1484666" y="1570340"/>
                  <a:pt x="1459956" y="1545630"/>
                  <a:pt x="1459956" y="1515149"/>
                </a:cubicBezTo>
                <a:cubicBezTo>
                  <a:pt x="1459956" y="1484668"/>
                  <a:pt x="1484666" y="1459958"/>
                  <a:pt x="1515149" y="1459958"/>
                </a:cubicBezTo>
                <a:close/>
                <a:moveTo>
                  <a:pt x="1381511" y="1459958"/>
                </a:moveTo>
                <a:cubicBezTo>
                  <a:pt x="1411994" y="1459958"/>
                  <a:pt x="1436705" y="1484668"/>
                  <a:pt x="1436705" y="1515149"/>
                </a:cubicBezTo>
                <a:cubicBezTo>
                  <a:pt x="1436705" y="1545630"/>
                  <a:pt x="1411994" y="1570340"/>
                  <a:pt x="1381511" y="1570340"/>
                </a:cubicBezTo>
                <a:cubicBezTo>
                  <a:pt x="1351035" y="1570340"/>
                  <a:pt x="1326322" y="1545630"/>
                  <a:pt x="1326322" y="1515149"/>
                </a:cubicBezTo>
                <a:cubicBezTo>
                  <a:pt x="1326322" y="1484668"/>
                  <a:pt x="1351035" y="1459958"/>
                  <a:pt x="1381511" y="1459958"/>
                </a:cubicBezTo>
                <a:close/>
                <a:moveTo>
                  <a:pt x="1251220" y="1459958"/>
                </a:moveTo>
                <a:cubicBezTo>
                  <a:pt x="1281702" y="1459958"/>
                  <a:pt x="1306413" y="1484668"/>
                  <a:pt x="1306413" y="1515149"/>
                </a:cubicBezTo>
                <a:cubicBezTo>
                  <a:pt x="1306413" y="1545630"/>
                  <a:pt x="1281702" y="1570340"/>
                  <a:pt x="1251220" y="1570340"/>
                </a:cubicBezTo>
                <a:cubicBezTo>
                  <a:pt x="1220737" y="1570340"/>
                  <a:pt x="1196028" y="1545630"/>
                  <a:pt x="1196028" y="1515149"/>
                </a:cubicBezTo>
                <a:cubicBezTo>
                  <a:pt x="1196028" y="1484668"/>
                  <a:pt x="1220737" y="1459958"/>
                  <a:pt x="1251220" y="1459958"/>
                </a:cubicBezTo>
                <a:close/>
                <a:moveTo>
                  <a:pt x="1117583" y="1459958"/>
                </a:moveTo>
                <a:cubicBezTo>
                  <a:pt x="1148066" y="1459958"/>
                  <a:pt x="1172776" y="1484668"/>
                  <a:pt x="1172776" y="1515149"/>
                </a:cubicBezTo>
                <a:cubicBezTo>
                  <a:pt x="1172776" y="1545630"/>
                  <a:pt x="1148066" y="1570340"/>
                  <a:pt x="1117583" y="1570340"/>
                </a:cubicBezTo>
                <a:cubicBezTo>
                  <a:pt x="1087101" y="1570340"/>
                  <a:pt x="1062390" y="1545630"/>
                  <a:pt x="1062390" y="1515149"/>
                </a:cubicBezTo>
                <a:cubicBezTo>
                  <a:pt x="1062390" y="1484668"/>
                  <a:pt x="1087101" y="1459958"/>
                  <a:pt x="1117583" y="1459958"/>
                </a:cubicBezTo>
                <a:close/>
                <a:moveTo>
                  <a:pt x="980607" y="1459958"/>
                </a:moveTo>
                <a:cubicBezTo>
                  <a:pt x="1011090" y="1459958"/>
                  <a:pt x="1035800" y="1484668"/>
                  <a:pt x="1035800" y="1515149"/>
                </a:cubicBezTo>
                <a:cubicBezTo>
                  <a:pt x="1035800" y="1545630"/>
                  <a:pt x="1011090" y="1570340"/>
                  <a:pt x="980607" y="1570340"/>
                </a:cubicBezTo>
                <a:cubicBezTo>
                  <a:pt x="950125" y="1570340"/>
                  <a:pt x="925415" y="1545630"/>
                  <a:pt x="925415" y="1515149"/>
                </a:cubicBezTo>
                <a:cubicBezTo>
                  <a:pt x="925415" y="1484668"/>
                  <a:pt x="950125" y="1459958"/>
                  <a:pt x="980607" y="1459958"/>
                </a:cubicBezTo>
                <a:close/>
                <a:moveTo>
                  <a:pt x="7608849" y="1336350"/>
                </a:moveTo>
                <a:cubicBezTo>
                  <a:pt x="7639331" y="1336350"/>
                  <a:pt x="7664041" y="1361060"/>
                  <a:pt x="7664041" y="1391541"/>
                </a:cubicBezTo>
                <a:cubicBezTo>
                  <a:pt x="7664041" y="1422022"/>
                  <a:pt x="7639331" y="1446732"/>
                  <a:pt x="7608849" y="1446732"/>
                </a:cubicBezTo>
                <a:cubicBezTo>
                  <a:pt x="7578367" y="1446732"/>
                  <a:pt x="7553657" y="1422022"/>
                  <a:pt x="7553657" y="1391541"/>
                </a:cubicBezTo>
                <a:cubicBezTo>
                  <a:pt x="7553657" y="1361060"/>
                  <a:pt x="7578367" y="1336350"/>
                  <a:pt x="7608849" y="1336350"/>
                </a:cubicBezTo>
                <a:close/>
                <a:moveTo>
                  <a:pt x="7481897" y="1336350"/>
                </a:moveTo>
                <a:cubicBezTo>
                  <a:pt x="7512379" y="1336350"/>
                  <a:pt x="7537089" y="1361060"/>
                  <a:pt x="7537089" y="1391541"/>
                </a:cubicBezTo>
                <a:cubicBezTo>
                  <a:pt x="7537089" y="1422022"/>
                  <a:pt x="7512379" y="1446732"/>
                  <a:pt x="7481897" y="1446732"/>
                </a:cubicBezTo>
                <a:cubicBezTo>
                  <a:pt x="7451415" y="1446732"/>
                  <a:pt x="7426705" y="1422022"/>
                  <a:pt x="7426705" y="1391541"/>
                </a:cubicBezTo>
                <a:cubicBezTo>
                  <a:pt x="7426705" y="1361060"/>
                  <a:pt x="7451415" y="1336350"/>
                  <a:pt x="7481897" y="1336350"/>
                </a:cubicBezTo>
                <a:close/>
                <a:moveTo>
                  <a:pt x="7341579" y="1336350"/>
                </a:moveTo>
                <a:cubicBezTo>
                  <a:pt x="7372061" y="1336350"/>
                  <a:pt x="7396771" y="1361060"/>
                  <a:pt x="7396771" y="1391541"/>
                </a:cubicBezTo>
                <a:cubicBezTo>
                  <a:pt x="7396771" y="1422022"/>
                  <a:pt x="7372061" y="1446732"/>
                  <a:pt x="7341579" y="1446732"/>
                </a:cubicBezTo>
                <a:cubicBezTo>
                  <a:pt x="7311097" y="1446732"/>
                  <a:pt x="7286387" y="1422022"/>
                  <a:pt x="7286387" y="1391541"/>
                </a:cubicBezTo>
                <a:cubicBezTo>
                  <a:pt x="7286387" y="1361060"/>
                  <a:pt x="7311097" y="1336350"/>
                  <a:pt x="7341579" y="1336350"/>
                </a:cubicBezTo>
                <a:close/>
                <a:moveTo>
                  <a:pt x="7211286" y="1336350"/>
                </a:moveTo>
                <a:cubicBezTo>
                  <a:pt x="7241768" y="1336350"/>
                  <a:pt x="7266478" y="1361060"/>
                  <a:pt x="7266478" y="1391541"/>
                </a:cubicBezTo>
                <a:cubicBezTo>
                  <a:pt x="7266478" y="1422022"/>
                  <a:pt x="7241768" y="1446732"/>
                  <a:pt x="7211286" y="1446732"/>
                </a:cubicBezTo>
                <a:cubicBezTo>
                  <a:pt x="7180804" y="1446732"/>
                  <a:pt x="7156094" y="1422022"/>
                  <a:pt x="7156094" y="1391541"/>
                </a:cubicBezTo>
                <a:cubicBezTo>
                  <a:pt x="7156094" y="1361060"/>
                  <a:pt x="7180804" y="1336350"/>
                  <a:pt x="7211286" y="1336350"/>
                </a:cubicBezTo>
                <a:close/>
                <a:moveTo>
                  <a:pt x="7080993" y="1336350"/>
                </a:moveTo>
                <a:cubicBezTo>
                  <a:pt x="7111475" y="1336350"/>
                  <a:pt x="7136185" y="1361060"/>
                  <a:pt x="7136185" y="1391541"/>
                </a:cubicBezTo>
                <a:cubicBezTo>
                  <a:pt x="7136185" y="1422022"/>
                  <a:pt x="7111475" y="1446732"/>
                  <a:pt x="7080993" y="1446732"/>
                </a:cubicBezTo>
                <a:cubicBezTo>
                  <a:pt x="7050511" y="1446732"/>
                  <a:pt x="7025801" y="1422022"/>
                  <a:pt x="7025801" y="1391541"/>
                </a:cubicBezTo>
                <a:cubicBezTo>
                  <a:pt x="7025801" y="1361060"/>
                  <a:pt x="7050511" y="1336350"/>
                  <a:pt x="7080993" y="1336350"/>
                </a:cubicBezTo>
                <a:close/>
                <a:moveTo>
                  <a:pt x="6947357" y="1336350"/>
                </a:moveTo>
                <a:cubicBezTo>
                  <a:pt x="6977839" y="1336350"/>
                  <a:pt x="7002549" y="1361060"/>
                  <a:pt x="7002549" y="1391541"/>
                </a:cubicBezTo>
                <a:cubicBezTo>
                  <a:pt x="7002549" y="1422022"/>
                  <a:pt x="6977839" y="1446732"/>
                  <a:pt x="6947357" y="1446732"/>
                </a:cubicBezTo>
                <a:cubicBezTo>
                  <a:pt x="6916875" y="1446732"/>
                  <a:pt x="6892165" y="1422022"/>
                  <a:pt x="6892165" y="1391541"/>
                </a:cubicBezTo>
                <a:cubicBezTo>
                  <a:pt x="6892165" y="1361060"/>
                  <a:pt x="6916875" y="1336350"/>
                  <a:pt x="6947357" y="1336350"/>
                </a:cubicBezTo>
                <a:close/>
                <a:moveTo>
                  <a:pt x="6817064" y="1336350"/>
                </a:moveTo>
                <a:cubicBezTo>
                  <a:pt x="6847546" y="1336350"/>
                  <a:pt x="6872256" y="1361060"/>
                  <a:pt x="6872256" y="1391541"/>
                </a:cubicBezTo>
                <a:cubicBezTo>
                  <a:pt x="6872256" y="1422022"/>
                  <a:pt x="6847546" y="1446732"/>
                  <a:pt x="6817064" y="1446732"/>
                </a:cubicBezTo>
                <a:cubicBezTo>
                  <a:pt x="6786582" y="1446732"/>
                  <a:pt x="6761872" y="1422022"/>
                  <a:pt x="6761872" y="1391541"/>
                </a:cubicBezTo>
                <a:cubicBezTo>
                  <a:pt x="6761872" y="1361060"/>
                  <a:pt x="6786582" y="1336350"/>
                  <a:pt x="6817064" y="1336350"/>
                </a:cubicBezTo>
                <a:close/>
                <a:moveTo>
                  <a:pt x="6683431" y="1336350"/>
                </a:moveTo>
                <a:cubicBezTo>
                  <a:pt x="6713913" y="1336350"/>
                  <a:pt x="6738623" y="1361060"/>
                  <a:pt x="6738623" y="1391541"/>
                </a:cubicBezTo>
                <a:cubicBezTo>
                  <a:pt x="6738623" y="1422022"/>
                  <a:pt x="6713913" y="1446732"/>
                  <a:pt x="6683431" y="1446732"/>
                </a:cubicBezTo>
                <a:cubicBezTo>
                  <a:pt x="6652949" y="1446732"/>
                  <a:pt x="6628239" y="1422022"/>
                  <a:pt x="6628239" y="1391541"/>
                </a:cubicBezTo>
                <a:cubicBezTo>
                  <a:pt x="6628239" y="1361060"/>
                  <a:pt x="6652949" y="1336350"/>
                  <a:pt x="6683431" y="1336350"/>
                </a:cubicBezTo>
                <a:close/>
                <a:moveTo>
                  <a:pt x="6553137" y="1336350"/>
                </a:moveTo>
                <a:cubicBezTo>
                  <a:pt x="6583619" y="1336350"/>
                  <a:pt x="6608329" y="1361060"/>
                  <a:pt x="6608329" y="1391541"/>
                </a:cubicBezTo>
                <a:cubicBezTo>
                  <a:pt x="6608329" y="1422022"/>
                  <a:pt x="6583619" y="1446732"/>
                  <a:pt x="6553137" y="1446732"/>
                </a:cubicBezTo>
                <a:cubicBezTo>
                  <a:pt x="6522655" y="1446732"/>
                  <a:pt x="6497945" y="1422022"/>
                  <a:pt x="6497945" y="1391541"/>
                </a:cubicBezTo>
                <a:cubicBezTo>
                  <a:pt x="6497945" y="1361060"/>
                  <a:pt x="6522655" y="1336350"/>
                  <a:pt x="6553137" y="1336350"/>
                </a:cubicBezTo>
                <a:close/>
                <a:moveTo>
                  <a:pt x="6419502" y="1336350"/>
                </a:moveTo>
                <a:cubicBezTo>
                  <a:pt x="6449984" y="1336350"/>
                  <a:pt x="6474694" y="1361060"/>
                  <a:pt x="6474694" y="1391541"/>
                </a:cubicBezTo>
                <a:cubicBezTo>
                  <a:pt x="6474694" y="1422022"/>
                  <a:pt x="6449984" y="1446732"/>
                  <a:pt x="6419502" y="1446732"/>
                </a:cubicBezTo>
                <a:cubicBezTo>
                  <a:pt x="6389020" y="1446732"/>
                  <a:pt x="6364310" y="1422022"/>
                  <a:pt x="6364310" y="1391541"/>
                </a:cubicBezTo>
                <a:cubicBezTo>
                  <a:pt x="6364310" y="1361060"/>
                  <a:pt x="6389020" y="1336350"/>
                  <a:pt x="6419502" y="1336350"/>
                </a:cubicBezTo>
                <a:close/>
                <a:moveTo>
                  <a:pt x="6289207" y="1336350"/>
                </a:moveTo>
                <a:cubicBezTo>
                  <a:pt x="6319689" y="1336350"/>
                  <a:pt x="6344399" y="1361060"/>
                  <a:pt x="6344399" y="1391541"/>
                </a:cubicBezTo>
                <a:cubicBezTo>
                  <a:pt x="6344399" y="1422022"/>
                  <a:pt x="6319689" y="1446732"/>
                  <a:pt x="6289207" y="1446732"/>
                </a:cubicBezTo>
                <a:cubicBezTo>
                  <a:pt x="6258725" y="1446732"/>
                  <a:pt x="6234015" y="1422022"/>
                  <a:pt x="6234015" y="1391541"/>
                </a:cubicBezTo>
                <a:cubicBezTo>
                  <a:pt x="6234015" y="1361060"/>
                  <a:pt x="6258725" y="1336350"/>
                  <a:pt x="6289207" y="1336350"/>
                </a:cubicBezTo>
                <a:close/>
                <a:moveTo>
                  <a:pt x="6155573" y="1336350"/>
                </a:moveTo>
                <a:cubicBezTo>
                  <a:pt x="6186055" y="1336350"/>
                  <a:pt x="6210765" y="1361060"/>
                  <a:pt x="6210765" y="1391541"/>
                </a:cubicBezTo>
                <a:cubicBezTo>
                  <a:pt x="6210765" y="1422022"/>
                  <a:pt x="6186055" y="1446732"/>
                  <a:pt x="6155573" y="1446732"/>
                </a:cubicBezTo>
                <a:cubicBezTo>
                  <a:pt x="6125091" y="1446732"/>
                  <a:pt x="6100381" y="1422022"/>
                  <a:pt x="6100381" y="1391541"/>
                </a:cubicBezTo>
                <a:cubicBezTo>
                  <a:pt x="6100381" y="1361060"/>
                  <a:pt x="6125091" y="1336350"/>
                  <a:pt x="6155573" y="1336350"/>
                </a:cubicBezTo>
                <a:close/>
                <a:moveTo>
                  <a:pt x="6021939" y="1336350"/>
                </a:moveTo>
                <a:cubicBezTo>
                  <a:pt x="6052421" y="1336350"/>
                  <a:pt x="6077131" y="1361060"/>
                  <a:pt x="6077131" y="1391541"/>
                </a:cubicBezTo>
                <a:cubicBezTo>
                  <a:pt x="6077131" y="1422022"/>
                  <a:pt x="6052421" y="1446732"/>
                  <a:pt x="6021939" y="1446732"/>
                </a:cubicBezTo>
                <a:cubicBezTo>
                  <a:pt x="5991457" y="1446732"/>
                  <a:pt x="5966747" y="1422022"/>
                  <a:pt x="5966747" y="1391541"/>
                </a:cubicBezTo>
                <a:cubicBezTo>
                  <a:pt x="5966747" y="1361060"/>
                  <a:pt x="5991457" y="1336350"/>
                  <a:pt x="6021939" y="1336350"/>
                </a:cubicBezTo>
                <a:close/>
                <a:moveTo>
                  <a:pt x="5884964" y="1336350"/>
                </a:moveTo>
                <a:cubicBezTo>
                  <a:pt x="5915446" y="1336350"/>
                  <a:pt x="5940156" y="1361060"/>
                  <a:pt x="5940156" y="1391541"/>
                </a:cubicBezTo>
                <a:cubicBezTo>
                  <a:pt x="5940156" y="1422022"/>
                  <a:pt x="5915446" y="1446732"/>
                  <a:pt x="5884964" y="1446732"/>
                </a:cubicBezTo>
                <a:cubicBezTo>
                  <a:pt x="5854482" y="1446732"/>
                  <a:pt x="5829772" y="1422022"/>
                  <a:pt x="5829772" y="1391541"/>
                </a:cubicBezTo>
                <a:cubicBezTo>
                  <a:pt x="5829772" y="1361060"/>
                  <a:pt x="5854482" y="1336350"/>
                  <a:pt x="5884964" y="1336350"/>
                </a:cubicBezTo>
                <a:close/>
                <a:moveTo>
                  <a:pt x="5754668" y="1336350"/>
                </a:moveTo>
                <a:cubicBezTo>
                  <a:pt x="5785150" y="1336350"/>
                  <a:pt x="5809860" y="1361060"/>
                  <a:pt x="5809860" y="1391541"/>
                </a:cubicBezTo>
                <a:cubicBezTo>
                  <a:pt x="5809860" y="1422022"/>
                  <a:pt x="5785150" y="1446732"/>
                  <a:pt x="5754668" y="1446732"/>
                </a:cubicBezTo>
                <a:cubicBezTo>
                  <a:pt x="5724186" y="1446732"/>
                  <a:pt x="5699476" y="1422022"/>
                  <a:pt x="5699476" y="1391541"/>
                </a:cubicBezTo>
                <a:cubicBezTo>
                  <a:pt x="5699476" y="1361060"/>
                  <a:pt x="5724186" y="1336350"/>
                  <a:pt x="5754668" y="1336350"/>
                </a:cubicBezTo>
                <a:close/>
                <a:moveTo>
                  <a:pt x="5621035" y="1336350"/>
                </a:moveTo>
                <a:cubicBezTo>
                  <a:pt x="5651517" y="1336350"/>
                  <a:pt x="5676227" y="1361060"/>
                  <a:pt x="5676227" y="1391541"/>
                </a:cubicBezTo>
                <a:cubicBezTo>
                  <a:pt x="5676227" y="1422022"/>
                  <a:pt x="5651517" y="1446732"/>
                  <a:pt x="5621035" y="1446732"/>
                </a:cubicBezTo>
                <a:cubicBezTo>
                  <a:pt x="5590553" y="1446732"/>
                  <a:pt x="5565843" y="1422022"/>
                  <a:pt x="5565843" y="1391541"/>
                </a:cubicBezTo>
                <a:cubicBezTo>
                  <a:pt x="5565843" y="1361060"/>
                  <a:pt x="5590553" y="1336350"/>
                  <a:pt x="5621035" y="1336350"/>
                </a:cubicBezTo>
                <a:close/>
                <a:moveTo>
                  <a:pt x="5487399" y="1336350"/>
                </a:moveTo>
                <a:cubicBezTo>
                  <a:pt x="5517881" y="1336350"/>
                  <a:pt x="5542591" y="1361060"/>
                  <a:pt x="5542591" y="1391541"/>
                </a:cubicBezTo>
                <a:cubicBezTo>
                  <a:pt x="5542591" y="1422022"/>
                  <a:pt x="5517881" y="1446732"/>
                  <a:pt x="5487399" y="1446732"/>
                </a:cubicBezTo>
                <a:cubicBezTo>
                  <a:pt x="5456917" y="1446732"/>
                  <a:pt x="5432207" y="1422022"/>
                  <a:pt x="5432207" y="1391541"/>
                </a:cubicBezTo>
                <a:cubicBezTo>
                  <a:pt x="5432207" y="1361060"/>
                  <a:pt x="5456917" y="1336350"/>
                  <a:pt x="5487399" y="1336350"/>
                </a:cubicBezTo>
                <a:close/>
                <a:moveTo>
                  <a:pt x="5357106" y="1336350"/>
                </a:moveTo>
                <a:cubicBezTo>
                  <a:pt x="5387588" y="1336350"/>
                  <a:pt x="5412298" y="1361060"/>
                  <a:pt x="5412298" y="1391541"/>
                </a:cubicBezTo>
                <a:cubicBezTo>
                  <a:pt x="5412298" y="1422022"/>
                  <a:pt x="5387588" y="1446732"/>
                  <a:pt x="5357106" y="1446732"/>
                </a:cubicBezTo>
                <a:cubicBezTo>
                  <a:pt x="5326624" y="1446732"/>
                  <a:pt x="5301914" y="1422022"/>
                  <a:pt x="5301914" y="1391541"/>
                </a:cubicBezTo>
                <a:cubicBezTo>
                  <a:pt x="5301914" y="1361060"/>
                  <a:pt x="5326624" y="1336350"/>
                  <a:pt x="5357106" y="1336350"/>
                </a:cubicBezTo>
                <a:close/>
                <a:moveTo>
                  <a:pt x="4959543" y="1336350"/>
                </a:moveTo>
                <a:cubicBezTo>
                  <a:pt x="4990025" y="1336350"/>
                  <a:pt x="5014735" y="1361060"/>
                  <a:pt x="5014735" y="1391541"/>
                </a:cubicBezTo>
                <a:cubicBezTo>
                  <a:pt x="5014735" y="1422022"/>
                  <a:pt x="4990025" y="1446732"/>
                  <a:pt x="4959543" y="1446732"/>
                </a:cubicBezTo>
                <a:cubicBezTo>
                  <a:pt x="4929061" y="1446732"/>
                  <a:pt x="4904351" y="1422022"/>
                  <a:pt x="4904351" y="1391541"/>
                </a:cubicBezTo>
                <a:cubicBezTo>
                  <a:pt x="4904351" y="1361060"/>
                  <a:pt x="4929061" y="1336350"/>
                  <a:pt x="4959543" y="1336350"/>
                </a:cubicBezTo>
                <a:close/>
                <a:moveTo>
                  <a:pt x="4565322" y="1336350"/>
                </a:moveTo>
                <a:cubicBezTo>
                  <a:pt x="4595804" y="1336350"/>
                  <a:pt x="4620514" y="1361060"/>
                  <a:pt x="4620514" y="1391541"/>
                </a:cubicBezTo>
                <a:cubicBezTo>
                  <a:pt x="4620514" y="1422022"/>
                  <a:pt x="4595804" y="1446732"/>
                  <a:pt x="4565322" y="1446732"/>
                </a:cubicBezTo>
                <a:cubicBezTo>
                  <a:pt x="4534840" y="1446732"/>
                  <a:pt x="4510130" y="1422022"/>
                  <a:pt x="4510130" y="1391541"/>
                </a:cubicBezTo>
                <a:cubicBezTo>
                  <a:pt x="4510130" y="1361060"/>
                  <a:pt x="4534840" y="1336350"/>
                  <a:pt x="4565322" y="1336350"/>
                </a:cubicBezTo>
                <a:close/>
                <a:moveTo>
                  <a:pt x="2971729" y="1336350"/>
                </a:moveTo>
                <a:cubicBezTo>
                  <a:pt x="3002211" y="1336350"/>
                  <a:pt x="3026921" y="1361060"/>
                  <a:pt x="3026921" y="1391541"/>
                </a:cubicBezTo>
                <a:cubicBezTo>
                  <a:pt x="3026921" y="1422022"/>
                  <a:pt x="3002211" y="1446732"/>
                  <a:pt x="2971729" y="1446732"/>
                </a:cubicBezTo>
                <a:cubicBezTo>
                  <a:pt x="2941247" y="1446732"/>
                  <a:pt x="2916537" y="1422022"/>
                  <a:pt x="2916537" y="1391541"/>
                </a:cubicBezTo>
                <a:cubicBezTo>
                  <a:pt x="2916537" y="1361060"/>
                  <a:pt x="2941247" y="1336350"/>
                  <a:pt x="2971729" y="1336350"/>
                </a:cubicBezTo>
                <a:close/>
                <a:moveTo>
                  <a:pt x="2834801" y="1336350"/>
                </a:moveTo>
                <a:cubicBezTo>
                  <a:pt x="2865283" y="1336350"/>
                  <a:pt x="2889994" y="1361060"/>
                  <a:pt x="2889994" y="1391541"/>
                </a:cubicBezTo>
                <a:cubicBezTo>
                  <a:pt x="2889994" y="1422022"/>
                  <a:pt x="2865283" y="1446732"/>
                  <a:pt x="2834801" y="1446732"/>
                </a:cubicBezTo>
                <a:cubicBezTo>
                  <a:pt x="2804320" y="1446732"/>
                  <a:pt x="2779610" y="1422022"/>
                  <a:pt x="2779610" y="1391541"/>
                </a:cubicBezTo>
                <a:cubicBezTo>
                  <a:pt x="2779610" y="1361060"/>
                  <a:pt x="2804320" y="1336350"/>
                  <a:pt x="2834801" y="1336350"/>
                </a:cubicBezTo>
                <a:close/>
                <a:moveTo>
                  <a:pt x="2707848" y="1336350"/>
                </a:moveTo>
                <a:cubicBezTo>
                  <a:pt x="2738330" y="1336350"/>
                  <a:pt x="2763042" y="1361060"/>
                  <a:pt x="2763042" y="1391541"/>
                </a:cubicBezTo>
                <a:cubicBezTo>
                  <a:pt x="2763042" y="1422022"/>
                  <a:pt x="2738330" y="1446732"/>
                  <a:pt x="2707848" y="1446732"/>
                </a:cubicBezTo>
                <a:cubicBezTo>
                  <a:pt x="2677367" y="1446732"/>
                  <a:pt x="2652656" y="1422022"/>
                  <a:pt x="2652656" y="1391541"/>
                </a:cubicBezTo>
                <a:cubicBezTo>
                  <a:pt x="2652656" y="1361060"/>
                  <a:pt x="2677367" y="1336350"/>
                  <a:pt x="2707848" y="1336350"/>
                </a:cubicBezTo>
                <a:close/>
                <a:moveTo>
                  <a:pt x="2570875" y="1336350"/>
                </a:moveTo>
                <a:cubicBezTo>
                  <a:pt x="2601357" y="1336350"/>
                  <a:pt x="2626067" y="1361060"/>
                  <a:pt x="2626067" y="1391541"/>
                </a:cubicBezTo>
                <a:cubicBezTo>
                  <a:pt x="2626067" y="1422022"/>
                  <a:pt x="2601357" y="1446732"/>
                  <a:pt x="2570875" y="1446732"/>
                </a:cubicBezTo>
                <a:cubicBezTo>
                  <a:pt x="2540392" y="1446732"/>
                  <a:pt x="2515683" y="1422022"/>
                  <a:pt x="2515683" y="1391541"/>
                </a:cubicBezTo>
                <a:cubicBezTo>
                  <a:pt x="2515683" y="1361060"/>
                  <a:pt x="2540392" y="1336350"/>
                  <a:pt x="2570875" y="1336350"/>
                </a:cubicBezTo>
                <a:close/>
                <a:moveTo>
                  <a:pt x="2173314" y="1336350"/>
                </a:moveTo>
                <a:cubicBezTo>
                  <a:pt x="2203797" y="1336350"/>
                  <a:pt x="2228507" y="1361060"/>
                  <a:pt x="2228507" y="1391541"/>
                </a:cubicBezTo>
                <a:cubicBezTo>
                  <a:pt x="2228507" y="1422022"/>
                  <a:pt x="2203797" y="1446732"/>
                  <a:pt x="2173314" y="1446732"/>
                </a:cubicBezTo>
                <a:cubicBezTo>
                  <a:pt x="2142832" y="1446732"/>
                  <a:pt x="2118122" y="1422022"/>
                  <a:pt x="2118122" y="1391541"/>
                </a:cubicBezTo>
                <a:cubicBezTo>
                  <a:pt x="2118122" y="1361060"/>
                  <a:pt x="2142832" y="1336350"/>
                  <a:pt x="2173314" y="1336350"/>
                </a:cubicBezTo>
                <a:close/>
                <a:moveTo>
                  <a:pt x="2039678" y="1336350"/>
                </a:moveTo>
                <a:cubicBezTo>
                  <a:pt x="2070160" y="1336350"/>
                  <a:pt x="2094870" y="1361060"/>
                  <a:pt x="2094870" y="1391541"/>
                </a:cubicBezTo>
                <a:cubicBezTo>
                  <a:pt x="2094870" y="1422022"/>
                  <a:pt x="2070160" y="1446732"/>
                  <a:pt x="2039678" y="1446732"/>
                </a:cubicBezTo>
                <a:cubicBezTo>
                  <a:pt x="2009195" y="1446732"/>
                  <a:pt x="1984484" y="1422022"/>
                  <a:pt x="1984484" y="1391541"/>
                </a:cubicBezTo>
                <a:cubicBezTo>
                  <a:pt x="1984484" y="1361060"/>
                  <a:pt x="2009195" y="1336350"/>
                  <a:pt x="2039678" y="1336350"/>
                </a:cubicBezTo>
                <a:close/>
                <a:moveTo>
                  <a:pt x="1909381" y="1336350"/>
                </a:moveTo>
                <a:cubicBezTo>
                  <a:pt x="1939864" y="1336350"/>
                  <a:pt x="1964575" y="1361060"/>
                  <a:pt x="1964575" y="1391541"/>
                </a:cubicBezTo>
                <a:cubicBezTo>
                  <a:pt x="1964575" y="1422022"/>
                  <a:pt x="1939864" y="1446732"/>
                  <a:pt x="1909381" y="1446732"/>
                </a:cubicBezTo>
                <a:cubicBezTo>
                  <a:pt x="1878899" y="1446732"/>
                  <a:pt x="1854188" y="1422022"/>
                  <a:pt x="1854188" y="1391541"/>
                </a:cubicBezTo>
                <a:cubicBezTo>
                  <a:pt x="1854188" y="1361060"/>
                  <a:pt x="1878899" y="1336350"/>
                  <a:pt x="1909381" y="1336350"/>
                </a:cubicBezTo>
                <a:close/>
                <a:moveTo>
                  <a:pt x="1779086" y="1336350"/>
                </a:moveTo>
                <a:cubicBezTo>
                  <a:pt x="1809568" y="1336350"/>
                  <a:pt x="1834278" y="1361060"/>
                  <a:pt x="1834278" y="1391541"/>
                </a:cubicBezTo>
                <a:cubicBezTo>
                  <a:pt x="1834278" y="1422022"/>
                  <a:pt x="1809568" y="1446732"/>
                  <a:pt x="1779086" y="1446732"/>
                </a:cubicBezTo>
                <a:cubicBezTo>
                  <a:pt x="1748603" y="1446732"/>
                  <a:pt x="1723892" y="1422022"/>
                  <a:pt x="1723892" y="1391541"/>
                </a:cubicBezTo>
                <a:cubicBezTo>
                  <a:pt x="1723892" y="1361060"/>
                  <a:pt x="1748603" y="1336350"/>
                  <a:pt x="1779086" y="1336350"/>
                </a:cubicBezTo>
                <a:close/>
                <a:moveTo>
                  <a:pt x="1645448" y="1336350"/>
                </a:moveTo>
                <a:cubicBezTo>
                  <a:pt x="1675933" y="1336350"/>
                  <a:pt x="1700644" y="1361060"/>
                  <a:pt x="1700644" y="1391541"/>
                </a:cubicBezTo>
                <a:cubicBezTo>
                  <a:pt x="1700644" y="1422022"/>
                  <a:pt x="1675933" y="1446732"/>
                  <a:pt x="1645448" y="1446732"/>
                </a:cubicBezTo>
                <a:cubicBezTo>
                  <a:pt x="1614967" y="1446732"/>
                  <a:pt x="1590256" y="1422022"/>
                  <a:pt x="1590256" y="1391541"/>
                </a:cubicBezTo>
                <a:cubicBezTo>
                  <a:pt x="1590256" y="1361060"/>
                  <a:pt x="1614967" y="1336350"/>
                  <a:pt x="1645448" y="1336350"/>
                </a:cubicBezTo>
                <a:close/>
                <a:moveTo>
                  <a:pt x="1515160" y="1336350"/>
                </a:moveTo>
                <a:cubicBezTo>
                  <a:pt x="1545636" y="1336350"/>
                  <a:pt x="1570346" y="1361060"/>
                  <a:pt x="1570346" y="1391541"/>
                </a:cubicBezTo>
                <a:cubicBezTo>
                  <a:pt x="1570346" y="1422022"/>
                  <a:pt x="1545636" y="1446732"/>
                  <a:pt x="1515160" y="1446732"/>
                </a:cubicBezTo>
                <a:cubicBezTo>
                  <a:pt x="1484676" y="1446732"/>
                  <a:pt x="1459963" y="1422022"/>
                  <a:pt x="1459963" y="1391541"/>
                </a:cubicBezTo>
                <a:cubicBezTo>
                  <a:pt x="1459963" y="1361060"/>
                  <a:pt x="1484676" y="1336350"/>
                  <a:pt x="1515160" y="1336350"/>
                </a:cubicBezTo>
                <a:close/>
                <a:moveTo>
                  <a:pt x="1381522" y="1336350"/>
                </a:moveTo>
                <a:cubicBezTo>
                  <a:pt x="1412004" y="1336350"/>
                  <a:pt x="1436714" y="1361060"/>
                  <a:pt x="1436714" y="1391541"/>
                </a:cubicBezTo>
                <a:cubicBezTo>
                  <a:pt x="1436714" y="1422022"/>
                  <a:pt x="1412004" y="1446732"/>
                  <a:pt x="1381522" y="1446732"/>
                </a:cubicBezTo>
                <a:cubicBezTo>
                  <a:pt x="1351043" y="1446732"/>
                  <a:pt x="1326330" y="1422022"/>
                  <a:pt x="1326330" y="1391541"/>
                </a:cubicBezTo>
                <a:cubicBezTo>
                  <a:pt x="1326330" y="1361060"/>
                  <a:pt x="1351043" y="1336350"/>
                  <a:pt x="1381522" y="1336350"/>
                </a:cubicBezTo>
                <a:close/>
                <a:moveTo>
                  <a:pt x="1251229" y="1336350"/>
                </a:moveTo>
                <a:cubicBezTo>
                  <a:pt x="1281711" y="1336350"/>
                  <a:pt x="1306421" y="1361060"/>
                  <a:pt x="1306421" y="1391541"/>
                </a:cubicBezTo>
                <a:cubicBezTo>
                  <a:pt x="1306421" y="1422022"/>
                  <a:pt x="1281711" y="1446732"/>
                  <a:pt x="1251229" y="1446732"/>
                </a:cubicBezTo>
                <a:cubicBezTo>
                  <a:pt x="1220747" y="1446732"/>
                  <a:pt x="1196037" y="1422022"/>
                  <a:pt x="1196037" y="1391541"/>
                </a:cubicBezTo>
                <a:cubicBezTo>
                  <a:pt x="1196037" y="1361060"/>
                  <a:pt x="1220747" y="1336350"/>
                  <a:pt x="1251229" y="1336350"/>
                </a:cubicBezTo>
                <a:close/>
                <a:moveTo>
                  <a:pt x="1117592" y="1336350"/>
                </a:moveTo>
                <a:cubicBezTo>
                  <a:pt x="1148075" y="1336350"/>
                  <a:pt x="1172785" y="1361060"/>
                  <a:pt x="1172785" y="1391541"/>
                </a:cubicBezTo>
                <a:cubicBezTo>
                  <a:pt x="1172785" y="1422022"/>
                  <a:pt x="1148075" y="1446732"/>
                  <a:pt x="1117592" y="1446732"/>
                </a:cubicBezTo>
                <a:cubicBezTo>
                  <a:pt x="1087110" y="1446732"/>
                  <a:pt x="1062400" y="1422022"/>
                  <a:pt x="1062400" y="1391541"/>
                </a:cubicBezTo>
                <a:cubicBezTo>
                  <a:pt x="1062400" y="1361060"/>
                  <a:pt x="1087110" y="1336350"/>
                  <a:pt x="1117592" y="1336350"/>
                </a:cubicBezTo>
                <a:close/>
                <a:moveTo>
                  <a:pt x="980615" y="1336350"/>
                </a:moveTo>
                <a:cubicBezTo>
                  <a:pt x="1011098" y="1336350"/>
                  <a:pt x="1035808" y="1361060"/>
                  <a:pt x="1035808" y="1391541"/>
                </a:cubicBezTo>
                <a:cubicBezTo>
                  <a:pt x="1035808" y="1422022"/>
                  <a:pt x="1011098" y="1446732"/>
                  <a:pt x="980615" y="1446732"/>
                </a:cubicBezTo>
                <a:cubicBezTo>
                  <a:pt x="950133" y="1446732"/>
                  <a:pt x="925422" y="1422022"/>
                  <a:pt x="925422" y="1391541"/>
                </a:cubicBezTo>
                <a:cubicBezTo>
                  <a:pt x="925422" y="1361060"/>
                  <a:pt x="950133" y="1336350"/>
                  <a:pt x="980615" y="1336350"/>
                </a:cubicBezTo>
                <a:close/>
                <a:moveTo>
                  <a:pt x="9199101" y="1336348"/>
                </a:moveTo>
                <a:cubicBezTo>
                  <a:pt x="9229583" y="1336348"/>
                  <a:pt x="9254293" y="1361058"/>
                  <a:pt x="9254293" y="1391539"/>
                </a:cubicBezTo>
                <a:cubicBezTo>
                  <a:pt x="9254293" y="1422020"/>
                  <a:pt x="9229583" y="1446730"/>
                  <a:pt x="9199101" y="1446730"/>
                </a:cubicBezTo>
                <a:cubicBezTo>
                  <a:pt x="9168619" y="1446730"/>
                  <a:pt x="9143909" y="1422020"/>
                  <a:pt x="9143909" y="1391539"/>
                </a:cubicBezTo>
                <a:cubicBezTo>
                  <a:pt x="9143909" y="1361058"/>
                  <a:pt x="9168619" y="1336348"/>
                  <a:pt x="9199101" y="1336348"/>
                </a:cubicBezTo>
                <a:close/>
                <a:moveTo>
                  <a:pt x="9068807" y="1336348"/>
                </a:moveTo>
                <a:cubicBezTo>
                  <a:pt x="9099289" y="1336348"/>
                  <a:pt x="9123999" y="1361058"/>
                  <a:pt x="9123999" y="1391539"/>
                </a:cubicBezTo>
                <a:cubicBezTo>
                  <a:pt x="9123999" y="1422020"/>
                  <a:pt x="9099289" y="1446730"/>
                  <a:pt x="9068807" y="1446730"/>
                </a:cubicBezTo>
                <a:cubicBezTo>
                  <a:pt x="9038325" y="1446730"/>
                  <a:pt x="9013615" y="1422020"/>
                  <a:pt x="9013615" y="1391539"/>
                </a:cubicBezTo>
                <a:cubicBezTo>
                  <a:pt x="9013615" y="1361058"/>
                  <a:pt x="9038325" y="1336348"/>
                  <a:pt x="9068807" y="1336348"/>
                </a:cubicBezTo>
                <a:close/>
                <a:moveTo>
                  <a:pt x="8407316" y="1336348"/>
                </a:moveTo>
                <a:cubicBezTo>
                  <a:pt x="8437798" y="1336348"/>
                  <a:pt x="8462508" y="1361058"/>
                  <a:pt x="8462508" y="1391539"/>
                </a:cubicBezTo>
                <a:cubicBezTo>
                  <a:pt x="8462508" y="1422020"/>
                  <a:pt x="8437798" y="1446730"/>
                  <a:pt x="8407316" y="1446730"/>
                </a:cubicBezTo>
                <a:cubicBezTo>
                  <a:pt x="8376834" y="1446730"/>
                  <a:pt x="8352124" y="1422020"/>
                  <a:pt x="8352124" y="1391539"/>
                </a:cubicBezTo>
                <a:cubicBezTo>
                  <a:pt x="8352124" y="1361058"/>
                  <a:pt x="8376834" y="1336348"/>
                  <a:pt x="8407316" y="1336348"/>
                </a:cubicBezTo>
                <a:close/>
                <a:moveTo>
                  <a:pt x="8273682" y="1336348"/>
                </a:moveTo>
                <a:cubicBezTo>
                  <a:pt x="8304164" y="1336348"/>
                  <a:pt x="8328874" y="1361058"/>
                  <a:pt x="8328874" y="1391539"/>
                </a:cubicBezTo>
                <a:cubicBezTo>
                  <a:pt x="8328874" y="1422020"/>
                  <a:pt x="8304164" y="1446730"/>
                  <a:pt x="8273682" y="1446730"/>
                </a:cubicBezTo>
                <a:cubicBezTo>
                  <a:pt x="8243200" y="1446730"/>
                  <a:pt x="8218490" y="1422020"/>
                  <a:pt x="8218490" y="1391539"/>
                </a:cubicBezTo>
                <a:cubicBezTo>
                  <a:pt x="8218490" y="1361058"/>
                  <a:pt x="8243200" y="1336348"/>
                  <a:pt x="8273682" y="1336348"/>
                </a:cubicBezTo>
                <a:close/>
                <a:moveTo>
                  <a:pt x="8143388" y="1336348"/>
                </a:moveTo>
                <a:cubicBezTo>
                  <a:pt x="8173870" y="1336348"/>
                  <a:pt x="8198580" y="1361058"/>
                  <a:pt x="8198580" y="1391539"/>
                </a:cubicBezTo>
                <a:cubicBezTo>
                  <a:pt x="8198580" y="1422020"/>
                  <a:pt x="8173870" y="1446730"/>
                  <a:pt x="8143388" y="1446730"/>
                </a:cubicBezTo>
                <a:cubicBezTo>
                  <a:pt x="8112906" y="1446730"/>
                  <a:pt x="8088196" y="1422020"/>
                  <a:pt x="8088196" y="1391539"/>
                </a:cubicBezTo>
                <a:cubicBezTo>
                  <a:pt x="8088196" y="1361058"/>
                  <a:pt x="8112906" y="1336348"/>
                  <a:pt x="8143388" y="1336348"/>
                </a:cubicBezTo>
                <a:close/>
                <a:moveTo>
                  <a:pt x="8009753" y="1336348"/>
                </a:moveTo>
                <a:cubicBezTo>
                  <a:pt x="8040235" y="1336348"/>
                  <a:pt x="8064945" y="1361058"/>
                  <a:pt x="8064945" y="1391539"/>
                </a:cubicBezTo>
                <a:cubicBezTo>
                  <a:pt x="8064945" y="1422020"/>
                  <a:pt x="8040235" y="1446730"/>
                  <a:pt x="8009753" y="1446730"/>
                </a:cubicBezTo>
                <a:cubicBezTo>
                  <a:pt x="7979271" y="1446730"/>
                  <a:pt x="7954561" y="1422020"/>
                  <a:pt x="7954561" y="1391539"/>
                </a:cubicBezTo>
                <a:cubicBezTo>
                  <a:pt x="7954561" y="1361058"/>
                  <a:pt x="7979271" y="1336348"/>
                  <a:pt x="8009753" y="1336348"/>
                </a:cubicBezTo>
                <a:close/>
                <a:moveTo>
                  <a:pt x="7876118" y="1336348"/>
                </a:moveTo>
                <a:cubicBezTo>
                  <a:pt x="7906600" y="1336348"/>
                  <a:pt x="7931310" y="1361058"/>
                  <a:pt x="7931310" y="1391539"/>
                </a:cubicBezTo>
                <a:cubicBezTo>
                  <a:pt x="7931310" y="1422020"/>
                  <a:pt x="7906600" y="1446730"/>
                  <a:pt x="7876118" y="1446730"/>
                </a:cubicBezTo>
                <a:cubicBezTo>
                  <a:pt x="7845636" y="1446730"/>
                  <a:pt x="7820926" y="1422020"/>
                  <a:pt x="7820926" y="1391539"/>
                </a:cubicBezTo>
                <a:cubicBezTo>
                  <a:pt x="7820926" y="1361058"/>
                  <a:pt x="7845636" y="1336348"/>
                  <a:pt x="7876118" y="1336348"/>
                </a:cubicBezTo>
                <a:close/>
                <a:moveTo>
                  <a:pt x="7745823" y="1336348"/>
                </a:moveTo>
                <a:cubicBezTo>
                  <a:pt x="7776305" y="1336348"/>
                  <a:pt x="7801015" y="1361058"/>
                  <a:pt x="7801015" y="1391539"/>
                </a:cubicBezTo>
                <a:cubicBezTo>
                  <a:pt x="7801015" y="1422020"/>
                  <a:pt x="7776305" y="1446730"/>
                  <a:pt x="7745823" y="1446730"/>
                </a:cubicBezTo>
                <a:cubicBezTo>
                  <a:pt x="7715341" y="1446730"/>
                  <a:pt x="7690631" y="1422020"/>
                  <a:pt x="7690631" y="1391539"/>
                </a:cubicBezTo>
                <a:cubicBezTo>
                  <a:pt x="7690631" y="1361058"/>
                  <a:pt x="7715341" y="1336348"/>
                  <a:pt x="7745823" y="1336348"/>
                </a:cubicBezTo>
                <a:close/>
                <a:moveTo>
                  <a:pt x="185475" y="1336348"/>
                </a:moveTo>
                <a:cubicBezTo>
                  <a:pt x="215957" y="1336348"/>
                  <a:pt x="240666" y="1361058"/>
                  <a:pt x="240666" y="1391539"/>
                </a:cubicBezTo>
                <a:cubicBezTo>
                  <a:pt x="240666" y="1422020"/>
                  <a:pt x="215957" y="1446730"/>
                  <a:pt x="185475" y="1446730"/>
                </a:cubicBezTo>
                <a:cubicBezTo>
                  <a:pt x="154994" y="1446730"/>
                  <a:pt x="130283" y="1422020"/>
                  <a:pt x="130283" y="1391539"/>
                </a:cubicBezTo>
                <a:cubicBezTo>
                  <a:pt x="130283" y="1361058"/>
                  <a:pt x="154994" y="1336348"/>
                  <a:pt x="185475" y="1336348"/>
                </a:cubicBezTo>
                <a:close/>
                <a:moveTo>
                  <a:pt x="9199101" y="1219421"/>
                </a:moveTo>
                <a:cubicBezTo>
                  <a:pt x="9229583" y="1219421"/>
                  <a:pt x="9254293" y="1244131"/>
                  <a:pt x="9254293" y="1274612"/>
                </a:cubicBezTo>
                <a:cubicBezTo>
                  <a:pt x="9254293" y="1305093"/>
                  <a:pt x="9229583" y="1329803"/>
                  <a:pt x="9199101" y="1329803"/>
                </a:cubicBezTo>
                <a:cubicBezTo>
                  <a:pt x="9168619" y="1329803"/>
                  <a:pt x="9143909" y="1305093"/>
                  <a:pt x="9143909" y="1274612"/>
                </a:cubicBezTo>
                <a:cubicBezTo>
                  <a:pt x="9143909" y="1244131"/>
                  <a:pt x="9168619" y="1219421"/>
                  <a:pt x="9199101" y="1219421"/>
                </a:cubicBezTo>
                <a:close/>
                <a:moveTo>
                  <a:pt x="9068807" y="1219421"/>
                </a:moveTo>
                <a:cubicBezTo>
                  <a:pt x="9099289" y="1219421"/>
                  <a:pt x="9123999" y="1244131"/>
                  <a:pt x="9123999" y="1274612"/>
                </a:cubicBezTo>
                <a:cubicBezTo>
                  <a:pt x="9123999" y="1305093"/>
                  <a:pt x="9099289" y="1329803"/>
                  <a:pt x="9068807" y="1329803"/>
                </a:cubicBezTo>
                <a:cubicBezTo>
                  <a:pt x="9038325" y="1329803"/>
                  <a:pt x="9013615" y="1305093"/>
                  <a:pt x="9013615" y="1274612"/>
                </a:cubicBezTo>
                <a:cubicBezTo>
                  <a:pt x="9013615" y="1244131"/>
                  <a:pt x="9038325" y="1219421"/>
                  <a:pt x="9068807" y="1219421"/>
                </a:cubicBezTo>
                <a:close/>
                <a:moveTo>
                  <a:pt x="8537612" y="1219421"/>
                </a:moveTo>
                <a:cubicBezTo>
                  <a:pt x="8568094" y="1219421"/>
                  <a:pt x="8592804" y="1244131"/>
                  <a:pt x="8592804" y="1274612"/>
                </a:cubicBezTo>
                <a:cubicBezTo>
                  <a:pt x="8592804" y="1305093"/>
                  <a:pt x="8568094" y="1329803"/>
                  <a:pt x="8537612" y="1329803"/>
                </a:cubicBezTo>
                <a:cubicBezTo>
                  <a:pt x="8507130" y="1329803"/>
                  <a:pt x="8482420" y="1305093"/>
                  <a:pt x="8482420" y="1274612"/>
                </a:cubicBezTo>
                <a:cubicBezTo>
                  <a:pt x="8482420" y="1244131"/>
                  <a:pt x="8507130" y="1219421"/>
                  <a:pt x="8537612" y="1219421"/>
                </a:cubicBezTo>
                <a:close/>
                <a:moveTo>
                  <a:pt x="8407316" y="1219421"/>
                </a:moveTo>
                <a:cubicBezTo>
                  <a:pt x="8437798" y="1219421"/>
                  <a:pt x="8462508" y="1244131"/>
                  <a:pt x="8462508" y="1274612"/>
                </a:cubicBezTo>
                <a:cubicBezTo>
                  <a:pt x="8462508" y="1305093"/>
                  <a:pt x="8437798" y="1329803"/>
                  <a:pt x="8407316" y="1329803"/>
                </a:cubicBezTo>
                <a:cubicBezTo>
                  <a:pt x="8376834" y="1329803"/>
                  <a:pt x="8352124" y="1305093"/>
                  <a:pt x="8352124" y="1274612"/>
                </a:cubicBezTo>
                <a:cubicBezTo>
                  <a:pt x="8352124" y="1244131"/>
                  <a:pt x="8376834" y="1219421"/>
                  <a:pt x="8407316" y="1219421"/>
                </a:cubicBezTo>
                <a:close/>
                <a:moveTo>
                  <a:pt x="8273682" y="1219421"/>
                </a:moveTo>
                <a:cubicBezTo>
                  <a:pt x="8304164" y="1219421"/>
                  <a:pt x="8328874" y="1244131"/>
                  <a:pt x="8328874" y="1274612"/>
                </a:cubicBezTo>
                <a:cubicBezTo>
                  <a:pt x="8328874" y="1305093"/>
                  <a:pt x="8304164" y="1329803"/>
                  <a:pt x="8273682" y="1329803"/>
                </a:cubicBezTo>
                <a:cubicBezTo>
                  <a:pt x="8243200" y="1329803"/>
                  <a:pt x="8218490" y="1305093"/>
                  <a:pt x="8218490" y="1274612"/>
                </a:cubicBezTo>
                <a:cubicBezTo>
                  <a:pt x="8218490" y="1244131"/>
                  <a:pt x="8243200" y="1219421"/>
                  <a:pt x="8273682" y="1219421"/>
                </a:cubicBezTo>
                <a:close/>
                <a:moveTo>
                  <a:pt x="8143388" y="1219421"/>
                </a:moveTo>
                <a:cubicBezTo>
                  <a:pt x="8173870" y="1219421"/>
                  <a:pt x="8198580" y="1244131"/>
                  <a:pt x="8198580" y="1274612"/>
                </a:cubicBezTo>
                <a:cubicBezTo>
                  <a:pt x="8198580" y="1305093"/>
                  <a:pt x="8173870" y="1329803"/>
                  <a:pt x="8143388" y="1329803"/>
                </a:cubicBezTo>
                <a:cubicBezTo>
                  <a:pt x="8112906" y="1329803"/>
                  <a:pt x="8088196" y="1305093"/>
                  <a:pt x="8088196" y="1274612"/>
                </a:cubicBezTo>
                <a:cubicBezTo>
                  <a:pt x="8088196" y="1244131"/>
                  <a:pt x="8112906" y="1219421"/>
                  <a:pt x="8143388" y="1219421"/>
                </a:cubicBezTo>
                <a:close/>
                <a:moveTo>
                  <a:pt x="8009753" y="1219421"/>
                </a:moveTo>
                <a:cubicBezTo>
                  <a:pt x="8040235" y="1219421"/>
                  <a:pt x="8064945" y="1244131"/>
                  <a:pt x="8064945" y="1274612"/>
                </a:cubicBezTo>
                <a:cubicBezTo>
                  <a:pt x="8064945" y="1305093"/>
                  <a:pt x="8040235" y="1329803"/>
                  <a:pt x="8009753" y="1329803"/>
                </a:cubicBezTo>
                <a:cubicBezTo>
                  <a:pt x="7979271" y="1329803"/>
                  <a:pt x="7954561" y="1305093"/>
                  <a:pt x="7954561" y="1274612"/>
                </a:cubicBezTo>
                <a:cubicBezTo>
                  <a:pt x="7954561" y="1244131"/>
                  <a:pt x="7979271" y="1219421"/>
                  <a:pt x="8009753" y="1219421"/>
                </a:cubicBezTo>
                <a:close/>
                <a:moveTo>
                  <a:pt x="7876118" y="1219421"/>
                </a:moveTo>
                <a:cubicBezTo>
                  <a:pt x="7906600" y="1219421"/>
                  <a:pt x="7931310" y="1244131"/>
                  <a:pt x="7931310" y="1274612"/>
                </a:cubicBezTo>
                <a:cubicBezTo>
                  <a:pt x="7931310" y="1305093"/>
                  <a:pt x="7906600" y="1329803"/>
                  <a:pt x="7876118" y="1329803"/>
                </a:cubicBezTo>
                <a:cubicBezTo>
                  <a:pt x="7845636" y="1329803"/>
                  <a:pt x="7820926" y="1305093"/>
                  <a:pt x="7820926" y="1274612"/>
                </a:cubicBezTo>
                <a:cubicBezTo>
                  <a:pt x="7820926" y="1244131"/>
                  <a:pt x="7845636" y="1219421"/>
                  <a:pt x="7876118" y="1219421"/>
                </a:cubicBezTo>
                <a:close/>
                <a:moveTo>
                  <a:pt x="7745823" y="1219421"/>
                </a:moveTo>
                <a:cubicBezTo>
                  <a:pt x="7776305" y="1219421"/>
                  <a:pt x="7801015" y="1244131"/>
                  <a:pt x="7801015" y="1274612"/>
                </a:cubicBezTo>
                <a:cubicBezTo>
                  <a:pt x="7801015" y="1305093"/>
                  <a:pt x="7776305" y="1329803"/>
                  <a:pt x="7745823" y="1329803"/>
                </a:cubicBezTo>
                <a:cubicBezTo>
                  <a:pt x="7715341" y="1329803"/>
                  <a:pt x="7690631" y="1305093"/>
                  <a:pt x="7690631" y="1274612"/>
                </a:cubicBezTo>
                <a:cubicBezTo>
                  <a:pt x="7690631" y="1244131"/>
                  <a:pt x="7715341" y="1219421"/>
                  <a:pt x="7745823" y="1219421"/>
                </a:cubicBezTo>
                <a:close/>
                <a:moveTo>
                  <a:pt x="7608849" y="1219421"/>
                </a:moveTo>
                <a:cubicBezTo>
                  <a:pt x="7639331" y="1219421"/>
                  <a:pt x="7664041" y="1244131"/>
                  <a:pt x="7664041" y="1274612"/>
                </a:cubicBezTo>
                <a:cubicBezTo>
                  <a:pt x="7664041" y="1305093"/>
                  <a:pt x="7639331" y="1329803"/>
                  <a:pt x="7608849" y="1329803"/>
                </a:cubicBezTo>
                <a:cubicBezTo>
                  <a:pt x="7578367" y="1329803"/>
                  <a:pt x="7553657" y="1305093"/>
                  <a:pt x="7553657" y="1274612"/>
                </a:cubicBezTo>
                <a:cubicBezTo>
                  <a:pt x="7553657" y="1244131"/>
                  <a:pt x="7578367" y="1219421"/>
                  <a:pt x="7608849" y="1219421"/>
                </a:cubicBezTo>
                <a:close/>
                <a:moveTo>
                  <a:pt x="7481897" y="1219421"/>
                </a:moveTo>
                <a:cubicBezTo>
                  <a:pt x="7512379" y="1219421"/>
                  <a:pt x="7537089" y="1244131"/>
                  <a:pt x="7537089" y="1274612"/>
                </a:cubicBezTo>
                <a:cubicBezTo>
                  <a:pt x="7537089" y="1305093"/>
                  <a:pt x="7512379" y="1329803"/>
                  <a:pt x="7481897" y="1329803"/>
                </a:cubicBezTo>
                <a:cubicBezTo>
                  <a:pt x="7451415" y="1329803"/>
                  <a:pt x="7426705" y="1305093"/>
                  <a:pt x="7426705" y="1274612"/>
                </a:cubicBezTo>
                <a:cubicBezTo>
                  <a:pt x="7426705" y="1244131"/>
                  <a:pt x="7451415" y="1219421"/>
                  <a:pt x="7481897" y="1219421"/>
                </a:cubicBezTo>
                <a:close/>
                <a:moveTo>
                  <a:pt x="7341579" y="1219421"/>
                </a:moveTo>
                <a:cubicBezTo>
                  <a:pt x="7372061" y="1219421"/>
                  <a:pt x="7396771" y="1244131"/>
                  <a:pt x="7396771" y="1274612"/>
                </a:cubicBezTo>
                <a:cubicBezTo>
                  <a:pt x="7396771" y="1305093"/>
                  <a:pt x="7372061" y="1329803"/>
                  <a:pt x="7341579" y="1329803"/>
                </a:cubicBezTo>
                <a:cubicBezTo>
                  <a:pt x="7311097" y="1329803"/>
                  <a:pt x="7286387" y="1305093"/>
                  <a:pt x="7286387" y="1274612"/>
                </a:cubicBezTo>
                <a:cubicBezTo>
                  <a:pt x="7286387" y="1244131"/>
                  <a:pt x="7311097" y="1219421"/>
                  <a:pt x="7341579" y="1219421"/>
                </a:cubicBezTo>
                <a:close/>
                <a:moveTo>
                  <a:pt x="7211286" y="1219421"/>
                </a:moveTo>
                <a:cubicBezTo>
                  <a:pt x="7241768" y="1219421"/>
                  <a:pt x="7266478" y="1244131"/>
                  <a:pt x="7266478" y="1274612"/>
                </a:cubicBezTo>
                <a:cubicBezTo>
                  <a:pt x="7266478" y="1305093"/>
                  <a:pt x="7241768" y="1329803"/>
                  <a:pt x="7211286" y="1329803"/>
                </a:cubicBezTo>
                <a:cubicBezTo>
                  <a:pt x="7180804" y="1329803"/>
                  <a:pt x="7156094" y="1305093"/>
                  <a:pt x="7156094" y="1274612"/>
                </a:cubicBezTo>
                <a:cubicBezTo>
                  <a:pt x="7156094" y="1244131"/>
                  <a:pt x="7180804" y="1219421"/>
                  <a:pt x="7211286" y="1219421"/>
                </a:cubicBezTo>
                <a:close/>
                <a:moveTo>
                  <a:pt x="7080993" y="1219421"/>
                </a:moveTo>
                <a:cubicBezTo>
                  <a:pt x="7111475" y="1219421"/>
                  <a:pt x="7136185" y="1244131"/>
                  <a:pt x="7136185" y="1274612"/>
                </a:cubicBezTo>
                <a:cubicBezTo>
                  <a:pt x="7136185" y="1305093"/>
                  <a:pt x="7111475" y="1329803"/>
                  <a:pt x="7080993" y="1329803"/>
                </a:cubicBezTo>
                <a:cubicBezTo>
                  <a:pt x="7050511" y="1329803"/>
                  <a:pt x="7025801" y="1305093"/>
                  <a:pt x="7025801" y="1274612"/>
                </a:cubicBezTo>
                <a:cubicBezTo>
                  <a:pt x="7025801" y="1244131"/>
                  <a:pt x="7050511" y="1219421"/>
                  <a:pt x="7080993" y="1219421"/>
                </a:cubicBezTo>
                <a:close/>
                <a:moveTo>
                  <a:pt x="6947357" y="1219421"/>
                </a:moveTo>
                <a:cubicBezTo>
                  <a:pt x="6977839" y="1219421"/>
                  <a:pt x="7002549" y="1244131"/>
                  <a:pt x="7002549" y="1274612"/>
                </a:cubicBezTo>
                <a:cubicBezTo>
                  <a:pt x="7002549" y="1305093"/>
                  <a:pt x="6977839" y="1329803"/>
                  <a:pt x="6947357" y="1329803"/>
                </a:cubicBezTo>
                <a:cubicBezTo>
                  <a:pt x="6916875" y="1329803"/>
                  <a:pt x="6892165" y="1305093"/>
                  <a:pt x="6892165" y="1274612"/>
                </a:cubicBezTo>
                <a:cubicBezTo>
                  <a:pt x="6892165" y="1244131"/>
                  <a:pt x="6916875" y="1219421"/>
                  <a:pt x="6947357" y="1219421"/>
                </a:cubicBezTo>
                <a:close/>
                <a:moveTo>
                  <a:pt x="6817064" y="1219421"/>
                </a:moveTo>
                <a:cubicBezTo>
                  <a:pt x="6847546" y="1219421"/>
                  <a:pt x="6872256" y="1244131"/>
                  <a:pt x="6872256" y="1274612"/>
                </a:cubicBezTo>
                <a:cubicBezTo>
                  <a:pt x="6872256" y="1305093"/>
                  <a:pt x="6847546" y="1329803"/>
                  <a:pt x="6817064" y="1329803"/>
                </a:cubicBezTo>
                <a:cubicBezTo>
                  <a:pt x="6786582" y="1329803"/>
                  <a:pt x="6761872" y="1305093"/>
                  <a:pt x="6761872" y="1274612"/>
                </a:cubicBezTo>
                <a:cubicBezTo>
                  <a:pt x="6761872" y="1244131"/>
                  <a:pt x="6786582" y="1219421"/>
                  <a:pt x="6817064" y="1219421"/>
                </a:cubicBezTo>
                <a:close/>
                <a:moveTo>
                  <a:pt x="6683431" y="1219421"/>
                </a:moveTo>
                <a:cubicBezTo>
                  <a:pt x="6713913" y="1219421"/>
                  <a:pt x="6738623" y="1244131"/>
                  <a:pt x="6738623" y="1274612"/>
                </a:cubicBezTo>
                <a:cubicBezTo>
                  <a:pt x="6738623" y="1305093"/>
                  <a:pt x="6713913" y="1329803"/>
                  <a:pt x="6683431" y="1329803"/>
                </a:cubicBezTo>
                <a:cubicBezTo>
                  <a:pt x="6652949" y="1329803"/>
                  <a:pt x="6628239" y="1305093"/>
                  <a:pt x="6628239" y="1274612"/>
                </a:cubicBezTo>
                <a:cubicBezTo>
                  <a:pt x="6628239" y="1244131"/>
                  <a:pt x="6652949" y="1219421"/>
                  <a:pt x="6683431" y="1219421"/>
                </a:cubicBezTo>
                <a:close/>
                <a:moveTo>
                  <a:pt x="6553137" y="1219421"/>
                </a:moveTo>
                <a:cubicBezTo>
                  <a:pt x="6583619" y="1219421"/>
                  <a:pt x="6608329" y="1244131"/>
                  <a:pt x="6608329" y="1274612"/>
                </a:cubicBezTo>
                <a:cubicBezTo>
                  <a:pt x="6608329" y="1305093"/>
                  <a:pt x="6583619" y="1329803"/>
                  <a:pt x="6553137" y="1329803"/>
                </a:cubicBezTo>
                <a:cubicBezTo>
                  <a:pt x="6522655" y="1329803"/>
                  <a:pt x="6497945" y="1305093"/>
                  <a:pt x="6497945" y="1274612"/>
                </a:cubicBezTo>
                <a:cubicBezTo>
                  <a:pt x="6497945" y="1244131"/>
                  <a:pt x="6522655" y="1219421"/>
                  <a:pt x="6553137" y="1219421"/>
                </a:cubicBezTo>
                <a:close/>
                <a:moveTo>
                  <a:pt x="6419502" y="1219421"/>
                </a:moveTo>
                <a:cubicBezTo>
                  <a:pt x="6449984" y="1219421"/>
                  <a:pt x="6474694" y="1244131"/>
                  <a:pt x="6474694" y="1274612"/>
                </a:cubicBezTo>
                <a:cubicBezTo>
                  <a:pt x="6474694" y="1305093"/>
                  <a:pt x="6449984" y="1329803"/>
                  <a:pt x="6419502" y="1329803"/>
                </a:cubicBezTo>
                <a:cubicBezTo>
                  <a:pt x="6389020" y="1329803"/>
                  <a:pt x="6364310" y="1305093"/>
                  <a:pt x="6364310" y="1274612"/>
                </a:cubicBezTo>
                <a:cubicBezTo>
                  <a:pt x="6364310" y="1244131"/>
                  <a:pt x="6389020" y="1219421"/>
                  <a:pt x="6419502" y="1219421"/>
                </a:cubicBezTo>
                <a:close/>
                <a:moveTo>
                  <a:pt x="6289207" y="1219421"/>
                </a:moveTo>
                <a:cubicBezTo>
                  <a:pt x="6319689" y="1219421"/>
                  <a:pt x="6344399" y="1244131"/>
                  <a:pt x="6344399" y="1274612"/>
                </a:cubicBezTo>
                <a:cubicBezTo>
                  <a:pt x="6344399" y="1305093"/>
                  <a:pt x="6319689" y="1329803"/>
                  <a:pt x="6289207" y="1329803"/>
                </a:cubicBezTo>
                <a:cubicBezTo>
                  <a:pt x="6258725" y="1329803"/>
                  <a:pt x="6234015" y="1305093"/>
                  <a:pt x="6234015" y="1274612"/>
                </a:cubicBezTo>
                <a:cubicBezTo>
                  <a:pt x="6234015" y="1244131"/>
                  <a:pt x="6258725" y="1219421"/>
                  <a:pt x="6289207" y="1219421"/>
                </a:cubicBezTo>
                <a:close/>
                <a:moveTo>
                  <a:pt x="6155573" y="1219421"/>
                </a:moveTo>
                <a:cubicBezTo>
                  <a:pt x="6186055" y="1219421"/>
                  <a:pt x="6210765" y="1244131"/>
                  <a:pt x="6210765" y="1274612"/>
                </a:cubicBezTo>
                <a:cubicBezTo>
                  <a:pt x="6210765" y="1305093"/>
                  <a:pt x="6186055" y="1329803"/>
                  <a:pt x="6155573" y="1329803"/>
                </a:cubicBezTo>
                <a:cubicBezTo>
                  <a:pt x="6125091" y="1329803"/>
                  <a:pt x="6100381" y="1305093"/>
                  <a:pt x="6100381" y="1274612"/>
                </a:cubicBezTo>
                <a:cubicBezTo>
                  <a:pt x="6100381" y="1244131"/>
                  <a:pt x="6125091" y="1219421"/>
                  <a:pt x="6155573" y="1219421"/>
                </a:cubicBezTo>
                <a:close/>
                <a:moveTo>
                  <a:pt x="6021939" y="1219421"/>
                </a:moveTo>
                <a:cubicBezTo>
                  <a:pt x="6052421" y="1219421"/>
                  <a:pt x="6077131" y="1244131"/>
                  <a:pt x="6077131" y="1274612"/>
                </a:cubicBezTo>
                <a:cubicBezTo>
                  <a:pt x="6077131" y="1305093"/>
                  <a:pt x="6052421" y="1329803"/>
                  <a:pt x="6021939" y="1329803"/>
                </a:cubicBezTo>
                <a:cubicBezTo>
                  <a:pt x="5991457" y="1329803"/>
                  <a:pt x="5966747" y="1305093"/>
                  <a:pt x="5966747" y="1274612"/>
                </a:cubicBezTo>
                <a:cubicBezTo>
                  <a:pt x="5966747" y="1244131"/>
                  <a:pt x="5991457" y="1219421"/>
                  <a:pt x="6021939" y="1219421"/>
                </a:cubicBezTo>
                <a:close/>
                <a:moveTo>
                  <a:pt x="5884964" y="1219421"/>
                </a:moveTo>
                <a:cubicBezTo>
                  <a:pt x="5915446" y="1219421"/>
                  <a:pt x="5940156" y="1244131"/>
                  <a:pt x="5940156" y="1274612"/>
                </a:cubicBezTo>
                <a:cubicBezTo>
                  <a:pt x="5940156" y="1305093"/>
                  <a:pt x="5915446" y="1329803"/>
                  <a:pt x="5884964" y="1329803"/>
                </a:cubicBezTo>
                <a:cubicBezTo>
                  <a:pt x="5854482" y="1329803"/>
                  <a:pt x="5829772" y="1305093"/>
                  <a:pt x="5829772" y="1274612"/>
                </a:cubicBezTo>
                <a:cubicBezTo>
                  <a:pt x="5829772" y="1244131"/>
                  <a:pt x="5854482" y="1219421"/>
                  <a:pt x="5884964" y="1219421"/>
                </a:cubicBezTo>
                <a:close/>
                <a:moveTo>
                  <a:pt x="5754668" y="1219421"/>
                </a:moveTo>
                <a:cubicBezTo>
                  <a:pt x="5785150" y="1219421"/>
                  <a:pt x="5809860" y="1244131"/>
                  <a:pt x="5809860" y="1274612"/>
                </a:cubicBezTo>
                <a:cubicBezTo>
                  <a:pt x="5809860" y="1305093"/>
                  <a:pt x="5785150" y="1329803"/>
                  <a:pt x="5754668" y="1329803"/>
                </a:cubicBezTo>
                <a:cubicBezTo>
                  <a:pt x="5724186" y="1329803"/>
                  <a:pt x="5699476" y="1305093"/>
                  <a:pt x="5699476" y="1274612"/>
                </a:cubicBezTo>
                <a:cubicBezTo>
                  <a:pt x="5699476" y="1244131"/>
                  <a:pt x="5724186" y="1219421"/>
                  <a:pt x="5754668" y="1219421"/>
                </a:cubicBezTo>
                <a:close/>
                <a:moveTo>
                  <a:pt x="5621034" y="1219421"/>
                </a:moveTo>
                <a:cubicBezTo>
                  <a:pt x="5651516" y="1219421"/>
                  <a:pt x="5676226" y="1244131"/>
                  <a:pt x="5676226" y="1274612"/>
                </a:cubicBezTo>
                <a:cubicBezTo>
                  <a:pt x="5676226" y="1305093"/>
                  <a:pt x="5651516" y="1329803"/>
                  <a:pt x="5621034" y="1329803"/>
                </a:cubicBezTo>
                <a:cubicBezTo>
                  <a:pt x="5590552" y="1329803"/>
                  <a:pt x="5565842" y="1305093"/>
                  <a:pt x="5565842" y="1274612"/>
                </a:cubicBezTo>
                <a:cubicBezTo>
                  <a:pt x="5565842" y="1244131"/>
                  <a:pt x="5590552" y="1219421"/>
                  <a:pt x="5621034" y="1219421"/>
                </a:cubicBezTo>
                <a:close/>
                <a:moveTo>
                  <a:pt x="5487399" y="1219421"/>
                </a:moveTo>
                <a:cubicBezTo>
                  <a:pt x="5517881" y="1219421"/>
                  <a:pt x="5542591" y="1244131"/>
                  <a:pt x="5542591" y="1274612"/>
                </a:cubicBezTo>
                <a:cubicBezTo>
                  <a:pt x="5542591" y="1305093"/>
                  <a:pt x="5517881" y="1329803"/>
                  <a:pt x="5487399" y="1329803"/>
                </a:cubicBezTo>
                <a:cubicBezTo>
                  <a:pt x="5456917" y="1329803"/>
                  <a:pt x="5432207" y="1305093"/>
                  <a:pt x="5432207" y="1274612"/>
                </a:cubicBezTo>
                <a:cubicBezTo>
                  <a:pt x="5432207" y="1244131"/>
                  <a:pt x="5456917" y="1219421"/>
                  <a:pt x="5487399" y="1219421"/>
                </a:cubicBezTo>
                <a:close/>
                <a:moveTo>
                  <a:pt x="5357106" y="1219421"/>
                </a:moveTo>
                <a:cubicBezTo>
                  <a:pt x="5387588" y="1219421"/>
                  <a:pt x="5412298" y="1244131"/>
                  <a:pt x="5412298" y="1274612"/>
                </a:cubicBezTo>
                <a:cubicBezTo>
                  <a:pt x="5412298" y="1305093"/>
                  <a:pt x="5387588" y="1329803"/>
                  <a:pt x="5357106" y="1329803"/>
                </a:cubicBezTo>
                <a:cubicBezTo>
                  <a:pt x="5326624" y="1329803"/>
                  <a:pt x="5301914" y="1305093"/>
                  <a:pt x="5301914" y="1274612"/>
                </a:cubicBezTo>
                <a:cubicBezTo>
                  <a:pt x="5301914" y="1244131"/>
                  <a:pt x="5326624" y="1219421"/>
                  <a:pt x="5357106" y="1219421"/>
                </a:cubicBezTo>
                <a:close/>
                <a:moveTo>
                  <a:pt x="5093178" y="1219421"/>
                </a:moveTo>
                <a:cubicBezTo>
                  <a:pt x="5123660" y="1219421"/>
                  <a:pt x="5148370" y="1244131"/>
                  <a:pt x="5148370" y="1274612"/>
                </a:cubicBezTo>
                <a:cubicBezTo>
                  <a:pt x="5148370" y="1305093"/>
                  <a:pt x="5123660" y="1329803"/>
                  <a:pt x="5093178" y="1329803"/>
                </a:cubicBezTo>
                <a:cubicBezTo>
                  <a:pt x="5062696" y="1329803"/>
                  <a:pt x="5037986" y="1305093"/>
                  <a:pt x="5037986" y="1274612"/>
                </a:cubicBezTo>
                <a:cubicBezTo>
                  <a:pt x="5037986" y="1244131"/>
                  <a:pt x="5062696" y="1219421"/>
                  <a:pt x="5093178" y="1219421"/>
                </a:cubicBezTo>
                <a:close/>
                <a:moveTo>
                  <a:pt x="4959542" y="1219421"/>
                </a:moveTo>
                <a:cubicBezTo>
                  <a:pt x="4990024" y="1219421"/>
                  <a:pt x="5014734" y="1244131"/>
                  <a:pt x="5014734" y="1274612"/>
                </a:cubicBezTo>
                <a:cubicBezTo>
                  <a:pt x="5014734" y="1305093"/>
                  <a:pt x="4990024" y="1329803"/>
                  <a:pt x="4959542" y="1329803"/>
                </a:cubicBezTo>
                <a:cubicBezTo>
                  <a:pt x="4929060" y="1329803"/>
                  <a:pt x="4904350" y="1305093"/>
                  <a:pt x="4904350" y="1274612"/>
                </a:cubicBezTo>
                <a:cubicBezTo>
                  <a:pt x="4904350" y="1244131"/>
                  <a:pt x="4929060" y="1219421"/>
                  <a:pt x="4959542" y="1219421"/>
                </a:cubicBezTo>
                <a:close/>
                <a:moveTo>
                  <a:pt x="4829250" y="1219421"/>
                </a:moveTo>
                <a:cubicBezTo>
                  <a:pt x="4859732" y="1219421"/>
                  <a:pt x="4884442" y="1244131"/>
                  <a:pt x="4884442" y="1274612"/>
                </a:cubicBezTo>
                <a:cubicBezTo>
                  <a:pt x="4884442" y="1305093"/>
                  <a:pt x="4859732" y="1329803"/>
                  <a:pt x="4829250" y="1329803"/>
                </a:cubicBezTo>
                <a:cubicBezTo>
                  <a:pt x="4798768" y="1329803"/>
                  <a:pt x="4774058" y="1305093"/>
                  <a:pt x="4774058" y="1274612"/>
                </a:cubicBezTo>
                <a:cubicBezTo>
                  <a:pt x="4774058" y="1244131"/>
                  <a:pt x="4798768" y="1219421"/>
                  <a:pt x="4829250" y="1219421"/>
                </a:cubicBezTo>
                <a:close/>
                <a:moveTo>
                  <a:pt x="319111" y="1219421"/>
                </a:moveTo>
                <a:cubicBezTo>
                  <a:pt x="349594" y="1219421"/>
                  <a:pt x="374305" y="1244131"/>
                  <a:pt x="374305" y="1274612"/>
                </a:cubicBezTo>
                <a:cubicBezTo>
                  <a:pt x="374305" y="1305093"/>
                  <a:pt x="349594" y="1329803"/>
                  <a:pt x="319111" y="1329803"/>
                </a:cubicBezTo>
                <a:cubicBezTo>
                  <a:pt x="288629" y="1329803"/>
                  <a:pt x="263920" y="1305093"/>
                  <a:pt x="263920" y="1274612"/>
                </a:cubicBezTo>
                <a:cubicBezTo>
                  <a:pt x="263920" y="1244131"/>
                  <a:pt x="288629" y="1219421"/>
                  <a:pt x="319111" y="1219421"/>
                </a:cubicBezTo>
                <a:close/>
                <a:moveTo>
                  <a:pt x="185480" y="1219421"/>
                </a:moveTo>
                <a:cubicBezTo>
                  <a:pt x="215961" y="1219421"/>
                  <a:pt x="240671" y="1244131"/>
                  <a:pt x="240671" y="1274612"/>
                </a:cubicBezTo>
                <a:cubicBezTo>
                  <a:pt x="240671" y="1305093"/>
                  <a:pt x="215961" y="1329803"/>
                  <a:pt x="185480" y="1329803"/>
                </a:cubicBezTo>
                <a:cubicBezTo>
                  <a:pt x="154998" y="1329803"/>
                  <a:pt x="130288" y="1305093"/>
                  <a:pt x="130288" y="1274612"/>
                </a:cubicBezTo>
                <a:cubicBezTo>
                  <a:pt x="130288" y="1244131"/>
                  <a:pt x="154998" y="1219421"/>
                  <a:pt x="185480" y="1219421"/>
                </a:cubicBezTo>
                <a:close/>
                <a:moveTo>
                  <a:pt x="449407" y="1219419"/>
                </a:moveTo>
                <a:cubicBezTo>
                  <a:pt x="479889" y="1219419"/>
                  <a:pt x="504600" y="1244129"/>
                  <a:pt x="504600" y="1274610"/>
                </a:cubicBezTo>
                <a:cubicBezTo>
                  <a:pt x="504600" y="1305091"/>
                  <a:pt x="479889" y="1329801"/>
                  <a:pt x="449407" y="1329801"/>
                </a:cubicBezTo>
                <a:cubicBezTo>
                  <a:pt x="418924" y="1329801"/>
                  <a:pt x="394214" y="1305091"/>
                  <a:pt x="394214" y="1274610"/>
                </a:cubicBezTo>
                <a:cubicBezTo>
                  <a:pt x="394214" y="1244129"/>
                  <a:pt x="418924" y="1219419"/>
                  <a:pt x="449407" y="1219419"/>
                </a:cubicBezTo>
                <a:close/>
                <a:moveTo>
                  <a:pt x="4565322" y="1219417"/>
                </a:moveTo>
                <a:cubicBezTo>
                  <a:pt x="4595804" y="1219417"/>
                  <a:pt x="4620514" y="1244127"/>
                  <a:pt x="4620514" y="1274608"/>
                </a:cubicBezTo>
                <a:cubicBezTo>
                  <a:pt x="4620514" y="1305089"/>
                  <a:pt x="4595804" y="1329799"/>
                  <a:pt x="4565322" y="1329799"/>
                </a:cubicBezTo>
                <a:cubicBezTo>
                  <a:pt x="4534840" y="1329799"/>
                  <a:pt x="4510130" y="1305089"/>
                  <a:pt x="4510130" y="1274608"/>
                </a:cubicBezTo>
                <a:cubicBezTo>
                  <a:pt x="4510130" y="1244127"/>
                  <a:pt x="4534840" y="1219417"/>
                  <a:pt x="4565322" y="1219417"/>
                </a:cubicBezTo>
                <a:close/>
                <a:moveTo>
                  <a:pt x="2834811" y="1219417"/>
                </a:moveTo>
                <a:cubicBezTo>
                  <a:pt x="2865293" y="1219417"/>
                  <a:pt x="2890003" y="1244127"/>
                  <a:pt x="2890003" y="1274608"/>
                </a:cubicBezTo>
                <a:cubicBezTo>
                  <a:pt x="2890003" y="1305089"/>
                  <a:pt x="2865293" y="1329799"/>
                  <a:pt x="2834811" y="1329799"/>
                </a:cubicBezTo>
                <a:cubicBezTo>
                  <a:pt x="2804329" y="1329799"/>
                  <a:pt x="2779620" y="1305089"/>
                  <a:pt x="2779620" y="1274608"/>
                </a:cubicBezTo>
                <a:cubicBezTo>
                  <a:pt x="2779620" y="1244127"/>
                  <a:pt x="2804329" y="1219417"/>
                  <a:pt x="2834811" y="1219417"/>
                </a:cubicBezTo>
                <a:close/>
                <a:moveTo>
                  <a:pt x="2707858" y="1219417"/>
                </a:moveTo>
                <a:cubicBezTo>
                  <a:pt x="2738341" y="1219417"/>
                  <a:pt x="2763052" y="1244127"/>
                  <a:pt x="2763052" y="1274608"/>
                </a:cubicBezTo>
                <a:cubicBezTo>
                  <a:pt x="2763052" y="1305089"/>
                  <a:pt x="2738341" y="1329799"/>
                  <a:pt x="2707858" y="1329799"/>
                </a:cubicBezTo>
                <a:cubicBezTo>
                  <a:pt x="2677377" y="1329799"/>
                  <a:pt x="2652667" y="1305089"/>
                  <a:pt x="2652667" y="1274608"/>
                </a:cubicBezTo>
                <a:cubicBezTo>
                  <a:pt x="2652667" y="1244127"/>
                  <a:pt x="2677377" y="1219417"/>
                  <a:pt x="2707858" y="1219417"/>
                </a:cubicBezTo>
                <a:close/>
                <a:moveTo>
                  <a:pt x="2570885" y="1219417"/>
                </a:moveTo>
                <a:cubicBezTo>
                  <a:pt x="2601367" y="1219417"/>
                  <a:pt x="2626075" y="1244127"/>
                  <a:pt x="2626075" y="1274608"/>
                </a:cubicBezTo>
                <a:cubicBezTo>
                  <a:pt x="2626075" y="1305089"/>
                  <a:pt x="2601367" y="1329799"/>
                  <a:pt x="2570885" y="1329799"/>
                </a:cubicBezTo>
                <a:cubicBezTo>
                  <a:pt x="2540401" y="1329799"/>
                  <a:pt x="2515692" y="1305089"/>
                  <a:pt x="2515692" y="1274608"/>
                </a:cubicBezTo>
                <a:cubicBezTo>
                  <a:pt x="2515692" y="1244127"/>
                  <a:pt x="2540401" y="1219417"/>
                  <a:pt x="2570885" y="1219417"/>
                </a:cubicBezTo>
                <a:close/>
                <a:moveTo>
                  <a:pt x="2039686" y="1219417"/>
                </a:moveTo>
                <a:cubicBezTo>
                  <a:pt x="2070169" y="1219417"/>
                  <a:pt x="2094880" y="1244127"/>
                  <a:pt x="2094880" y="1274608"/>
                </a:cubicBezTo>
                <a:cubicBezTo>
                  <a:pt x="2094880" y="1305089"/>
                  <a:pt x="2070169" y="1329799"/>
                  <a:pt x="2039686" y="1329799"/>
                </a:cubicBezTo>
                <a:cubicBezTo>
                  <a:pt x="2009204" y="1329799"/>
                  <a:pt x="1984493" y="1305089"/>
                  <a:pt x="1984493" y="1274608"/>
                </a:cubicBezTo>
                <a:cubicBezTo>
                  <a:pt x="1984493" y="1244127"/>
                  <a:pt x="2009204" y="1219417"/>
                  <a:pt x="2039686" y="1219417"/>
                </a:cubicBezTo>
                <a:close/>
                <a:moveTo>
                  <a:pt x="1909390" y="1219417"/>
                </a:moveTo>
                <a:cubicBezTo>
                  <a:pt x="1939873" y="1219417"/>
                  <a:pt x="1964583" y="1244127"/>
                  <a:pt x="1964583" y="1274608"/>
                </a:cubicBezTo>
                <a:cubicBezTo>
                  <a:pt x="1964583" y="1305089"/>
                  <a:pt x="1939873" y="1329799"/>
                  <a:pt x="1909390" y="1329799"/>
                </a:cubicBezTo>
                <a:cubicBezTo>
                  <a:pt x="1878908" y="1329799"/>
                  <a:pt x="1854197" y="1305089"/>
                  <a:pt x="1854197" y="1274608"/>
                </a:cubicBezTo>
                <a:cubicBezTo>
                  <a:pt x="1854197" y="1244127"/>
                  <a:pt x="1878908" y="1219417"/>
                  <a:pt x="1909390" y="1219417"/>
                </a:cubicBezTo>
                <a:close/>
                <a:moveTo>
                  <a:pt x="1779095" y="1219417"/>
                </a:moveTo>
                <a:cubicBezTo>
                  <a:pt x="1809577" y="1219417"/>
                  <a:pt x="1834287" y="1244127"/>
                  <a:pt x="1834287" y="1274608"/>
                </a:cubicBezTo>
                <a:cubicBezTo>
                  <a:pt x="1834287" y="1305089"/>
                  <a:pt x="1809577" y="1329799"/>
                  <a:pt x="1779095" y="1329799"/>
                </a:cubicBezTo>
                <a:cubicBezTo>
                  <a:pt x="1748613" y="1329799"/>
                  <a:pt x="1723902" y="1305089"/>
                  <a:pt x="1723902" y="1274608"/>
                </a:cubicBezTo>
                <a:cubicBezTo>
                  <a:pt x="1723902" y="1244127"/>
                  <a:pt x="1748613" y="1219417"/>
                  <a:pt x="1779095" y="1219417"/>
                </a:cubicBezTo>
                <a:close/>
                <a:moveTo>
                  <a:pt x="1645457" y="1219417"/>
                </a:moveTo>
                <a:cubicBezTo>
                  <a:pt x="1675941" y="1219417"/>
                  <a:pt x="1700655" y="1244127"/>
                  <a:pt x="1700655" y="1274608"/>
                </a:cubicBezTo>
                <a:cubicBezTo>
                  <a:pt x="1700655" y="1305089"/>
                  <a:pt x="1675941" y="1329799"/>
                  <a:pt x="1645457" y="1329799"/>
                </a:cubicBezTo>
                <a:cubicBezTo>
                  <a:pt x="1614977" y="1329799"/>
                  <a:pt x="1590265" y="1305089"/>
                  <a:pt x="1590265" y="1274608"/>
                </a:cubicBezTo>
                <a:cubicBezTo>
                  <a:pt x="1590265" y="1244127"/>
                  <a:pt x="1614977" y="1219417"/>
                  <a:pt x="1645457" y="1219417"/>
                </a:cubicBezTo>
                <a:close/>
                <a:moveTo>
                  <a:pt x="1515168" y="1219417"/>
                </a:moveTo>
                <a:cubicBezTo>
                  <a:pt x="1545647" y="1219417"/>
                  <a:pt x="1570354" y="1244127"/>
                  <a:pt x="1570354" y="1274608"/>
                </a:cubicBezTo>
                <a:cubicBezTo>
                  <a:pt x="1570354" y="1305089"/>
                  <a:pt x="1545647" y="1329799"/>
                  <a:pt x="1515168" y="1329799"/>
                </a:cubicBezTo>
                <a:cubicBezTo>
                  <a:pt x="1484683" y="1329799"/>
                  <a:pt x="1459973" y="1305089"/>
                  <a:pt x="1459973" y="1274608"/>
                </a:cubicBezTo>
                <a:cubicBezTo>
                  <a:pt x="1459973" y="1244127"/>
                  <a:pt x="1484683" y="1219417"/>
                  <a:pt x="1515168" y="1219417"/>
                </a:cubicBezTo>
                <a:close/>
                <a:moveTo>
                  <a:pt x="1381528" y="1219417"/>
                </a:moveTo>
                <a:cubicBezTo>
                  <a:pt x="1412011" y="1219417"/>
                  <a:pt x="1436723" y="1244127"/>
                  <a:pt x="1436723" y="1274608"/>
                </a:cubicBezTo>
                <a:cubicBezTo>
                  <a:pt x="1436723" y="1305089"/>
                  <a:pt x="1412011" y="1329799"/>
                  <a:pt x="1381528" y="1329799"/>
                </a:cubicBezTo>
                <a:cubicBezTo>
                  <a:pt x="1351052" y="1329799"/>
                  <a:pt x="1326339" y="1305089"/>
                  <a:pt x="1326339" y="1274608"/>
                </a:cubicBezTo>
                <a:cubicBezTo>
                  <a:pt x="1326339" y="1244127"/>
                  <a:pt x="1351052" y="1219417"/>
                  <a:pt x="1381528" y="1219417"/>
                </a:cubicBezTo>
                <a:close/>
                <a:moveTo>
                  <a:pt x="1251239" y="1219417"/>
                </a:moveTo>
                <a:cubicBezTo>
                  <a:pt x="1281721" y="1219417"/>
                  <a:pt x="1306431" y="1244127"/>
                  <a:pt x="1306431" y="1274608"/>
                </a:cubicBezTo>
                <a:cubicBezTo>
                  <a:pt x="1306431" y="1305089"/>
                  <a:pt x="1281721" y="1329799"/>
                  <a:pt x="1251239" y="1329799"/>
                </a:cubicBezTo>
                <a:cubicBezTo>
                  <a:pt x="1220756" y="1329799"/>
                  <a:pt x="1196046" y="1305089"/>
                  <a:pt x="1196046" y="1274608"/>
                </a:cubicBezTo>
                <a:cubicBezTo>
                  <a:pt x="1196046" y="1244127"/>
                  <a:pt x="1220756" y="1219417"/>
                  <a:pt x="1251239" y="1219417"/>
                </a:cubicBezTo>
                <a:close/>
                <a:moveTo>
                  <a:pt x="1117601" y="1219417"/>
                </a:moveTo>
                <a:cubicBezTo>
                  <a:pt x="1148084" y="1219417"/>
                  <a:pt x="1172794" y="1244127"/>
                  <a:pt x="1172794" y="1274608"/>
                </a:cubicBezTo>
                <a:cubicBezTo>
                  <a:pt x="1172794" y="1305089"/>
                  <a:pt x="1148084" y="1329799"/>
                  <a:pt x="1117601" y="1329799"/>
                </a:cubicBezTo>
                <a:cubicBezTo>
                  <a:pt x="1087119" y="1329799"/>
                  <a:pt x="1062408" y="1305089"/>
                  <a:pt x="1062408" y="1274608"/>
                </a:cubicBezTo>
                <a:cubicBezTo>
                  <a:pt x="1062408" y="1244127"/>
                  <a:pt x="1087119" y="1219417"/>
                  <a:pt x="1117601" y="1219417"/>
                </a:cubicBezTo>
                <a:close/>
                <a:moveTo>
                  <a:pt x="980622" y="1219417"/>
                </a:moveTo>
                <a:cubicBezTo>
                  <a:pt x="1011105" y="1219417"/>
                  <a:pt x="1035816" y="1244127"/>
                  <a:pt x="1035816" y="1274608"/>
                </a:cubicBezTo>
                <a:cubicBezTo>
                  <a:pt x="1035816" y="1305089"/>
                  <a:pt x="1011105" y="1329799"/>
                  <a:pt x="980622" y="1329799"/>
                </a:cubicBezTo>
                <a:cubicBezTo>
                  <a:pt x="950140" y="1329799"/>
                  <a:pt x="925429" y="1305089"/>
                  <a:pt x="925429" y="1274608"/>
                </a:cubicBezTo>
                <a:cubicBezTo>
                  <a:pt x="925429" y="1244127"/>
                  <a:pt x="950140" y="1219417"/>
                  <a:pt x="980622" y="1219417"/>
                </a:cubicBezTo>
                <a:close/>
                <a:moveTo>
                  <a:pt x="9469710" y="1099147"/>
                </a:moveTo>
                <a:cubicBezTo>
                  <a:pt x="9500192" y="1099147"/>
                  <a:pt x="9524902" y="1123857"/>
                  <a:pt x="9524902" y="1154338"/>
                </a:cubicBezTo>
                <a:cubicBezTo>
                  <a:pt x="9524902" y="1184819"/>
                  <a:pt x="9500192" y="1209529"/>
                  <a:pt x="9469710" y="1209529"/>
                </a:cubicBezTo>
                <a:cubicBezTo>
                  <a:pt x="9439228" y="1209529"/>
                  <a:pt x="9414518" y="1184819"/>
                  <a:pt x="9414518" y="1154338"/>
                </a:cubicBezTo>
                <a:cubicBezTo>
                  <a:pt x="9414518" y="1123857"/>
                  <a:pt x="9439228" y="1099147"/>
                  <a:pt x="9469710" y="1099147"/>
                </a:cubicBezTo>
                <a:close/>
                <a:moveTo>
                  <a:pt x="9336075" y="1099147"/>
                </a:moveTo>
                <a:cubicBezTo>
                  <a:pt x="9366557" y="1099147"/>
                  <a:pt x="9391267" y="1123857"/>
                  <a:pt x="9391267" y="1154338"/>
                </a:cubicBezTo>
                <a:cubicBezTo>
                  <a:pt x="9391267" y="1184819"/>
                  <a:pt x="9366557" y="1209529"/>
                  <a:pt x="9336075" y="1209529"/>
                </a:cubicBezTo>
                <a:cubicBezTo>
                  <a:pt x="9305593" y="1209529"/>
                  <a:pt x="9280883" y="1184819"/>
                  <a:pt x="9280883" y="1154338"/>
                </a:cubicBezTo>
                <a:cubicBezTo>
                  <a:pt x="9280883" y="1123857"/>
                  <a:pt x="9305593" y="1099147"/>
                  <a:pt x="9336075" y="1099147"/>
                </a:cubicBezTo>
                <a:close/>
                <a:moveTo>
                  <a:pt x="9199100" y="1099147"/>
                </a:moveTo>
                <a:cubicBezTo>
                  <a:pt x="9229582" y="1099147"/>
                  <a:pt x="9254292" y="1123857"/>
                  <a:pt x="9254292" y="1154338"/>
                </a:cubicBezTo>
                <a:cubicBezTo>
                  <a:pt x="9254292" y="1184819"/>
                  <a:pt x="9229582" y="1209529"/>
                  <a:pt x="9199100" y="1209529"/>
                </a:cubicBezTo>
                <a:cubicBezTo>
                  <a:pt x="9168618" y="1209529"/>
                  <a:pt x="9143908" y="1184819"/>
                  <a:pt x="9143908" y="1154338"/>
                </a:cubicBezTo>
                <a:cubicBezTo>
                  <a:pt x="9143908" y="1123857"/>
                  <a:pt x="9168618" y="1099147"/>
                  <a:pt x="9199100" y="1099147"/>
                </a:cubicBezTo>
                <a:close/>
                <a:moveTo>
                  <a:pt x="9068805" y="1099147"/>
                </a:moveTo>
                <a:cubicBezTo>
                  <a:pt x="9099287" y="1099147"/>
                  <a:pt x="9123997" y="1123857"/>
                  <a:pt x="9123997" y="1154338"/>
                </a:cubicBezTo>
                <a:cubicBezTo>
                  <a:pt x="9123997" y="1184819"/>
                  <a:pt x="9099287" y="1209529"/>
                  <a:pt x="9068805" y="1209529"/>
                </a:cubicBezTo>
                <a:cubicBezTo>
                  <a:pt x="9038323" y="1209529"/>
                  <a:pt x="9013613" y="1184819"/>
                  <a:pt x="9013613" y="1154338"/>
                </a:cubicBezTo>
                <a:cubicBezTo>
                  <a:pt x="9013613" y="1123857"/>
                  <a:pt x="9038323" y="1099147"/>
                  <a:pt x="9068805" y="1099147"/>
                </a:cubicBezTo>
                <a:close/>
                <a:moveTo>
                  <a:pt x="8935170" y="1099147"/>
                </a:moveTo>
                <a:cubicBezTo>
                  <a:pt x="8965652" y="1099147"/>
                  <a:pt x="8990362" y="1123857"/>
                  <a:pt x="8990362" y="1154338"/>
                </a:cubicBezTo>
                <a:cubicBezTo>
                  <a:pt x="8990362" y="1184819"/>
                  <a:pt x="8965652" y="1209529"/>
                  <a:pt x="8935170" y="1209529"/>
                </a:cubicBezTo>
                <a:cubicBezTo>
                  <a:pt x="8904688" y="1209529"/>
                  <a:pt x="8879978" y="1184819"/>
                  <a:pt x="8879978" y="1154338"/>
                </a:cubicBezTo>
                <a:cubicBezTo>
                  <a:pt x="8879978" y="1123857"/>
                  <a:pt x="8904688" y="1099147"/>
                  <a:pt x="8935170" y="1099147"/>
                </a:cubicBezTo>
                <a:close/>
                <a:moveTo>
                  <a:pt x="8801536" y="1099147"/>
                </a:moveTo>
                <a:cubicBezTo>
                  <a:pt x="8832018" y="1099147"/>
                  <a:pt x="8856728" y="1123857"/>
                  <a:pt x="8856728" y="1154338"/>
                </a:cubicBezTo>
                <a:cubicBezTo>
                  <a:pt x="8856728" y="1184819"/>
                  <a:pt x="8832018" y="1209529"/>
                  <a:pt x="8801536" y="1209529"/>
                </a:cubicBezTo>
                <a:cubicBezTo>
                  <a:pt x="8771054" y="1209529"/>
                  <a:pt x="8746344" y="1184819"/>
                  <a:pt x="8746344" y="1154338"/>
                </a:cubicBezTo>
                <a:cubicBezTo>
                  <a:pt x="8746344" y="1123857"/>
                  <a:pt x="8771054" y="1099147"/>
                  <a:pt x="8801536" y="1099147"/>
                </a:cubicBezTo>
                <a:close/>
                <a:moveTo>
                  <a:pt x="8671243" y="1099147"/>
                </a:moveTo>
                <a:cubicBezTo>
                  <a:pt x="8701725" y="1099147"/>
                  <a:pt x="8726435" y="1123857"/>
                  <a:pt x="8726435" y="1154338"/>
                </a:cubicBezTo>
                <a:cubicBezTo>
                  <a:pt x="8726435" y="1184819"/>
                  <a:pt x="8701725" y="1209529"/>
                  <a:pt x="8671243" y="1209529"/>
                </a:cubicBezTo>
                <a:cubicBezTo>
                  <a:pt x="8640761" y="1209529"/>
                  <a:pt x="8616051" y="1184819"/>
                  <a:pt x="8616051" y="1154338"/>
                </a:cubicBezTo>
                <a:cubicBezTo>
                  <a:pt x="8616051" y="1123857"/>
                  <a:pt x="8640761" y="1099147"/>
                  <a:pt x="8671243" y="1099147"/>
                </a:cubicBezTo>
                <a:close/>
                <a:moveTo>
                  <a:pt x="8537609" y="1099147"/>
                </a:moveTo>
                <a:cubicBezTo>
                  <a:pt x="8568091" y="1099147"/>
                  <a:pt x="8592801" y="1123857"/>
                  <a:pt x="8592801" y="1154338"/>
                </a:cubicBezTo>
                <a:cubicBezTo>
                  <a:pt x="8592801" y="1184819"/>
                  <a:pt x="8568091" y="1209529"/>
                  <a:pt x="8537609" y="1209529"/>
                </a:cubicBezTo>
                <a:cubicBezTo>
                  <a:pt x="8507127" y="1209529"/>
                  <a:pt x="8482417" y="1184819"/>
                  <a:pt x="8482417" y="1154338"/>
                </a:cubicBezTo>
                <a:cubicBezTo>
                  <a:pt x="8482417" y="1123857"/>
                  <a:pt x="8507127" y="1099147"/>
                  <a:pt x="8537609" y="1099147"/>
                </a:cubicBezTo>
                <a:close/>
                <a:moveTo>
                  <a:pt x="8407315" y="1099147"/>
                </a:moveTo>
                <a:cubicBezTo>
                  <a:pt x="8437797" y="1099147"/>
                  <a:pt x="8462507" y="1123857"/>
                  <a:pt x="8462507" y="1154338"/>
                </a:cubicBezTo>
                <a:cubicBezTo>
                  <a:pt x="8462507" y="1184819"/>
                  <a:pt x="8437797" y="1209529"/>
                  <a:pt x="8407315" y="1209529"/>
                </a:cubicBezTo>
                <a:cubicBezTo>
                  <a:pt x="8376833" y="1209529"/>
                  <a:pt x="8352123" y="1184819"/>
                  <a:pt x="8352123" y="1154338"/>
                </a:cubicBezTo>
                <a:cubicBezTo>
                  <a:pt x="8352123" y="1123857"/>
                  <a:pt x="8376833" y="1099147"/>
                  <a:pt x="8407315" y="1099147"/>
                </a:cubicBezTo>
                <a:close/>
                <a:moveTo>
                  <a:pt x="8273681" y="1099147"/>
                </a:moveTo>
                <a:cubicBezTo>
                  <a:pt x="8304163" y="1099147"/>
                  <a:pt x="8328873" y="1123857"/>
                  <a:pt x="8328873" y="1154338"/>
                </a:cubicBezTo>
                <a:cubicBezTo>
                  <a:pt x="8328873" y="1184819"/>
                  <a:pt x="8304163" y="1209529"/>
                  <a:pt x="8273681" y="1209529"/>
                </a:cubicBezTo>
                <a:cubicBezTo>
                  <a:pt x="8243199" y="1209529"/>
                  <a:pt x="8218489" y="1184819"/>
                  <a:pt x="8218489" y="1154338"/>
                </a:cubicBezTo>
                <a:cubicBezTo>
                  <a:pt x="8218489" y="1123857"/>
                  <a:pt x="8243199" y="1099147"/>
                  <a:pt x="8273681" y="1099147"/>
                </a:cubicBezTo>
                <a:close/>
                <a:moveTo>
                  <a:pt x="8143386" y="1099147"/>
                </a:moveTo>
                <a:cubicBezTo>
                  <a:pt x="8173868" y="1099147"/>
                  <a:pt x="8198578" y="1123857"/>
                  <a:pt x="8198578" y="1154338"/>
                </a:cubicBezTo>
                <a:cubicBezTo>
                  <a:pt x="8198578" y="1184819"/>
                  <a:pt x="8173868" y="1209529"/>
                  <a:pt x="8143386" y="1209529"/>
                </a:cubicBezTo>
                <a:cubicBezTo>
                  <a:pt x="8112904" y="1209529"/>
                  <a:pt x="8088194" y="1184819"/>
                  <a:pt x="8088194" y="1154338"/>
                </a:cubicBezTo>
                <a:cubicBezTo>
                  <a:pt x="8088194" y="1123857"/>
                  <a:pt x="8112904" y="1099147"/>
                  <a:pt x="8143386" y="1099147"/>
                </a:cubicBezTo>
                <a:close/>
                <a:moveTo>
                  <a:pt x="8009752" y="1099147"/>
                </a:moveTo>
                <a:cubicBezTo>
                  <a:pt x="8040234" y="1099147"/>
                  <a:pt x="8064944" y="1123857"/>
                  <a:pt x="8064944" y="1154338"/>
                </a:cubicBezTo>
                <a:cubicBezTo>
                  <a:pt x="8064944" y="1184819"/>
                  <a:pt x="8040234" y="1209529"/>
                  <a:pt x="8009752" y="1209529"/>
                </a:cubicBezTo>
                <a:cubicBezTo>
                  <a:pt x="7979270" y="1209529"/>
                  <a:pt x="7954560" y="1184819"/>
                  <a:pt x="7954560" y="1154338"/>
                </a:cubicBezTo>
                <a:cubicBezTo>
                  <a:pt x="7954560" y="1123857"/>
                  <a:pt x="7979270" y="1099147"/>
                  <a:pt x="8009752" y="1099147"/>
                </a:cubicBezTo>
                <a:close/>
                <a:moveTo>
                  <a:pt x="7876117" y="1099147"/>
                </a:moveTo>
                <a:cubicBezTo>
                  <a:pt x="7906599" y="1099147"/>
                  <a:pt x="7931309" y="1123857"/>
                  <a:pt x="7931309" y="1154338"/>
                </a:cubicBezTo>
                <a:cubicBezTo>
                  <a:pt x="7931309" y="1184819"/>
                  <a:pt x="7906599" y="1209529"/>
                  <a:pt x="7876117" y="1209529"/>
                </a:cubicBezTo>
                <a:cubicBezTo>
                  <a:pt x="7845635" y="1209529"/>
                  <a:pt x="7820925" y="1184819"/>
                  <a:pt x="7820925" y="1154338"/>
                </a:cubicBezTo>
                <a:cubicBezTo>
                  <a:pt x="7820925" y="1123857"/>
                  <a:pt x="7845635" y="1099147"/>
                  <a:pt x="7876117" y="1099147"/>
                </a:cubicBezTo>
                <a:close/>
                <a:moveTo>
                  <a:pt x="7745822" y="1099147"/>
                </a:moveTo>
                <a:cubicBezTo>
                  <a:pt x="7776304" y="1099147"/>
                  <a:pt x="7801014" y="1123857"/>
                  <a:pt x="7801014" y="1154338"/>
                </a:cubicBezTo>
                <a:cubicBezTo>
                  <a:pt x="7801014" y="1184819"/>
                  <a:pt x="7776304" y="1209529"/>
                  <a:pt x="7745822" y="1209529"/>
                </a:cubicBezTo>
                <a:cubicBezTo>
                  <a:pt x="7715340" y="1209529"/>
                  <a:pt x="7690630" y="1184819"/>
                  <a:pt x="7690630" y="1154338"/>
                </a:cubicBezTo>
                <a:cubicBezTo>
                  <a:pt x="7690630" y="1123857"/>
                  <a:pt x="7715340" y="1099147"/>
                  <a:pt x="7745822" y="1099147"/>
                </a:cubicBezTo>
                <a:close/>
                <a:moveTo>
                  <a:pt x="7608847" y="1099147"/>
                </a:moveTo>
                <a:cubicBezTo>
                  <a:pt x="7639329" y="1099147"/>
                  <a:pt x="7664039" y="1123857"/>
                  <a:pt x="7664039" y="1154338"/>
                </a:cubicBezTo>
                <a:cubicBezTo>
                  <a:pt x="7664039" y="1184819"/>
                  <a:pt x="7639329" y="1209529"/>
                  <a:pt x="7608847" y="1209529"/>
                </a:cubicBezTo>
                <a:cubicBezTo>
                  <a:pt x="7578365" y="1209529"/>
                  <a:pt x="7553655" y="1184819"/>
                  <a:pt x="7553655" y="1154338"/>
                </a:cubicBezTo>
                <a:cubicBezTo>
                  <a:pt x="7553655" y="1123857"/>
                  <a:pt x="7578365" y="1099147"/>
                  <a:pt x="7608847" y="1099147"/>
                </a:cubicBezTo>
                <a:close/>
                <a:moveTo>
                  <a:pt x="7481895" y="1099147"/>
                </a:moveTo>
                <a:cubicBezTo>
                  <a:pt x="7512377" y="1099147"/>
                  <a:pt x="7537087" y="1123857"/>
                  <a:pt x="7537087" y="1154338"/>
                </a:cubicBezTo>
                <a:cubicBezTo>
                  <a:pt x="7537087" y="1184819"/>
                  <a:pt x="7512377" y="1209529"/>
                  <a:pt x="7481895" y="1209529"/>
                </a:cubicBezTo>
                <a:cubicBezTo>
                  <a:pt x="7451413" y="1209529"/>
                  <a:pt x="7426703" y="1184819"/>
                  <a:pt x="7426703" y="1154338"/>
                </a:cubicBezTo>
                <a:cubicBezTo>
                  <a:pt x="7426703" y="1123857"/>
                  <a:pt x="7451413" y="1099147"/>
                  <a:pt x="7481895" y="1099147"/>
                </a:cubicBezTo>
                <a:close/>
                <a:moveTo>
                  <a:pt x="7341578" y="1099147"/>
                </a:moveTo>
                <a:cubicBezTo>
                  <a:pt x="7372060" y="1099147"/>
                  <a:pt x="7396770" y="1123857"/>
                  <a:pt x="7396770" y="1154338"/>
                </a:cubicBezTo>
                <a:cubicBezTo>
                  <a:pt x="7396770" y="1184819"/>
                  <a:pt x="7372060" y="1209529"/>
                  <a:pt x="7341578" y="1209529"/>
                </a:cubicBezTo>
                <a:cubicBezTo>
                  <a:pt x="7311096" y="1209529"/>
                  <a:pt x="7286386" y="1184819"/>
                  <a:pt x="7286386" y="1154338"/>
                </a:cubicBezTo>
                <a:cubicBezTo>
                  <a:pt x="7286386" y="1123857"/>
                  <a:pt x="7311096" y="1099147"/>
                  <a:pt x="7341578" y="1099147"/>
                </a:cubicBezTo>
                <a:close/>
                <a:moveTo>
                  <a:pt x="7211285" y="1099147"/>
                </a:moveTo>
                <a:cubicBezTo>
                  <a:pt x="7241767" y="1099147"/>
                  <a:pt x="7266477" y="1123857"/>
                  <a:pt x="7266477" y="1154338"/>
                </a:cubicBezTo>
                <a:cubicBezTo>
                  <a:pt x="7266477" y="1184819"/>
                  <a:pt x="7241767" y="1209529"/>
                  <a:pt x="7211285" y="1209529"/>
                </a:cubicBezTo>
                <a:cubicBezTo>
                  <a:pt x="7180803" y="1209529"/>
                  <a:pt x="7156093" y="1184819"/>
                  <a:pt x="7156093" y="1154338"/>
                </a:cubicBezTo>
                <a:cubicBezTo>
                  <a:pt x="7156093" y="1123857"/>
                  <a:pt x="7180803" y="1099147"/>
                  <a:pt x="7211285" y="1099147"/>
                </a:cubicBezTo>
                <a:close/>
                <a:moveTo>
                  <a:pt x="7080991" y="1099147"/>
                </a:moveTo>
                <a:cubicBezTo>
                  <a:pt x="7111473" y="1099147"/>
                  <a:pt x="7136183" y="1123857"/>
                  <a:pt x="7136183" y="1154338"/>
                </a:cubicBezTo>
                <a:cubicBezTo>
                  <a:pt x="7136183" y="1184819"/>
                  <a:pt x="7111473" y="1209529"/>
                  <a:pt x="7080991" y="1209529"/>
                </a:cubicBezTo>
                <a:cubicBezTo>
                  <a:pt x="7050509" y="1209529"/>
                  <a:pt x="7025799" y="1184819"/>
                  <a:pt x="7025799" y="1154338"/>
                </a:cubicBezTo>
                <a:cubicBezTo>
                  <a:pt x="7025799" y="1123857"/>
                  <a:pt x="7050509" y="1099147"/>
                  <a:pt x="7080991" y="1099147"/>
                </a:cubicBezTo>
                <a:close/>
                <a:moveTo>
                  <a:pt x="6947356" y="1099147"/>
                </a:moveTo>
                <a:cubicBezTo>
                  <a:pt x="6977838" y="1099147"/>
                  <a:pt x="7002548" y="1123857"/>
                  <a:pt x="7002548" y="1154338"/>
                </a:cubicBezTo>
                <a:cubicBezTo>
                  <a:pt x="7002548" y="1184819"/>
                  <a:pt x="6977838" y="1209529"/>
                  <a:pt x="6947356" y="1209529"/>
                </a:cubicBezTo>
                <a:cubicBezTo>
                  <a:pt x="6916874" y="1209529"/>
                  <a:pt x="6892164" y="1184819"/>
                  <a:pt x="6892164" y="1154338"/>
                </a:cubicBezTo>
                <a:cubicBezTo>
                  <a:pt x="6892164" y="1123857"/>
                  <a:pt x="6916874" y="1099147"/>
                  <a:pt x="6947356" y="1099147"/>
                </a:cubicBezTo>
                <a:close/>
                <a:moveTo>
                  <a:pt x="6817063" y="1099147"/>
                </a:moveTo>
                <a:cubicBezTo>
                  <a:pt x="6847545" y="1099147"/>
                  <a:pt x="6872255" y="1123857"/>
                  <a:pt x="6872255" y="1154338"/>
                </a:cubicBezTo>
                <a:cubicBezTo>
                  <a:pt x="6872255" y="1184819"/>
                  <a:pt x="6847545" y="1209529"/>
                  <a:pt x="6817063" y="1209529"/>
                </a:cubicBezTo>
                <a:cubicBezTo>
                  <a:pt x="6786581" y="1209529"/>
                  <a:pt x="6761871" y="1184819"/>
                  <a:pt x="6761871" y="1154338"/>
                </a:cubicBezTo>
                <a:cubicBezTo>
                  <a:pt x="6761871" y="1123857"/>
                  <a:pt x="6786581" y="1099147"/>
                  <a:pt x="6817063" y="1099147"/>
                </a:cubicBezTo>
                <a:close/>
                <a:moveTo>
                  <a:pt x="6683430" y="1099147"/>
                </a:moveTo>
                <a:cubicBezTo>
                  <a:pt x="6713912" y="1099147"/>
                  <a:pt x="6738622" y="1123857"/>
                  <a:pt x="6738622" y="1154338"/>
                </a:cubicBezTo>
                <a:cubicBezTo>
                  <a:pt x="6738622" y="1184819"/>
                  <a:pt x="6713912" y="1209529"/>
                  <a:pt x="6683430" y="1209529"/>
                </a:cubicBezTo>
                <a:cubicBezTo>
                  <a:pt x="6652948" y="1209529"/>
                  <a:pt x="6628238" y="1184819"/>
                  <a:pt x="6628238" y="1154338"/>
                </a:cubicBezTo>
                <a:cubicBezTo>
                  <a:pt x="6628238" y="1123857"/>
                  <a:pt x="6652948" y="1099147"/>
                  <a:pt x="6683430" y="1099147"/>
                </a:cubicBezTo>
                <a:close/>
                <a:moveTo>
                  <a:pt x="6553135" y="1099147"/>
                </a:moveTo>
                <a:cubicBezTo>
                  <a:pt x="6583617" y="1099147"/>
                  <a:pt x="6608327" y="1123857"/>
                  <a:pt x="6608327" y="1154338"/>
                </a:cubicBezTo>
                <a:cubicBezTo>
                  <a:pt x="6608327" y="1184819"/>
                  <a:pt x="6583617" y="1209529"/>
                  <a:pt x="6553135" y="1209529"/>
                </a:cubicBezTo>
                <a:cubicBezTo>
                  <a:pt x="6522653" y="1209529"/>
                  <a:pt x="6497943" y="1184819"/>
                  <a:pt x="6497943" y="1154338"/>
                </a:cubicBezTo>
                <a:cubicBezTo>
                  <a:pt x="6497943" y="1123857"/>
                  <a:pt x="6522653" y="1099147"/>
                  <a:pt x="6553135" y="1099147"/>
                </a:cubicBezTo>
                <a:close/>
                <a:moveTo>
                  <a:pt x="6419501" y="1099147"/>
                </a:moveTo>
                <a:cubicBezTo>
                  <a:pt x="6449983" y="1099147"/>
                  <a:pt x="6474693" y="1123857"/>
                  <a:pt x="6474693" y="1154338"/>
                </a:cubicBezTo>
                <a:cubicBezTo>
                  <a:pt x="6474693" y="1184819"/>
                  <a:pt x="6449983" y="1209529"/>
                  <a:pt x="6419501" y="1209529"/>
                </a:cubicBezTo>
                <a:cubicBezTo>
                  <a:pt x="6389019" y="1209529"/>
                  <a:pt x="6364309" y="1184819"/>
                  <a:pt x="6364309" y="1154338"/>
                </a:cubicBezTo>
                <a:cubicBezTo>
                  <a:pt x="6364309" y="1123857"/>
                  <a:pt x="6389019" y="1099147"/>
                  <a:pt x="6419501" y="1099147"/>
                </a:cubicBezTo>
                <a:close/>
                <a:moveTo>
                  <a:pt x="6289206" y="1099147"/>
                </a:moveTo>
                <a:cubicBezTo>
                  <a:pt x="6319688" y="1099147"/>
                  <a:pt x="6344398" y="1123857"/>
                  <a:pt x="6344398" y="1154338"/>
                </a:cubicBezTo>
                <a:cubicBezTo>
                  <a:pt x="6344398" y="1184819"/>
                  <a:pt x="6319688" y="1209529"/>
                  <a:pt x="6289206" y="1209529"/>
                </a:cubicBezTo>
                <a:cubicBezTo>
                  <a:pt x="6258724" y="1209529"/>
                  <a:pt x="6234014" y="1184819"/>
                  <a:pt x="6234014" y="1154338"/>
                </a:cubicBezTo>
                <a:cubicBezTo>
                  <a:pt x="6234014" y="1123857"/>
                  <a:pt x="6258724" y="1099147"/>
                  <a:pt x="6289206" y="1099147"/>
                </a:cubicBezTo>
                <a:close/>
                <a:moveTo>
                  <a:pt x="6155571" y="1099147"/>
                </a:moveTo>
                <a:cubicBezTo>
                  <a:pt x="6186053" y="1099147"/>
                  <a:pt x="6210763" y="1123857"/>
                  <a:pt x="6210763" y="1154338"/>
                </a:cubicBezTo>
                <a:cubicBezTo>
                  <a:pt x="6210763" y="1184819"/>
                  <a:pt x="6186053" y="1209529"/>
                  <a:pt x="6155571" y="1209529"/>
                </a:cubicBezTo>
                <a:cubicBezTo>
                  <a:pt x="6125089" y="1209529"/>
                  <a:pt x="6100379" y="1184819"/>
                  <a:pt x="6100379" y="1154338"/>
                </a:cubicBezTo>
                <a:cubicBezTo>
                  <a:pt x="6100379" y="1123857"/>
                  <a:pt x="6125089" y="1099147"/>
                  <a:pt x="6155571" y="1099147"/>
                </a:cubicBezTo>
                <a:close/>
                <a:moveTo>
                  <a:pt x="6021938" y="1099147"/>
                </a:moveTo>
                <a:cubicBezTo>
                  <a:pt x="6052420" y="1099147"/>
                  <a:pt x="6077130" y="1123857"/>
                  <a:pt x="6077130" y="1154338"/>
                </a:cubicBezTo>
                <a:cubicBezTo>
                  <a:pt x="6077130" y="1184819"/>
                  <a:pt x="6052420" y="1209529"/>
                  <a:pt x="6021938" y="1209529"/>
                </a:cubicBezTo>
                <a:cubicBezTo>
                  <a:pt x="5991456" y="1209529"/>
                  <a:pt x="5966746" y="1184819"/>
                  <a:pt x="5966746" y="1154338"/>
                </a:cubicBezTo>
                <a:cubicBezTo>
                  <a:pt x="5966746" y="1123857"/>
                  <a:pt x="5991456" y="1099147"/>
                  <a:pt x="6021938" y="1099147"/>
                </a:cubicBezTo>
                <a:close/>
                <a:moveTo>
                  <a:pt x="5884963" y="1099147"/>
                </a:moveTo>
                <a:cubicBezTo>
                  <a:pt x="5915445" y="1099147"/>
                  <a:pt x="5940155" y="1123857"/>
                  <a:pt x="5940155" y="1154338"/>
                </a:cubicBezTo>
                <a:cubicBezTo>
                  <a:pt x="5940155" y="1184819"/>
                  <a:pt x="5915445" y="1209529"/>
                  <a:pt x="5884963" y="1209529"/>
                </a:cubicBezTo>
                <a:cubicBezTo>
                  <a:pt x="5854481" y="1209529"/>
                  <a:pt x="5829771" y="1184819"/>
                  <a:pt x="5829771" y="1154338"/>
                </a:cubicBezTo>
                <a:cubicBezTo>
                  <a:pt x="5829771" y="1123857"/>
                  <a:pt x="5854481" y="1099147"/>
                  <a:pt x="5884963" y="1099147"/>
                </a:cubicBezTo>
                <a:close/>
                <a:moveTo>
                  <a:pt x="5754668" y="1099147"/>
                </a:moveTo>
                <a:cubicBezTo>
                  <a:pt x="5785150" y="1099147"/>
                  <a:pt x="5809860" y="1123857"/>
                  <a:pt x="5809860" y="1154338"/>
                </a:cubicBezTo>
                <a:cubicBezTo>
                  <a:pt x="5809860" y="1184819"/>
                  <a:pt x="5785150" y="1209529"/>
                  <a:pt x="5754668" y="1209529"/>
                </a:cubicBezTo>
                <a:cubicBezTo>
                  <a:pt x="5724186" y="1209529"/>
                  <a:pt x="5699476" y="1184819"/>
                  <a:pt x="5699476" y="1154338"/>
                </a:cubicBezTo>
                <a:cubicBezTo>
                  <a:pt x="5699476" y="1123857"/>
                  <a:pt x="5724186" y="1099147"/>
                  <a:pt x="5754668" y="1099147"/>
                </a:cubicBezTo>
                <a:close/>
                <a:moveTo>
                  <a:pt x="5621031" y="1099147"/>
                </a:moveTo>
                <a:cubicBezTo>
                  <a:pt x="5651513" y="1099147"/>
                  <a:pt x="5676223" y="1123857"/>
                  <a:pt x="5676223" y="1154338"/>
                </a:cubicBezTo>
                <a:cubicBezTo>
                  <a:pt x="5676223" y="1184819"/>
                  <a:pt x="5651513" y="1209529"/>
                  <a:pt x="5621031" y="1209529"/>
                </a:cubicBezTo>
                <a:cubicBezTo>
                  <a:pt x="5590549" y="1209529"/>
                  <a:pt x="5565839" y="1184819"/>
                  <a:pt x="5565839" y="1154338"/>
                </a:cubicBezTo>
                <a:cubicBezTo>
                  <a:pt x="5565839" y="1123857"/>
                  <a:pt x="5590549" y="1099147"/>
                  <a:pt x="5621031" y="1099147"/>
                </a:cubicBezTo>
                <a:close/>
                <a:moveTo>
                  <a:pt x="5487398" y="1099147"/>
                </a:moveTo>
                <a:cubicBezTo>
                  <a:pt x="5517880" y="1099147"/>
                  <a:pt x="5542590" y="1123857"/>
                  <a:pt x="5542590" y="1154338"/>
                </a:cubicBezTo>
                <a:cubicBezTo>
                  <a:pt x="5542590" y="1184819"/>
                  <a:pt x="5517880" y="1209529"/>
                  <a:pt x="5487398" y="1209529"/>
                </a:cubicBezTo>
                <a:cubicBezTo>
                  <a:pt x="5456916" y="1209529"/>
                  <a:pt x="5432206" y="1184819"/>
                  <a:pt x="5432206" y="1154338"/>
                </a:cubicBezTo>
                <a:cubicBezTo>
                  <a:pt x="5432206" y="1123857"/>
                  <a:pt x="5456916" y="1099147"/>
                  <a:pt x="5487398" y="1099147"/>
                </a:cubicBezTo>
                <a:close/>
                <a:moveTo>
                  <a:pt x="5357105" y="1099147"/>
                </a:moveTo>
                <a:cubicBezTo>
                  <a:pt x="5387587" y="1099147"/>
                  <a:pt x="5412297" y="1123857"/>
                  <a:pt x="5412297" y="1154338"/>
                </a:cubicBezTo>
                <a:cubicBezTo>
                  <a:pt x="5412297" y="1184819"/>
                  <a:pt x="5387587" y="1209529"/>
                  <a:pt x="5357105" y="1209529"/>
                </a:cubicBezTo>
                <a:cubicBezTo>
                  <a:pt x="5326623" y="1209529"/>
                  <a:pt x="5301913" y="1184819"/>
                  <a:pt x="5301913" y="1154338"/>
                </a:cubicBezTo>
                <a:cubicBezTo>
                  <a:pt x="5301913" y="1123857"/>
                  <a:pt x="5326623" y="1099147"/>
                  <a:pt x="5357105" y="1099147"/>
                </a:cubicBezTo>
                <a:close/>
                <a:moveTo>
                  <a:pt x="5093176" y="1099147"/>
                </a:moveTo>
                <a:cubicBezTo>
                  <a:pt x="5123658" y="1099147"/>
                  <a:pt x="5148368" y="1123857"/>
                  <a:pt x="5148368" y="1154338"/>
                </a:cubicBezTo>
                <a:cubicBezTo>
                  <a:pt x="5148368" y="1184819"/>
                  <a:pt x="5123658" y="1209529"/>
                  <a:pt x="5093176" y="1209529"/>
                </a:cubicBezTo>
                <a:cubicBezTo>
                  <a:pt x="5062694" y="1209529"/>
                  <a:pt x="5037984" y="1184819"/>
                  <a:pt x="5037984" y="1154338"/>
                </a:cubicBezTo>
                <a:cubicBezTo>
                  <a:pt x="5037984" y="1123857"/>
                  <a:pt x="5062694" y="1099147"/>
                  <a:pt x="5093176" y="1099147"/>
                </a:cubicBezTo>
                <a:close/>
                <a:moveTo>
                  <a:pt x="4959540" y="1099147"/>
                </a:moveTo>
                <a:cubicBezTo>
                  <a:pt x="4990022" y="1099147"/>
                  <a:pt x="5014732" y="1123857"/>
                  <a:pt x="5014732" y="1154338"/>
                </a:cubicBezTo>
                <a:cubicBezTo>
                  <a:pt x="5014732" y="1184819"/>
                  <a:pt x="4990022" y="1209529"/>
                  <a:pt x="4959540" y="1209529"/>
                </a:cubicBezTo>
                <a:cubicBezTo>
                  <a:pt x="4929058" y="1209529"/>
                  <a:pt x="4904348" y="1184819"/>
                  <a:pt x="4904348" y="1154338"/>
                </a:cubicBezTo>
                <a:cubicBezTo>
                  <a:pt x="4904348" y="1123857"/>
                  <a:pt x="4929058" y="1099147"/>
                  <a:pt x="4959540" y="1099147"/>
                </a:cubicBezTo>
                <a:close/>
                <a:moveTo>
                  <a:pt x="4829246" y="1099147"/>
                </a:moveTo>
                <a:cubicBezTo>
                  <a:pt x="4859728" y="1099147"/>
                  <a:pt x="4884438" y="1123857"/>
                  <a:pt x="4884438" y="1154338"/>
                </a:cubicBezTo>
                <a:cubicBezTo>
                  <a:pt x="4884438" y="1184819"/>
                  <a:pt x="4859728" y="1209529"/>
                  <a:pt x="4829246" y="1209529"/>
                </a:cubicBezTo>
                <a:cubicBezTo>
                  <a:pt x="4798764" y="1209529"/>
                  <a:pt x="4774054" y="1184819"/>
                  <a:pt x="4774054" y="1154338"/>
                </a:cubicBezTo>
                <a:cubicBezTo>
                  <a:pt x="4774054" y="1123857"/>
                  <a:pt x="4798764" y="1099147"/>
                  <a:pt x="4829246" y="1099147"/>
                </a:cubicBezTo>
                <a:close/>
                <a:moveTo>
                  <a:pt x="319117" y="1099147"/>
                </a:moveTo>
                <a:cubicBezTo>
                  <a:pt x="349600" y="1099147"/>
                  <a:pt x="374310" y="1123857"/>
                  <a:pt x="374310" y="1154338"/>
                </a:cubicBezTo>
                <a:cubicBezTo>
                  <a:pt x="374310" y="1184819"/>
                  <a:pt x="349600" y="1209529"/>
                  <a:pt x="319117" y="1209529"/>
                </a:cubicBezTo>
                <a:cubicBezTo>
                  <a:pt x="288635" y="1209529"/>
                  <a:pt x="263926" y="1184819"/>
                  <a:pt x="263926" y="1154338"/>
                </a:cubicBezTo>
                <a:cubicBezTo>
                  <a:pt x="263926" y="1123857"/>
                  <a:pt x="288635" y="1099147"/>
                  <a:pt x="319117" y="1099147"/>
                </a:cubicBezTo>
                <a:close/>
                <a:moveTo>
                  <a:pt x="185484" y="1099147"/>
                </a:moveTo>
                <a:cubicBezTo>
                  <a:pt x="215966" y="1099147"/>
                  <a:pt x="240675" y="1123857"/>
                  <a:pt x="240675" y="1154338"/>
                </a:cubicBezTo>
                <a:cubicBezTo>
                  <a:pt x="240675" y="1184819"/>
                  <a:pt x="215966" y="1209529"/>
                  <a:pt x="185484" y="1209529"/>
                </a:cubicBezTo>
                <a:cubicBezTo>
                  <a:pt x="155003" y="1209529"/>
                  <a:pt x="130292" y="1184819"/>
                  <a:pt x="130292" y="1154338"/>
                </a:cubicBezTo>
                <a:cubicBezTo>
                  <a:pt x="130292" y="1123857"/>
                  <a:pt x="155003" y="1099147"/>
                  <a:pt x="185484" y="1099147"/>
                </a:cubicBezTo>
                <a:close/>
                <a:moveTo>
                  <a:pt x="55190" y="1099147"/>
                </a:moveTo>
                <a:cubicBezTo>
                  <a:pt x="85672" y="1099147"/>
                  <a:pt x="110381" y="1123857"/>
                  <a:pt x="110381" y="1154338"/>
                </a:cubicBezTo>
                <a:cubicBezTo>
                  <a:pt x="110381" y="1184819"/>
                  <a:pt x="85672" y="1209529"/>
                  <a:pt x="55190" y="1209529"/>
                </a:cubicBezTo>
                <a:cubicBezTo>
                  <a:pt x="24708" y="1209529"/>
                  <a:pt x="0" y="1184819"/>
                  <a:pt x="0" y="1154338"/>
                </a:cubicBezTo>
                <a:cubicBezTo>
                  <a:pt x="0" y="1123857"/>
                  <a:pt x="24708" y="1099147"/>
                  <a:pt x="55190" y="1099147"/>
                </a:cubicBezTo>
                <a:close/>
                <a:moveTo>
                  <a:pt x="3499584" y="1099146"/>
                </a:moveTo>
                <a:cubicBezTo>
                  <a:pt x="3530066" y="1099146"/>
                  <a:pt x="3554776" y="1123856"/>
                  <a:pt x="3554776" y="1154337"/>
                </a:cubicBezTo>
                <a:cubicBezTo>
                  <a:pt x="3554776" y="1184818"/>
                  <a:pt x="3530066" y="1209528"/>
                  <a:pt x="3499584" y="1209528"/>
                </a:cubicBezTo>
                <a:cubicBezTo>
                  <a:pt x="3469102" y="1209528"/>
                  <a:pt x="3444392" y="1184818"/>
                  <a:pt x="3444392" y="1154337"/>
                </a:cubicBezTo>
                <a:cubicBezTo>
                  <a:pt x="3444392" y="1123856"/>
                  <a:pt x="3469102" y="1099146"/>
                  <a:pt x="3499584" y="1099146"/>
                </a:cubicBezTo>
                <a:close/>
                <a:moveTo>
                  <a:pt x="2570894" y="1099146"/>
                </a:moveTo>
                <a:cubicBezTo>
                  <a:pt x="2601377" y="1099146"/>
                  <a:pt x="2626086" y="1123856"/>
                  <a:pt x="2626086" y="1154337"/>
                </a:cubicBezTo>
                <a:cubicBezTo>
                  <a:pt x="2626086" y="1184818"/>
                  <a:pt x="2601377" y="1209528"/>
                  <a:pt x="2570894" y="1209528"/>
                </a:cubicBezTo>
                <a:cubicBezTo>
                  <a:pt x="2540412" y="1209528"/>
                  <a:pt x="2515701" y="1184818"/>
                  <a:pt x="2515701" y="1154337"/>
                </a:cubicBezTo>
                <a:cubicBezTo>
                  <a:pt x="2515701" y="1123856"/>
                  <a:pt x="2540412" y="1099146"/>
                  <a:pt x="2570894" y="1099146"/>
                </a:cubicBezTo>
                <a:close/>
                <a:moveTo>
                  <a:pt x="2039698" y="1099146"/>
                </a:moveTo>
                <a:cubicBezTo>
                  <a:pt x="2070180" y="1099146"/>
                  <a:pt x="2094891" y="1123856"/>
                  <a:pt x="2094891" y="1154337"/>
                </a:cubicBezTo>
                <a:cubicBezTo>
                  <a:pt x="2094891" y="1184818"/>
                  <a:pt x="2070180" y="1209528"/>
                  <a:pt x="2039698" y="1209528"/>
                </a:cubicBezTo>
                <a:cubicBezTo>
                  <a:pt x="2009214" y="1209528"/>
                  <a:pt x="1984505" y="1184818"/>
                  <a:pt x="1984505" y="1154337"/>
                </a:cubicBezTo>
                <a:cubicBezTo>
                  <a:pt x="1984505" y="1123856"/>
                  <a:pt x="2009214" y="1099146"/>
                  <a:pt x="2039698" y="1099146"/>
                </a:cubicBezTo>
                <a:close/>
                <a:moveTo>
                  <a:pt x="1909401" y="1099146"/>
                </a:moveTo>
                <a:cubicBezTo>
                  <a:pt x="1939883" y="1099146"/>
                  <a:pt x="1964592" y="1123856"/>
                  <a:pt x="1964592" y="1154337"/>
                </a:cubicBezTo>
                <a:cubicBezTo>
                  <a:pt x="1964592" y="1184818"/>
                  <a:pt x="1939883" y="1209528"/>
                  <a:pt x="1909401" y="1209528"/>
                </a:cubicBezTo>
                <a:cubicBezTo>
                  <a:pt x="1878917" y="1209528"/>
                  <a:pt x="1854207" y="1184818"/>
                  <a:pt x="1854207" y="1154337"/>
                </a:cubicBezTo>
                <a:cubicBezTo>
                  <a:pt x="1854207" y="1123856"/>
                  <a:pt x="1878917" y="1099146"/>
                  <a:pt x="1909401" y="1099146"/>
                </a:cubicBezTo>
                <a:close/>
                <a:moveTo>
                  <a:pt x="1779104" y="1099146"/>
                </a:moveTo>
                <a:cubicBezTo>
                  <a:pt x="1809585" y="1099146"/>
                  <a:pt x="1834296" y="1123856"/>
                  <a:pt x="1834296" y="1154337"/>
                </a:cubicBezTo>
                <a:cubicBezTo>
                  <a:pt x="1834296" y="1184818"/>
                  <a:pt x="1809585" y="1209528"/>
                  <a:pt x="1779104" y="1209528"/>
                </a:cubicBezTo>
                <a:cubicBezTo>
                  <a:pt x="1748623" y="1209528"/>
                  <a:pt x="1723910" y="1184818"/>
                  <a:pt x="1723910" y="1154337"/>
                </a:cubicBezTo>
                <a:cubicBezTo>
                  <a:pt x="1723910" y="1123856"/>
                  <a:pt x="1748623" y="1099146"/>
                  <a:pt x="1779104" y="1099146"/>
                </a:cubicBezTo>
                <a:close/>
                <a:moveTo>
                  <a:pt x="1645469" y="1099146"/>
                </a:moveTo>
                <a:cubicBezTo>
                  <a:pt x="1675950" y="1099146"/>
                  <a:pt x="1700664" y="1123856"/>
                  <a:pt x="1700664" y="1154337"/>
                </a:cubicBezTo>
                <a:cubicBezTo>
                  <a:pt x="1700664" y="1184818"/>
                  <a:pt x="1675950" y="1209528"/>
                  <a:pt x="1645469" y="1209528"/>
                </a:cubicBezTo>
                <a:cubicBezTo>
                  <a:pt x="1614986" y="1209528"/>
                  <a:pt x="1590275" y="1184818"/>
                  <a:pt x="1590275" y="1154337"/>
                </a:cubicBezTo>
                <a:cubicBezTo>
                  <a:pt x="1590275" y="1123856"/>
                  <a:pt x="1614986" y="1099146"/>
                  <a:pt x="1645469" y="1099146"/>
                </a:cubicBezTo>
                <a:close/>
                <a:moveTo>
                  <a:pt x="1515179" y="1099146"/>
                </a:moveTo>
                <a:cubicBezTo>
                  <a:pt x="1545657" y="1099146"/>
                  <a:pt x="1570364" y="1123856"/>
                  <a:pt x="1570364" y="1154337"/>
                </a:cubicBezTo>
                <a:cubicBezTo>
                  <a:pt x="1570364" y="1184818"/>
                  <a:pt x="1545657" y="1209528"/>
                  <a:pt x="1515179" y="1209528"/>
                </a:cubicBezTo>
                <a:cubicBezTo>
                  <a:pt x="1484695" y="1209528"/>
                  <a:pt x="1459982" y="1184818"/>
                  <a:pt x="1459982" y="1154337"/>
                </a:cubicBezTo>
                <a:cubicBezTo>
                  <a:pt x="1459982" y="1123856"/>
                  <a:pt x="1484695" y="1099146"/>
                  <a:pt x="1515179" y="1099146"/>
                </a:cubicBezTo>
                <a:close/>
                <a:moveTo>
                  <a:pt x="1381539" y="1099146"/>
                </a:moveTo>
                <a:cubicBezTo>
                  <a:pt x="1412022" y="1099146"/>
                  <a:pt x="1436731" y="1123856"/>
                  <a:pt x="1436731" y="1154337"/>
                </a:cubicBezTo>
                <a:cubicBezTo>
                  <a:pt x="1436731" y="1184818"/>
                  <a:pt x="1412022" y="1209528"/>
                  <a:pt x="1381539" y="1209528"/>
                </a:cubicBezTo>
                <a:cubicBezTo>
                  <a:pt x="1351062" y="1209528"/>
                  <a:pt x="1326349" y="1184818"/>
                  <a:pt x="1326349" y="1154337"/>
                </a:cubicBezTo>
                <a:cubicBezTo>
                  <a:pt x="1326349" y="1123856"/>
                  <a:pt x="1351062" y="1099146"/>
                  <a:pt x="1381539" y="1099146"/>
                </a:cubicBezTo>
                <a:close/>
                <a:moveTo>
                  <a:pt x="1251245" y="1099146"/>
                </a:moveTo>
                <a:cubicBezTo>
                  <a:pt x="1281728" y="1099146"/>
                  <a:pt x="1306439" y="1123856"/>
                  <a:pt x="1306439" y="1154337"/>
                </a:cubicBezTo>
                <a:cubicBezTo>
                  <a:pt x="1306439" y="1184818"/>
                  <a:pt x="1281728" y="1209528"/>
                  <a:pt x="1251245" y="1209528"/>
                </a:cubicBezTo>
                <a:cubicBezTo>
                  <a:pt x="1220763" y="1209528"/>
                  <a:pt x="1196054" y="1184818"/>
                  <a:pt x="1196054" y="1154337"/>
                </a:cubicBezTo>
                <a:cubicBezTo>
                  <a:pt x="1196054" y="1123856"/>
                  <a:pt x="1220763" y="1099146"/>
                  <a:pt x="1251245" y="1099146"/>
                </a:cubicBezTo>
                <a:close/>
                <a:moveTo>
                  <a:pt x="1117610" y="1099146"/>
                </a:moveTo>
                <a:cubicBezTo>
                  <a:pt x="1148093" y="1099146"/>
                  <a:pt x="1172803" y="1123856"/>
                  <a:pt x="1172803" y="1154337"/>
                </a:cubicBezTo>
                <a:cubicBezTo>
                  <a:pt x="1172803" y="1184818"/>
                  <a:pt x="1148093" y="1209528"/>
                  <a:pt x="1117610" y="1209528"/>
                </a:cubicBezTo>
                <a:cubicBezTo>
                  <a:pt x="1087127" y="1209528"/>
                  <a:pt x="1062416" y="1184818"/>
                  <a:pt x="1062416" y="1154337"/>
                </a:cubicBezTo>
                <a:cubicBezTo>
                  <a:pt x="1062416" y="1123856"/>
                  <a:pt x="1087127" y="1099146"/>
                  <a:pt x="1117610" y="1099146"/>
                </a:cubicBezTo>
                <a:close/>
                <a:moveTo>
                  <a:pt x="980631" y="1099146"/>
                </a:moveTo>
                <a:cubicBezTo>
                  <a:pt x="1011115" y="1099146"/>
                  <a:pt x="1035825" y="1123856"/>
                  <a:pt x="1035825" y="1154337"/>
                </a:cubicBezTo>
                <a:cubicBezTo>
                  <a:pt x="1035825" y="1184818"/>
                  <a:pt x="1011115" y="1209528"/>
                  <a:pt x="980631" y="1209528"/>
                </a:cubicBezTo>
                <a:cubicBezTo>
                  <a:pt x="950149" y="1209528"/>
                  <a:pt x="925438" y="1184818"/>
                  <a:pt x="925438" y="1154337"/>
                </a:cubicBezTo>
                <a:cubicBezTo>
                  <a:pt x="925438" y="1123856"/>
                  <a:pt x="950149" y="1099146"/>
                  <a:pt x="980631" y="1099146"/>
                </a:cubicBezTo>
                <a:close/>
                <a:moveTo>
                  <a:pt x="846993" y="1099146"/>
                </a:moveTo>
                <a:cubicBezTo>
                  <a:pt x="877476" y="1099146"/>
                  <a:pt x="902186" y="1123856"/>
                  <a:pt x="902186" y="1154337"/>
                </a:cubicBezTo>
                <a:cubicBezTo>
                  <a:pt x="902186" y="1184818"/>
                  <a:pt x="877476" y="1209528"/>
                  <a:pt x="846993" y="1209528"/>
                </a:cubicBezTo>
                <a:cubicBezTo>
                  <a:pt x="816511" y="1209528"/>
                  <a:pt x="791796" y="1184818"/>
                  <a:pt x="791796" y="1154337"/>
                </a:cubicBezTo>
                <a:cubicBezTo>
                  <a:pt x="791796" y="1123856"/>
                  <a:pt x="816511" y="1099146"/>
                  <a:pt x="846993" y="1099146"/>
                </a:cubicBezTo>
                <a:close/>
                <a:moveTo>
                  <a:pt x="716690" y="1099146"/>
                </a:moveTo>
                <a:cubicBezTo>
                  <a:pt x="747176" y="1099146"/>
                  <a:pt x="771886" y="1123856"/>
                  <a:pt x="771886" y="1154337"/>
                </a:cubicBezTo>
                <a:cubicBezTo>
                  <a:pt x="771886" y="1184818"/>
                  <a:pt x="747176" y="1209528"/>
                  <a:pt x="716690" y="1209528"/>
                </a:cubicBezTo>
                <a:cubicBezTo>
                  <a:pt x="686211" y="1209528"/>
                  <a:pt x="661502" y="1184818"/>
                  <a:pt x="661502" y="1154337"/>
                </a:cubicBezTo>
                <a:cubicBezTo>
                  <a:pt x="661502" y="1123856"/>
                  <a:pt x="686211" y="1099146"/>
                  <a:pt x="716690" y="1099146"/>
                </a:cubicBezTo>
                <a:close/>
                <a:moveTo>
                  <a:pt x="583057" y="1099146"/>
                </a:moveTo>
                <a:cubicBezTo>
                  <a:pt x="613540" y="1099146"/>
                  <a:pt x="638250" y="1123856"/>
                  <a:pt x="638250" y="1154337"/>
                </a:cubicBezTo>
                <a:cubicBezTo>
                  <a:pt x="638250" y="1184818"/>
                  <a:pt x="613540" y="1209528"/>
                  <a:pt x="583057" y="1209528"/>
                </a:cubicBezTo>
                <a:cubicBezTo>
                  <a:pt x="552573" y="1209528"/>
                  <a:pt x="527863" y="1184818"/>
                  <a:pt x="527863" y="1154337"/>
                </a:cubicBezTo>
                <a:cubicBezTo>
                  <a:pt x="527863" y="1123856"/>
                  <a:pt x="552573" y="1099146"/>
                  <a:pt x="583057" y="1099146"/>
                </a:cubicBezTo>
                <a:close/>
                <a:moveTo>
                  <a:pt x="449413" y="1099146"/>
                </a:moveTo>
                <a:cubicBezTo>
                  <a:pt x="479896" y="1099146"/>
                  <a:pt x="504606" y="1123856"/>
                  <a:pt x="504606" y="1154337"/>
                </a:cubicBezTo>
                <a:cubicBezTo>
                  <a:pt x="504606" y="1184818"/>
                  <a:pt x="479896" y="1209528"/>
                  <a:pt x="449413" y="1209528"/>
                </a:cubicBezTo>
                <a:cubicBezTo>
                  <a:pt x="418931" y="1209528"/>
                  <a:pt x="394220" y="1184818"/>
                  <a:pt x="394220" y="1154337"/>
                </a:cubicBezTo>
                <a:cubicBezTo>
                  <a:pt x="394220" y="1123856"/>
                  <a:pt x="418931" y="1099146"/>
                  <a:pt x="449413" y="1099146"/>
                </a:cubicBezTo>
                <a:close/>
                <a:moveTo>
                  <a:pt x="9603343" y="975533"/>
                </a:moveTo>
                <a:cubicBezTo>
                  <a:pt x="9633825" y="975533"/>
                  <a:pt x="9658535" y="1000243"/>
                  <a:pt x="9658535" y="1030724"/>
                </a:cubicBezTo>
                <a:cubicBezTo>
                  <a:pt x="9658535" y="1061205"/>
                  <a:pt x="9633825" y="1085915"/>
                  <a:pt x="9603343" y="1085915"/>
                </a:cubicBezTo>
                <a:cubicBezTo>
                  <a:pt x="9572861" y="1085915"/>
                  <a:pt x="9548151" y="1061205"/>
                  <a:pt x="9548151" y="1030724"/>
                </a:cubicBezTo>
                <a:cubicBezTo>
                  <a:pt x="9548151" y="1000243"/>
                  <a:pt x="9572861" y="975533"/>
                  <a:pt x="9603343" y="975533"/>
                </a:cubicBezTo>
                <a:close/>
                <a:moveTo>
                  <a:pt x="9469708" y="975533"/>
                </a:moveTo>
                <a:cubicBezTo>
                  <a:pt x="9500190" y="975533"/>
                  <a:pt x="9524900" y="1000243"/>
                  <a:pt x="9524900" y="1030724"/>
                </a:cubicBezTo>
                <a:cubicBezTo>
                  <a:pt x="9524900" y="1061205"/>
                  <a:pt x="9500190" y="1085915"/>
                  <a:pt x="9469708" y="1085915"/>
                </a:cubicBezTo>
                <a:cubicBezTo>
                  <a:pt x="9439226" y="1085915"/>
                  <a:pt x="9414516" y="1061205"/>
                  <a:pt x="9414516" y="1030724"/>
                </a:cubicBezTo>
                <a:cubicBezTo>
                  <a:pt x="9414516" y="1000243"/>
                  <a:pt x="9439226" y="975533"/>
                  <a:pt x="9469708" y="975533"/>
                </a:cubicBezTo>
                <a:close/>
                <a:moveTo>
                  <a:pt x="8935170" y="975533"/>
                </a:moveTo>
                <a:cubicBezTo>
                  <a:pt x="8965652" y="975533"/>
                  <a:pt x="8990362" y="1000243"/>
                  <a:pt x="8990362" y="1030724"/>
                </a:cubicBezTo>
                <a:cubicBezTo>
                  <a:pt x="8990362" y="1061205"/>
                  <a:pt x="8965652" y="1085915"/>
                  <a:pt x="8935170" y="1085915"/>
                </a:cubicBezTo>
                <a:cubicBezTo>
                  <a:pt x="8904688" y="1085915"/>
                  <a:pt x="8879978" y="1061205"/>
                  <a:pt x="8879978" y="1030724"/>
                </a:cubicBezTo>
                <a:cubicBezTo>
                  <a:pt x="8879978" y="1000243"/>
                  <a:pt x="8904688" y="975533"/>
                  <a:pt x="8935170" y="975533"/>
                </a:cubicBezTo>
                <a:close/>
                <a:moveTo>
                  <a:pt x="8407315" y="975533"/>
                </a:moveTo>
                <a:cubicBezTo>
                  <a:pt x="8437797" y="975533"/>
                  <a:pt x="8462507" y="1000243"/>
                  <a:pt x="8462507" y="1030724"/>
                </a:cubicBezTo>
                <a:cubicBezTo>
                  <a:pt x="8462507" y="1061205"/>
                  <a:pt x="8437797" y="1085915"/>
                  <a:pt x="8407315" y="1085915"/>
                </a:cubicBezTo>
                <a:cubicBezTo>
                  <a:pt x="8376833" y="1085915"/>
                  <a:pt x="8352123" y="1061205"/>
                  <a:pt x="8352123" y="1030724"/>
                </a:cubicBezTo>
                <a:cubicBezTo>
                  <a:pt x="8352123" y="1000243"/>
                  <a:pt x="8376833" y="975533"/>
                  <a:pt x="8407315" y="975533"/>
                </a:cubicBezTo>
                <a:close/>
                <a:moveTo>
                  <a:pt x="7876116" y="975533"/>
                </a:moveTo>
                <a:cubicBezTo>
                  <a:pt x="7906598" y="975533"/>
                  <a:pt x="7931308" y="1000243"/>
                  <a:pt x="7931308" y="1030724"/>
                </a:cubicBezTo>
                <a:cubicBezTo>
                  <a:pt x="7931308" y="1061205"/>
                  <a:pt x="7906598" y="1085915"/>
                  <a:pt x="7876116" y="1085915"/>
                </a:cubicBezTo>
                <a:cubicBezTo>
                  <a:pt x="7845634" y="1085915"/>
                  <a:pt x="7820924" y="1061205"/>
                  <a:pt x="7820924" y="1030724"/>
                </a:cubicBezTo>
                <a:cubicBezTo>
                  <a:pt x="7820924" y="1000243"/>
                  <a:pt x="7845634" y="975533"/>
                  <a:pt x="7876116" y="975533"/>
                </a:cubicBezTo>
                <a:close/>
                <a:moveTo>
                  <a:pt x="7745822" y="975533"/>
                </a:moveTo>
                <a:cubicBezTo>
                  <a:pt x="7776304" y="975533"/>
                  <a:pt x="7801014" y="1000243"/>
                  <a:pt x="7801014" y="1030724"/>
                </a:cubicBezTo>
                <a:cubicBezTo>
                  <a:pt x="7801014" y="1061205"/>
                  <a:pt x="7776304" y="1085915"/>
                  <a:pt x="7745822" y="1085915"/>
                </a:cubicBezTo>
                <a:cubicBezTo>
                  <a:pt x="7715340" y="1085915"/>
                  <a:pt x="7690630" y="1061205"/>
                  <a:pt x="7690630" y="1030724"/>
                </a:cubicBezTo>
                <a:cubicBezTo>
                  <a:pt x="7690630" y="1000243"/>
                  <a:pt x="7715340" y="975533"/>
                  <a:pt x="7745822" y="975533"/>
                </a:cubicBezTo>
                <a:close/>
                <a:moveTo>
                  <a:pt x="7481894" y="975533"/>
                </a:moveTo>
                <a:cubicBezTo>
                  <a:pt x="7512376" y="975533"/>
                  <a:pt x="7537086" y="1000243"/>
                  <a:pt x="7537086" y="1030724"/>
                </a:cubicBezTo>
                <a:cubicBezTo>
                  <a:pt x="7537086" y="1061205"/>
                  <a:pt x="7512376" y="1085915"/>
                  <a:pt x="7481894" y="1085915"/>
                </a:cubicBezTo>
                <a:cubicBezTo>
                  <a:pt x="7451412" y="1085915"/>
                  <a:pt x="7426702" y="1061205"/>
                  <a:pt x="7426702" y="1030724"/>
                </a:cubicBezTo>
                <a:cubicBezTo>
                  <a:pt x="7426702" y="1000243"/>
                  <a:pt x="7451412" y="975533"/>
                  <a:pt x="7481894" y="975533"/>
                </a:cubicBezTo>
                <a:close/>
                <a:moveTo>
                  <a:pt x="7341578" y="975533"/>
                </a:moveTo>
                <a:cubicBezTo>
                  <a:pt x="7372060" y="975533"/>
                  <a:pt x="7396770" y="1000243"/>
                  <a:pt x="7396770" y="1030724"/>
                </a:cubicBezTo>
                <a:cubicBezTo>
                  <a:pt x="7396770" y="1061205"/>
                  <a:pt x="7372060" y="1085915"/>
                  <a:pt x="7341578" y="1085915"/>
                </a:cubicBezTo>
                <a:cubicBezTo>
                  <a:pt x="7311096" y="1085915"/>
                  <a:pt x="7286386" y="1061205"/>
                  <a:pt x="7286386" y="1030724"/>
                </a:cubicBezTo>
                <a:cubicBezTo>
                  <a:pt x="7286386" y="1000243"/>
                  <a:pt x="7311096" y="975533"/>
                  <a:pt x="7341578" y="975533"/>
                </a:cubicBezTo>
                <a:close/>
                <a:moveTo>
                  <a:pt x="7211285" y="975533"/>
                </a:moveTo>
                <a:cubicBezTo>
                  <a:pt x="7241767" y="975533"/>
                  <a:pt x="7266477" y="1000243"/>
                  <a:pt x="7266477" y="1030724"/>
                </a:cubicBezTo>
                <a:cubicBezTo>
                  <a:pt x="7266477" y="1061205"/>
                  <a:pt x="7241767" y="1085915"/>
                  <a:pt x="7211285" y="1085915"/>
                </a:cubicBezTo>
                <a:cubicBezTo>
                  <a:pt x="7180803" y="1085915"/>
                  <a:pt x="7156093" y="1061205"/>
                  <a:pt x="7156093" y="1030724"/>
                </a:cubicBezTo>
                <a:cubicBezTo>
                  <a:pt x="7156093" y="1000243"/>
                  <a:pt x="7180803" y="975533"/>
                  <a:pt x="7211285" y="975533"/>
                </a:cubicBezTo>
                <a:close/>
                <a:moveTo>
                  <a:pt x="6947356" y="975533"/>
                </a:moveTo>
                <a:cubicBezTo>
                  <a:pt x="6977838" y="975533"/>
                  <a:pt x="7002548" y="1000243"/>
                  <a:pt x="7002548" y="1030724"/>
                </a:cubicBezTo>
                <a:cubicBezTo>
                  <a:pt x="7002548" y="1061205"/>
                  <a:pt x="6977838" y="1085915"/>
                  <a:pt x="6947356" y="1085915"/>
                </a:cubicBezTo>
                <a:cubicBezTo>
                  <a:pt x="6916874" y="1085915"/>
                  <a:pt x="6892164" y="1061205"/>
                  <a:pt x="6892164" y="1030724"/>
                </a:cubicBezTo>
                <a:cubicBezTo>
                  <a:pt x="6892164" y="1000243"/>
                  <a:pt x="6916874" y="975533"/>
                  <a:pt x="6947356" y="975533"/>
                </a:cubicBezTo>
                <a:close/>
                <a:moveTo>
                  <a:pt x="6817063" y="975533"/>
                </a:moveTo>
                <a:cubicBezTo>
                  <a:pt x="6847545" y="975533"/>
                  <a:pt x="6872255" y="1000243"/>
                  <a:pt x="6872255" y="1030724"/>
                </a:cubicBezTo>
                <a:cubicBezTo>
                  <a:pt x="6872255" y="1061205"/>
                  <a:pt x="6847545" y="1085915"/>
                  <a:pt x="6817063" y="1085915"/>
                </a:cubicBezTo>
                <a:cubicBezTo>
                  <a:pt x="6786581" y="1085915"/>
                  <a:pt x="6761871" y="1061205"/>
                  <a:pt x="6761871" y="1030724"/>
                </a:cubicBezTo>
                <a:cubicBezTo>
                  <a:pt x="6761871" y="1000243"/>
                  <a:pt x="6786581" y="975533"/>
                  <a:pt x="6817063" y="975533"/>
                </a:cubicBezTo>
                <a:close/>
                <a:moveTo>
                  <a:pt x="6683430" y="975533"/>
                </a:moveTo>
                <a:cubicBezTo>
                  <a:pt x="6713912" y="975533"/>
                  <a:pt x="6738622" y="1000243"/>
                  <a:pt x="6738622" y="1030724"/>
                </a:cubicBezTo>
                <a:cubicBezTo>
                  <a:pt x="6738622" y="1061205"/>
                  <a:pt x="6713912" y="1085915"/>
                  <a:pt x="6683430" y="1085915"/>
                </a:cubicBezTo>
                <a:cubicBezTo>
                  <a:pt x="6652948" y="1085915"/>
                  <a:pt x="6628238" y="1061205"/>
                  <a:pt x="6628238" y="1030724"/>
                </a:cubicBezTo>
                <a:cubicBezTo>
                  <a:pt x="6628238" y="1000243"/>
                  <a:pt x="6652948" y="975533"/>
                  <a:pt x="6683430" y="975533"/>
                </a:cubicBezTo>
                <a:close/>
                <a:moveTo>
                  <a:pt x="6289206" y="975533"/>
                </a:moveTo>
                <a:cubicBezTo>
                  <a:pt x="6319688" y="975533"/>
                  <a:pt x="6344398" y="1000243"/>
                  <a:pt x="6344398" y="1030724"/>
                </a:cubicBezTo>
                <a:cubicBezTo>
                  <a:pt x="6344398" y="1061205"/>
                  <a:pt x="6319688" y="1085915"/>
                  <a:pt x="6289206" y="1085915"/>
                </a:cubicBezTo>
                <a:cubicBezTo>
                  <a:pt x="6258724" y="1085915"/>
                  <a:pt x="6234014" y="1061205"/>
                  <a:pt x="6234014" y="1030724"/>
                </a:cubicBezTo>
                <a:cubicBezTo>
                  <a:pt x="6234014" y="1000243"/>
                  <a:pt x="6258724" y="975533"/>
                  <a:pt x="6289206" y="975533"/>
                </a:cubicBezTo>
                <a:close/>
                <a:moveTo>
                  <a:pt x="5754667" y="975533"/>
                </a:moveTo>
                <a:cubicBezTo>
                  <a:pt x="5785149" y="975533"/>
                  <a:pt x="5809859" y="1000243"/>
                  <a:pt x="5809859" y="1030724"/>
                </a:cubicBezTo>
                <a:cubicBezTo>
                  <a:pt x="5809859" y="1061205"/>
                  <a:pt x="5785149" y="1085915"/>
                  <a:pt x="5754667" y="1085915"/>
                </a:cubicBezTo>
                <a:cubicBezTo>
                  <a:pt x="5724185" y="1085915"/>
                  <a:pt x="5699475" y="1061205"/>
                  <a:pt x="5699475" y="1030724"/>
                </a:cubicBezTo>
                <a:cubicBezTo>
                  <a:pt x="5699475" y="1000243"/>
                  <a:pt x="5724185" y="975533"/>
                  <a:pt x="5754667" y="975533"/>
                </a:cubicBezTo>
                <a:close/>
                <a:moveTo>
                  <a:pt x="5487398" y="975533"/>
                </a:moveTo>
                <a:cubicBezTo>
                  <a:pt x="5517880" y="975533"/>
                  <a:pt x="5542590" y="1000243"/>
                  <a:pt x="5542590" y="1030724"/>
                </a:cubicBezTo>
                <a:cubicBezTo>
                  <a:pt x="5542590" y="1061205"/>
                  <a:pt x="5517880" y="1085915"/>
                  <a:pt x="5487398" y="1085915"/>
                </a:cubicBezTo>
                <a:cubicBezTo>
                  <a:pt x="5456916" y="1085915"/>
                  <a:pt x="5432206" y="1061205"/>
                  <a:pt x="5432206" y="1030724"/>
                </a:cubicBezTo>
                <a:cubicBezTo>
                  <a:pt x="5432206" y="1000243"/>
                  <a:pt x="5456916" y="975533"/>
                  <a:pt x="5487398" y="975533"/>
                </a:cubicBezTo>
                <a:close/>
                <a:moveTo>
                  <a:pt x="5357105" y="975533"/>
                </a:moveTo>
                <a:cubicBezTo>
                  <a:pt x="5387587" y="975533"/>
                  <a:pt x="5412297" y="1000243"/>
                  <a:pt x="5412297" y="1030724"/>
                </a:cubicBezTo>
                <a:cubicBezTo>
                  <a:pt x="5412297" y="1061205"/>
                  <a:pt x="5387587" y="1085915"/>
                  <a:pt x="5357105" y="1085915"/>
                </a:cubicBezTo>
                <a:cubicBezTo>
                  <a:pt x="5326623" y="1085915"/>
                  <a:pt x="5301913" y="1061205"/>
                  <a:pt x="5301913" y="1030724"/>
                </a:cubicBezTo>
                <a:cubicBezTo>
                  <a:pt x="5301913" y="1000243"/>
                  <a:pt x="5326623" y="975533"/>
                  <a:pt x="5357105" y="975533"/>
                </a:cubicBezTo>
                <a:close/>
                <a:moveTo>
                  <a:pt x="5093176" y="975533"/>
                </a:moveTo>
                <a:cubicBezTo>
                  <a:pt x="5123658" y="975533"/>
                  <a:pt x="5148368" y="1000243"/>
                  <a:pt x="5148368" y="1030724"/>
                </a:cubicBezTo>
                <a:cubicBezTo>
                  <a:pt x="5148368" y="1061205"/>
                  <a:pt x="5123658" y="1085915"/>
                  <a:pt x="5093176" y="1085915"/>
                </a:cubicBezTo>
                <a:cubicBezTo>
                  <a:pt x="5062694" y="1085915"/>
                  <a:pt x="5037984" y="1061205"/>
                  <a:pt x="5037984" y="1030724"/>
                </a:cubicBezTo>
                <a:cubicBezTo>
                  <a:pt x="5037984" y="1000243"/>
                  <a:pt x="5062694" y="975533"/>
                  <a:pt x="5093176" y="975533"/>
                </a:cubicBezTo>
                <a:close/>
                <a:moveTo>
                  <a:pt x="4959540" y="975533"/>
                </a:moveTo>
                <a:cubicBezTo>
                  <a:pt x="4990022" y="975533"/>
                  <a:pt x="5014732" y="1000243"/>
                  <a:pt x="5014732" y="1030724"/>
                </a:cubicBezTo>
                <a:cubicBezTo>
                  <a:pt x="5014732" y="1061205"/>
                  <a:pt x="4990022" y="1085915"/>
                  <a:pt x="4959540" y="1085915"/>
                </a:cubicBezTo>
                <a:cubicBezTo>
                  <a:pt x="4929058" y="1085915"/>
                  <a:pt x="4904348" y="1061205"/>
                  <a:pt x="4904348" y="1030724"/>
                </a:cubicBezTo>
                <a:cubicBezTo>
                  <a:pt x="4904348" y="1000243"/>
                  <a:pt x="4929058" y="975533"/>
                  <a:pt x="4959540" y="975533"/>
                </a:cubicBezTo>
                <a:close/>
                <a:moveTo>
                  <a:pt x="4161075" y="975533"/>
                </a:moveTo>
                <a:cubicBezTo>
                  <a:pt x="4191557" y="975533"/>
                  <a:pt x="4216267" y="1000243"/>
                  <a:pt x="4216267" y="1030724"/>
                </a:cubicBezTo>
                <a:cubicBezTo>
                  <a:pt x="4216267" y="1061205"/>
                  <a:pt x="4191557" y="1085915"/>
                  <a:pt x="4161075" y="1085915"/>
                </a:cubicBezTo>
                <a:cubicBezTo>
                  <a:pt x="4130593" y="1085915"/>
                  <a:pt x="4105883" y="1061205"/>
                  <a:pt x="4105883" y="1030724"/>
                </a:cubicBezTo>
                <a:cubicBezTo>
                  <a:pt x="4105883" y="1000243"/>
                  <a:pt x="4130593" y="975533"/>
                  <a:pt x="4161075" y="975533"/>
                </a:cubicBezTo>
                <a:close/>
                <a:moveTo>
                  <a:pt x="4030782" y="975533"/>
                </a:moveTo>
                <a:cubicBezTo>
                  <a:pt x="4061264" y="975533"/>
                  <a:pt x="4085974" y="1000243"/>
                  <a:pt x="4085974" y="1030724"/>
                </a:cubicBezTo>
                <a:cubicBezTo>
                  <a:pt x="4085974" y="1061205"/>
                  <a:pt x="4061264" y="1085915"/>
                  <a:pt x="4030782" y="1085915"/>
                </a:cubicBezTo>
                <a:cubicBezTo>
                  <a:pt x="4000300" y="1085915"/>
                  <a:pt x="3975590" y="1061205"/>
                  <a:pt x="3975590" y="1030724"/>
                </a:cubicBezTo>
                <a:cubicBezTo>
                  <a:pt x="3975590" y="1000243"/>
                  <a:pt x="4000300" y="975533"/>
                  <a:pt x="4030782" y="975533"/>
                </a:cubicBezTo>
                <a:close/>
                <a:moveTo>
                  <a:pt x="3369290" y="975533"/>
                </a:moveTo>
                <a:cubicBezTo>
                  <a:pt x="3399772" y="975533"/>
                  <a:pt x="3424482" y="1000243"/>
                  <a:pt x="3424482" y="1030724"/>
                </a:cubicBezTo>
                <a:cubicBezTo>
                  <a:pt x="3424482" y="1061205"/>
                  <a:pt x="3399772" y="1085915"/>
                  <a:pt x="3369290" y="1085915"/>
                </a:cubicBezTo>
                <a:cubicBezTo>
                  <a:pt x="3338808" y="1085915"/>
                  <a:pt x="3314098" y="1061205"/>
                  <a:pt x="3314098" y="1030724"/>
                </a:cubicBezTo>
                <a:cubicBezTo>
                  <a:pt x="3314098" y="1000243"/>
                  <a:pt x="3338808" y="975533"/>
                  <a:pt x="3369290" y="975533"/>
                </a:cubicBezTo>
                <a:close/>
                <a:moveTo>
                  <a:pt x="2707880" y="975533"/>
                </a:moveTo>
                <a:cubicBezTo>
                  <a:pt x="2738363" y="975533"/>
                  <a:pt x="2763074" y="1000243"/>
                  <a:pt x="2763074" y="1030724"/>
                </a:cubicBezTo>
                <a:cubicBezTo>
                  <a:pt x="2763074" y="1061205"/>
                  <a:pt x="2738363" y="1085915"/>
                  <a:pt x="2707880" y="1085915"/>
                </a:cubicBezTo>
                <a:cubicBezTo>
                  <a:pt x="2677401" y="1085915"/>
                  <a:pt x="2652689" y="1061205"/>
                  <a:pt x="2652689" y="1030724"/>
                </a:cubicBezTo>
                <a:cubicBezTo>
                  <a:pt x="2652689" y="1000243"/>
                  <a:pt x="2677401" y="975533"/>
                  <a:pt x="2707880" y="975533"/>
                </a:cubicBezTo>
                <a:close/>
                <a:moveTo>
                  <a:pt x="2173347" y="975533"/>
                </a:moveTo>
                <a:cubicBezTo>
                  <a:pt x="2203830" y="975533"/>
                  <a:pt x="2228540" y="1000243"/>
                  <a:pt x="2228540" y="1030724"/>
                </a:cubicBezTo>
                <a:cubicBezTo>
                  <a:pt x="2228540" y="1061205"/>
                  <a:pt x="2203830" y="1085915"/>
                  <a:pt x="2173347" y="1085915"/>
                </a:cubicBezTo>
                <a:cubicBezTo>
                  <a:pt x="2142865" y="1085915"/>
                  <a:pt x="2118154" y="1061205"/>
                  <a:pt x="2118154" y="1030724"/>
                </a:cubicBezTo>
                <a:cubicBezTo>
                  <a:pt x="2118154" y="1000243"/>
                  <a:pt x="2142865" y="975533"/>
                  <a:pt x="2173347" y="975533"/>
                </a:cubicBezTo>
                <a:close/>
                <a:moveTo>
                  <a:pt x="1251258" y="975533"/>
                </a:moveTo>
                <a:cubicBezTo>
                  <a:pt x="1281740" y="975533"/>
                  <a:pt x="1306450" y="1000243"/>
                  <a:pt x="1306450" y="1030724"/>
                </a:cubicBezTo>
                <a:cubicBezTo>
                  <a:pt x="1306450" y="1061205"/>
                  <a:pt x="1281740" y="1085915"/>
                  <a:pt x="1251258" y="1085915"/>
                </a:cubicBezTo>
                <a:cubicBezTo>
                  <a:pt x="1220775" y="1085915"/>
                  <a:pt x="1196066" y="1061205"/>
                  <a:pt x="1196066" y="1030724"/>
                </a:cubicBezTo>
                <a:cubicBezTo>
                  <a:pt x="1196066" y="1000243"/>
                  <a:pt x="1220775" y="975533"/>
                  <a:pt x="1251258" y="975533"/>
                </a:cubicBezTo>
                <a:close/>
                <a:moveTo>
                  <a:pt x="847001" y="975533"/>
                </a:moveTo>
                <a:cubicBezTo>
                  <a:pt x="877484" y="975533"/>
                  <a:pt x="902196" y="1000243"/>
                  <a:pt x="902196" y="1030724"/>
                </a:cubicBezTo>
                <a:cubicBezTo>
                  <a:pt x="902196" y="1061205"/>
                  <a:pt x="877484" y="1085915"/>
                  <a:pt x="847001" y="1085915"/>
                </a:cubicBezTo>
                <a:cubicBezTo>
                  <a:pt x="816519" y="1085915"/>
                  <a:pt x="791804" y="1061205"/>
                  <a:pt x="791804" y="1030724"/>
                </a:cubicBezTo>
                <a:cubicBezTo>
                  <a:pt x="791804" y="1000243"/>
                  <a:pt x="816519" y="975533"/>
                  <a:pt x="847001" y="975533"/>
                </a:cubicBezTo>
                <a:close/>
                <a:moveTo>
                  <a:pt x="9336074" y="975532"/>
                </a:moveTo>
                <a:cubicBezTo>
                  <a:pt x="9366556" y="975532"/>
                  <a:pt x="9391266" y="1000242"/>
                  <a:pt x="9391266" y="1030723"/>
                </a:cubicBezTo>
                <a:cubicBezTo>
                  <a:pt x="9391266" y="1061204"/>
                  <a:pt x="9366556" y="1085914"/>
                  <a:pt x="9336074" y="1085914"/>
                </a:cubicBezTo>
                <a:cubicBezTo>
                  <a:pt x="9305592" y="1085914"/>
                  <a:pt x="9280882" y="1061204"/>
                  <a:pt x="9280882" y="1030723"/>
                </a:cubicBezTo>
                <a:cubicBezTo>
                  <a:pt x="9280882" y="1000242"/>
                  <a:pt x="9305592" y="975532"/>
                  <a:pt x="9336074" y="975532"/>
                </a:cubicBezTo>
                <a:close/>
                <a:moveTo>
                  <a:pt x="9199098" y="975532"/>
                </a:moveTo>
                <a:cubicBezTo>
                  <a:pt x="9229580" y="975532"/>
                  <a:pt x="9254290" y="1000242"/>
                  <a:pt x="9254290" y="1030723"/>
                </a:cubicBezTo>
                <a:cubicBezTo>
                  <a:pt x="9254290" y="1061204"/>
                  <a:pt x="9229580" y="1085914"/>
                  <a:pt x="9199098" y="1085914"/>
                </a:cubicBezTo>
                <a:cubicBezTo>
                  <a:pt x="9168616" y="1085914"/>
                  <a:pt x="9143906" y="1061204"/>
                  <a:pt x="9143906" y="1030723"/>
                </a:cubicBezTo>
                <a:cubicBezTo>
                  <a:pt x="9143906" y="1000242"/>
                  <a:pt x="9168616" y="975532"/>
                  <a:pt x="9199098" y="975532"/>
                </a:cubicBezTo>
                <a:close/>
                <a:moveTo>
                  <a:pt x="9068805" y="975532"/>
                </a:moveTo>
                <a:cubicBezTo>
                  <a:pt x="9099287" y="975532"/>
                  <a:pt x="9123997" y="1000242"/>
                  <a:pt x="9123997" y="1030723"/>
                </a:cubicBezTo>
                <a:cubicBezTo>
                  <a:pt x="9123997" y="1061204"/>
                  <a:pt x="9099287" y="1085914"/>
                  <a:pt x="9068805" y="1085914"/>
                </a:cubicBezTo>
                <a:cubicBezTo>
                  <a:pt x="9038323" y="1085914"/>
                  <a:pt x="9013613" y="1061204"/>
                  <a:pt x="9013613" y="1030723"/>
                </a:cubicBezTo>
                <a:cubicBezTo>
                  <a:pt x="9013613" y="1000242"/>
                  <a:pt x="9038323" y="975532"/>
                  <a:pt x="9068805" y="975532"/>
                </a:cubicBezTo>
                <a:close/>
                <a:moveTo>
                  <a:pt x="8801536" y="975532"/>
                </a:moveTo>
                <a:cubicBezTo>
                  <a:pt x="8832018" y="975532"/>
                  <a:pt x="8856728" y="1000242"/>
                  <a:pt x="8856728" y="1030723"/>
                </a:cubicBezTo>
                <a:cubicBezTo>
                  <a:pt x="8856728" y="1061204"/>
                  <a:pt x="8832018" y="1085914"/>
                  <a:pt x="8801536" y="1085914"/>
                </a:cubicBezTo>
                <a:cubicBezTo>
                  <a:pt x="8771054" y="1085914"/>
                  <a:pt x="8746344" y="1061204"/>
                  <a:pt x="8746344" y="1030723"/>
                </a:cubicBezTo>
                <a:cubicBezTo>
                  <a:pt x="8746344" y="1000242"/>
                  <a:pt x="8771054" y="975532"/>
                  <a:pt x="8801536" y="975532"/>
                </a:cubicBezTo>
                <a:close/>
                <a:moveTo>
                  <a:pt x="8671243" y="975532"/>
                </a:moveTo>
                <a:cubicBezTo>
                  <a:pt x="8701725" y="975532"/>
                  <a:pt x="8726435" y="1000242"/>
                  <a:pt x="8726435" y="1030723"/>
                </a:cubicBezTo>
                <a:cubicBezTo>
                  <a:pt x="8726435" y="1061204"/>
                  <a:pt x="8701725" y="1085914"/>
                  <a:pt x="8671243" y="1085914"/>
                </a:cubicBezTo>
                <a:cubicBezTo>
                  <a:pt x="8640761" y="1085914"/>
                  <a:pt x="8616051" y="1061204"/>
                  <a:pt x="8616051" y="1030723"/>
                </a:cubicBezTo>
                <a:cubicBezTo>
                  <a:pt x="8616051" y="1000242"/>
                  <a:pt x="8640761" y="975532"/>
                  <a:pt x="8671243" y="975532"/>
                </a:cubicBezTo>
                <a:close/>
                <a:moveTo>
                  <a:pt x="8537608" y="975532"/>
                </a:moveTo>
                <a:cubicBezTo>
                  <a:pt x="8568090" y="975532"/>
                  <a:pt x="8592800" y="1000242"/>
                  <a:pt x="8592800" y="1030723"/>
                </a:cubicBezTo>
                <a:cubicBezTo>
                  <a:pt x="8592800" y="1061204"/>
                  <a:pt x="8568090" y="1085914"/>
                  <a:pt x="8537608" y="1085914"/>
                </a:cubicBezTo>
                <a:cubicBezTo>
                  <a:pt x="8507126" y="1085914"/>
                  <a:pt x="8482416" y="1061204"/>
                  <a:pt x="8482416" y="1030723"/>
                </a:cubicBezTo>
                <a:cubicBezTo>
                  <a:pt x="8482416" y="1000242"/>
                  <a:pt x="8507126" y="975532"/>
                  <a:pt x="8537608" y="975532"/>
                </a:cubicBezTo>
                <a:close/>
                <a:moveTo>
                  <a:pt x="8273681" y="975532"/>
                </a:moveTo>
                <a:cubicBezTo>
                  <a:pt x="8304163" y="975532"/>
                  <a:pt x="8328873" y="1000242"/>
                  <a:pt x="8328873" y="1030723"/>
                </a:cubicBezTo>
                <a:cubicBezTo>
                  <a:pt x="8328873" y="1061204"/>
                  <a:pt x="8304163" y="1085914"/>
                  <a:pt x="8273681" y="1085914"/>
                </a:cubicBezTo>
                <a:cubicBezTo>
                  <a:pt x="8243199" y="1085914"/>
                  <a:pt x="8218489" y="1061204"/>
                  <a:pt x="8218489" y="1030723"/>
                </a:cubicBezTo>
                <a:cubicBezTo>
                  <a:pt x="8218489" y="1000242"/>
                  <a:pt x="8243199" y="975532"/>
                  <a:pt x="8273681" y="975532"/>
                </a:cubicBezTo>
                <a:close/>
                <a:moveTo>
                  <a:pt x="8143385" y="975532"/>
                </a:moveTo>
                <a:cubicBezTo>
                  <a:pt x="8173867" y="975532"/>
                  <a:pt x="8198577" y="1000242"/>
                  <a:pt x="8198577" y="1030723"/>
                </a:cubicBezTo>
                <a:cubicBezTo>
                  <a:pt x="8198577" y="1061204"/>
                  <a:pt x="8173867" y="1085914"/>
                  <a:pt x="8143385" y="1085914"/>
                </a:cubicBezTo>
                <a:cubicBezTo>
                  <a:pt x="8112903" y="1085914"/>
                  <a:pt x="8088193" y="1061204"/>
                  <a:pt x="8088193" y="1030723"/>
                </a:cubicBezTo>
                <a:cubicBezTo>
                  <a:pt x="8088193" y="1000242"/>
                  <a:pt x="8112903" y="975532"/>
                  <a:pt x="8143385" y="975532"/>
                </a:cubicBezTo>
                <a:close/>
                <a:moveTo>
                  <a:pt x="8009751" y="975532"/>
                </a:moveTo>
                <a:cubicBezTo>
                  <a:pt x="8040233" y="975532"/>
                  <a:pt x="8064943" y="1000242"/>
                  <a:pt x="8064943" y="1030723"/>
                </a:cubicBezTo>
                <a:cubicBezTo>
                  <a:pt x="8064943" y="1061204"/>
                  <a:pt x="8040233" y="1085914"/>
                  <a:pt x="8009751" y="1085914"/>
                </a:cubicBezTo>
                <a:cubicBezTo>
                  <a:pt x="7979269" y="1085914"/>
                  <a:pt x="7954559" y="1061204"/>
                  <a:pt x="7954559" y="1030723"/>
                </a:cubicBezTo>
                <a:cubicBezTo>
                  <a:pt x="7954559" y="1000242"/>
                  <a:pt x="7979269" y="975532"/>
                  <a:pt x="8009751" y="975532"/>
                </a:cubicBezTo>
                <a:close/>
                <a:moveTo>
                  <a:pt x="7608847" y="975532"/>
                </a:moveTo>
                <a:cubicBezTo>
                  <a:pt x="7639329" y="975532"/>
                  <a:pt x="7664039" y="1000242"/>
                  <a:pt x="7664039" y="1030723"/>
                </a:cubicBezTo>
                <a:cubicBezTo>
                  <a:pt x="7664039" y="1061204"/>
                  <a:pt x="7639329" y="1085914"/>
                  <a:pt x="7608847" y="1085914"/>
                </a:cubicBezTo>
                <a:cubicBezTo>
                  <a:pt x="7578365" y="1085914"/>
                  <a:pt x="7553655" y="1061204"/>
                  <a:pt x="7553655" y="1030723"/>
                </a:cubicBezTo>
                <a:cubicBezTo>
                  <a:pt x="7553655" y="1000242"/>
                  <a:pt x="7578365" y="975532"/>
                  <a:pt x="7608847" y="975532"/>
                </a:cubicBezTo>
                <a:close/>
                <a:moveTo>
                  <a:pt x="7080991" y="975532"/>
                </a:moveTo>
                <a:cubicBezTo>
                  <a:pt x="7111473" y="975532"/>
                  <a:pt x="7136183" y="1000242"/>
                  <a:pt x="7136183" y="1030723"/>
                </a:cubicBezTo>
                <a:cubicBezTo>
                  <a:pt x="7136183" y="1061204"/>
                  <a:pt x="7111473" y="1085914"/>
                  <a:pt x="7080991" y="1085914"/>
                </a:cubicBezTo>
                <a:cubicBezTo>
                  <a:pt x="7050509" y="1085914"/>
                  <a:pt x="7025799" y="1061204"/>
                  <a:pt x="7025799" y="1030723"/>
                </a:cubicBezTo>
                <a:cubicBezTo>
                  <a:pt x="7025799" y="1000242"/>
                  <a:pt x="7050509" y="975532"/>
                  <a:pt x="7080991" y="975532"/>
                </a:cubicBezTo>
                <a:close/>
                <a:moveTo>
                  <a:pt x="6553135" y="975532"/>
                </a:moveTo>
                <a:cubicBezTo>
                  <a:pt x="6583617" y="975532"/>
                  <a:pt x="6608327" y="1000242"/>
                  <a:pt x="6608327" y="1030723"/>
                </a:cubicBezTo>
                <a:cubicBezTo>
                  <a:pt x="6608327" y="1061204"/>
                  <a:pt x="6583617" y="1085914"/>
                  <a:pt x="6553135" y="1085914"/>
                </a:cubicBezTo>
                <a:cubicBezTo>
                  <a:pt x="6522653" y="1085914"/>
                  <a:pt x="6497943" y="1061204"/>
                  <a:pt x="6497943" y="1030723"/>
                </a:cubicBezTo>
                <a:cubicBezTo>
                  <a:pt x="6497943" y="1000242"/>
                  <a:pt x="6522653" y="975532"/>
                  <a:pt x="6553135" y="975532"/>
                </a:cubicBezTo>
                <a:close/>
                <a:moveTo>
                  <a:pt x="6419501" y="975532"/>
                </a:moveTo>
                <a:cubicBezTo>
                  <a:pt x="6449983" y="975532"/>
                  <a:pt x="6474693" y="1000242"/>
                  <a:pt x="6474693" y="1030723"/>
                </a:cubicBezTo>
                <a:cubicBezTo>
                  <a:pt x="6474693" y="1061204"/>
                  <a:pt x="6449983" y="1085914"/>
                  <a:pt x="6419501" y="1085914"/>
                </a:cubicBezTo>
                <a:cubicBezTo>
                  <a:pt x="6389019" y="1085914"/>
                  <a:pt x="6364309" y="1061204"/>
                  <a:pt x="6364309" y="1030723"/>
                </a:cubicBezTo>
                <a:cubicBezTo>
                  <a:pt x="6364309" y="1000242"/>
                  <a:pt x="6389019" y="975532"/>
                  <a:pt x="6419501" y="975532"/>
                </a:cubicBezTo>
                <a:close/>
                <a:moveTo>
                  <a:pt x="6155571" y="975532"/>
                </a:moveTo>
                <a:cubicBezTo>
                  <a:pt x="6186053" y="975532"/>
                  <a:pt x="6210763" y="1000242"/>
                  <a:pt x="6210763" y="1030723"/>
                </a:cubicBezTo>
                <a:cubicBezTo>
                  <a:pt x="6210763" y="1061204"/>
                  <a:pt x="6186053" y="1085914"/>
                  <a:pt x="6155571" y="1085914"/>
                </a:cubicBezTo>
                <a:cubicBezTo>
                  <a:pt x="6125089" y="1085914"/>
                  <a:pt x="6100379" y="1061204"/>
                  <a:pt x="6100379" y="1030723"/>
                </a:cubicBezTo>
                <a:cubicBezTo>
                  <a:pt x="6100379" y="1000242"/>
                  <a:pt x="6125089" y="975532"/>
                  <a:pt x="6155571" y="975532"/>
                </a:cubicBezTo>
                <a:close/>
                <a:moveTo>
                  <a:pt x="6021936" y="975532"/>
                </a:moveTo>
                <a:cubicBezTo>
                  <a:pt x="6052418" y="975532"/>
                  <a:pt x="6077128" y="1000242"/>
                  <a:pt x="6077128" y="1030723"/>
                </a:cubicBezTo>
                <a:cubicBezTo>
                  <a:pt x="6077128" y="1061204"/>
                  <a:pt x="6052418" y="1085914"/>
                  <a:pt x="6021936" y="1085914"/>
                </a:cubicBezTo>
                <a:cubicBezTo>
                  <a:pt x="5991454" y="1085914"/>
                  <a:pt x="5966744" y="1061204"/>
                  <a:pt x="5966744" y="1030723"/>
                </a:cubicBezTo>
                <a:cubicBezTo>
                  <a:pt x="5966744" y="1000242"/>
                  <a:pt x="5991454" y="975532"/>
                  <a:pt x="6021936" y="975532"/>
                </a:cubicBezTo>
                <a:close/>
                <a:moveTo>
                  <a:pt x="5884963" y="975532"/>
                </a:moveTo>
                <a:cubicBezTo>
                  <a:pt x="5915445" y="975532"/>
                  <a:pt x="5940155" y="1000242"/>
                  <a:pt x="5940155" y="1030723"/>
                </a:cubicBezTo>
                <a:cubicBezTo>
                  <a:pt x="5940155" y="1061204"/>
                  <a:pt x="5915445" y="1085914"/>
                  <a:pt x="5884963" y="1085914"/>
                </a:cubicBezTo>
                <a:cubicBezTo>
                  <a:pt x="5854481" y="1085914"/>
                  <a:pt x="5829771" y="1061204"/>
                  <a:pt x="5829771" y="1030723"/>
                </a:cubicBezTo>
                <a:cubicBezTo>
                  <a:pt x="5829771" y="1000242"/>
                  <a:pt x="5854481" y="975532"/>
                  <a:pt x="5884963" y="975532"/>
                </a:cubicBezTo>
                <a:close/>
                <a:moveTo>
                  <a:pt x="5621031" y="975532"/>
                </a:moveTo>
                <a:cubicBezTo>
                  <a:pt x="5651513" y="975532"/>
                  <a:pt x="5676223" y="1000242"/>
                  <a:pt x="5676223" y="1030723"/>
                </a:cubicBezTo>
                <a:cubicBezTo>
                  <a:pt x="5676223" y="1061204"/>
                  <a:pt x="5651513" y="1085914"/>
                  <a:pt x="5621031" y="1085914"/>
                </a:cubicBezTo>
                <a:cubicBezTo>
                  <a:pt x="5590549" y="1085914"/>
                  <a:pt x="5565839" y="1061204"/>
                  <a:pt x="5565839" y="1030723"/>
                </a:cubicBezTo>
                <a:cubicBezTo>
                  <a:pt x="5565839" y="1000242"/>
                  <a:pt x="5590549" y="975532"/>
                  <a:pt x="5621031" y="975532"/>
                </a:cubicBezTo>
                <a:close/>
                <a:moveTo>
                  <a:pt x="5223472" y="975532"/>
                </a:moveTo>
                <a:cubicBezTo>
                  <a:pt x="5253954" y="975532"/>
                  <a:pt x="5278664" y="1000242"/>
                  <a:pt x="5278664" y="1030723"/>
                </a:cubicBezTo>
                <a:cubicBezTo>
                  <a:pt x="5278664" y="1061204"/>
                  <a:pt x="5253954" y="1085914"/>
                  <a:pt x="5223472" y="1085914"/>
                </a:cubicBezTo>
                <a:cubicBezTo>
                  <a:pt x="5192990" y="1085914"/>
                  <a:pt x="5168280" y="1061204"/>
                  <a:pt x="5168280" y="1030723"/>
                </a:cubicBezTo>
                <a:cubicBezTo>
                  <a:pt x="5168280" y="1000242"/>
                  <a:pt x="5192990" y="975532"/>
                  <a:pt x="5223472" y="975532"/>
                </a:cubicBezTo>
                <a:close/>
                <a:moveTo>
                  <a:pt x="4294710" y="975532"/>
                </a:moveTo>
                <a:cubicBezTo>
                  <a:pt x="4325192" y="975532"/>
                  <a:pt x="4349902" y="1000242"/>
                  <a:pt x="4349902" y="1030723"/>
                </a:cubicBezTo>
                <a:cubicBezTo>
                  <a:pt x="4349902" y="1061204"/>
                  <a:pt x="4325192" y="1085914"/>
                  <a:pt x="4294710" y="1085914"/>
                </a:cubicBezTo>
                <a:cubicBezTo>
                  <a:pt x="4264228" y="1085914"/>
                  <a:pt x="4239518" y="1061204"/>
                  <a:pt x="4239518" y="1030723"/>
                </a:cubicBezTo>
                <a:cubicBezTo>
                  <a:pt x="4239518" y="1000242"/>
                  <a:pt x="4264228" y="975532"/>
                  <a:pt x="4294710" y="975532"/>
                </a:cubicBezTo>
                <a:close/>
                <a:moveTo>
                  <a:pt x="3499584" y="975532"/>
                </a:moveTo>
                <a:cubicBezTo>
                  <a:pt x="3530066" y="975532"/>
                  <a:pt x="3554776" y="1000242"/>
                  <a:pt x="3554776" y="1030723"/>
                </a:cubicBezTo>
                <a:cubicBezTo>
                  <a:pt x="3554776" y="1061204"/>
                  <a:pt x="3530066" y="1085914"/>
                  <a:pt x="3499584" y="1085914"/>
                </a:cubicBezTo>
                <a:cubicBezTo>
                  <a:pt x="3469102" y="1085914"/>
                  <a:pt x="3444392" y="1061204"/>
                  <a:pt x="3444392" y="1030723"/>
                </a:cubicBezTo>
                <a:cubicBezTo>
                  <a:pt x="3444392" y="1000242"/>
                  <a:pt x="3469102" y="975532"/>
                  <a:pt x="3499584" y="975532"/>
                </a:cubicBezTo>
                <a:close/>
                <a:moveTo>
                  <a:pt x="2834836" y="975532"/>
                </a:moveTo>
                <a:cubicBezTo>
                  <a:pt x="2865318" y="975532"/>
                  <a:pt x="2890028" y="1000242"/>
                  <a:pt x="2890028" y="1030723"/>
                </a:cubicBezTo>
                <a:cubicBezTo>
                  <a:pt x="2890028" y="1061204"/>
                  <a:pt x="2865318" y="1085914"/>
                  <a:pt x="2834836" y="1085914"/>
                </a:cubicBezTo>
                <a:cubicBezTo>
                  <a:pt x="2804354" y="1085914"/>
                  <a:pt x="2779643" y="1061204"/>
                  <a:pt x="2779643" y="1030723"/>
                </a:cubicBezTo>
                <a:cubicBezTo>
                  <a:pt x="2779643" y="1000242"/>
                  <a:pt x="2804354" y="975532"/>
                  <a:pt x="2834836" y="975532"/>
                </a:cubicBezTo>
                <a:close/>
                <a:moveTo>
                  <a:pt x="2303639" y="975532"/>
                </a:moveTo>
                <a:cubicBezTo>
                  <a:pt x="2334120" y="975532"/>
                  <a:pt x="2358830" y="1000242"/>
                  <a:pt x="2358830" y="1030723"/>
                </a:cubicBezTo>
                <a:cubicBezTo>
                  <a:pt x="2358830" y="1061204"/>
                  <a:pt x="2334120" y="1085914"/>
                  <a:pt x="2303639" y="1085914"/>
                </a:cubicBezTo>
                <a:cubicBezTo>
                  <a:pt x="2273157" y="1085914"/>
                  <a:pt x="2248448" y="1061204"/>
                  <a:pt x="2248448" y="1030723"/>
                </a:cubicBezTo>
                <a:cubicBezTo>
                  <a:pt x="2248448" y="1000242"/>
                  <a:pt x="2273157" y="975532"/>
                  <a:pt x="2303639" y="975532"/>
                </a:cubicBezTo>
                <a:close/>
                <a:moveTo>
                  <a:pt x="2039712" y="975532"/>
                </a:moveTo>
                <a:cubicBezTo>
                  <a:pt x="2070195" y="975532"/>
                  <a:pt x="2094905" y="1000242"/>
                  <a:pt x="2094905" y="1030723"/>
                </a:cubicBezTo>
                <a:cubicBezTo>
                  <a:pt x="2094905" y="1061204"/>
                  <a:pt x="2070195" y="1085914"/>
                  <a:pt x="2039712" y="1085914"/>
                </a:cubicBezTo>
                <a:cubicBezTo>
                  <a:pt x="2009228" y="1085914"/>
                  <a:pt x="1984518" y="1061204"/>
                  <a:pt x="1984518" y="1030723"/>
                </a:cubicBezTo>
                <a:cubicBezTo>
                  <a:pt x="1984518" y="1000242"/>
                  <a:pt x="2009228" y="975532"/>
                  <a:pt x="2039712" y="975532"/>
                </a:cubicBezTo>
                <a:close/>
                <a:moveTo>
                  <a:pt x="1909414" y="975532"/>
                </a:moveTo>
                <a:cubicBezTo>
                  <a:pt x="1939897" y="975532"/>
                  <a:pt x="1964607" y="1000242"/>
                  <a:pt x="1964607" y="1030723"/>
                </a:cubicBezTo>
                <a:cubicBezTo>
                  <a:pt x="1964607" y="1061204"/>
                  <a:pt x="1939897" y="1085914"/>
                  <a:pt x="1909414" y="1085914"/>
                </a:cubicBezTo>
                <a:cubicBezTo>
                  <a:pt x="1878931" y="1085914"/>
                  <a:pt x="1854220" y="1061204"/>
                  <a:pt x="1854220" y="1030723"/>
                </a:cubicBezTo>
                <a:cubicBezTo>
                  <a:pt x="1854220" y="1000242"/>
                  <a:pt x="1878931" y="975532"/>
                  <a:pt x="1909414" y="975532"/>
                </a:cubicBezTo>
                <a:close/>
                <a:moveTo>
                  <a:pt x="1779117" y="975532"/>
                </a:moveTo>
                <a:cubicBezTo>
                  <a:pt x="1809599" y="975532"/>
                  <a:pt x="1834310" y="1000242"/>
                  <a:pt x="1834310" y="1030723"/>
                </a:cubicBezTo>
                <a:cubicBezTo>
                  <a:pt x="1834310" y="1061204"/>
                  <a:pt x="1809599" y="1085914"/>
                  <a:pt x="1779117" y="1085914"/>
                </a:cubicBezTo>
                <a:cubicBezTo>
                  <a:pt x="1748635" y="1085914"/>
                  <a:pt x="1723923" y="1061204"/>
                  <a:pt x="1723923" y="1030723"/>
                </a:cubicBezTo>
                <a:cubicBezTo>
                  <a:pt x="1723923" y="1000242"/>
                  <a:pt x="1748635" y="975532"/>
                  <a:pt x="1779117" y="975532"/>
                </a:cubicBezTo>
                <a:close/>
                <a:moveTo>
                  <a:pt x="1645480" y="975532"/>
                </a:moveTo>
                <a:cubicBezTo>
                  <a:pt x="1675963" y="975532"/>
                  <a:pt x="1700679" y="1000242"/>
                  <a:pt x="1700679" y="1030723"/>
                </a:cubicBezTo>
                <a:cubicBezTo>
                  <a:pt x="1700679" y="1061204"/>
                  <a:pt x="1675963" y="1085914"/>
                  <a:pt x="1645480" y="1085914"/>
                </a:cubicBezTo>
                <a:cubicBezTo>
                  <a:pt x="1615000" y="1085914"/>
                  <a:pt x="1590287" y="1061204"/>
                  <a:pt x="1590287" y="1030723"/>
                </a:cubicBezTo>
                <a:cubicBezTo>
                  <a:pt x="1590287" y="1000242"/>
                  <a:pt x="1615000" y="975532"/>
                  <a:pt x="1645480" y="975532"/>
                </a:cubicBezTo>
                <a:close/>
                <a:moveTo>
                  <a:pt x="1515189" y="975532"/>
                </a:moveTo>
                <a:cubicBezTo>
                  <a:pt x="1545668" y="975532"/>
                  <a:pt x="1570378" y="1000242"/>
                  <a:pt x="1570378" y="1030723"/>
                </a:cubicBezTo>
                <a:cubicBezTo>
                  <a:pt x="1570378" y="1061204"/>
                  <a:pt x="1545668" y="1085914"/>
                  <a:pt x="1515189" y="1085914"/>
                </a:cubicBezTo>
                <a:cubicBezTo>
                  <a:pt x="1484708" y="1085914"/>
                  <a:pt x="1459995" y="1061204"/>
                  <a:pt x="1459995" y="1030723"/>
                </a:cubicBezTo>
                <a:cubicBezTo>
                  <a:pt x="1459995" y="1000242"/>
                  <a:pt x="1484708" y="975532"/>
                  <a:pt x="1515189" y="975532"/>
                </a:cubicBezTo>
                <a:close/>
                <a:moveTo>
                  <a:pt x="1381549" y="975532"/>
                </a:moveTo>
                <a:cubicBezTo>
                  <a:pt x="1412033" y="975532"/>
                  <a:pt x="1436744" y="1000242"/>
                  <a:pt x="1436744" y="1030723"/>
                </a:cubicBezTo>
                <a:cubicBezTo>
                  <a:pt x="1436744" y="1061204"/>
                  <a:pt x="1412033" y="1085914"/>
                  <a:pt x="1381549" y="1085914"/>
                </a:cubicBezTo>
                <a:cubicBezTo>
                  <a:pt x="1351074" y="1085914"/>
                  <a:pt x="1326361" y="1061204"/>
                  <a:pt x="1326361" y="1030723"/>
                </a:cubicBezTo>
                <a:cubicBezTo>
                  <a:pt x="1326361" y="1000242"/>
                  <a:pt x="1351074" y="975532"/>
                  <a:pt x="1381549" y="975532"/>
                </a:cubicBezTo>
                <a:close/>
                <a:moveTo>
                  <a:pt x="1117621" y="975532"/>
                </a:moveTo>
                <a:cubicBezTo>
                  <a:pt x="1148103" y="975532"/>
                  <a:pt x="1172814" y="1000242"/>
                  <a:pt x="1172814" y="1030723"/>
                </a:cubicBezTo>
                <a:cubicBezTo>
                  <a:pt x="1172814" y="1061204"/>
                  <a:pt x="1148103" y="1085914"/>
                  <a:pt x="1117621" y="1085914"/>
                </a:cubicBezTo>
                <a:cubicBezTo>
                  <a:pt x="1087137" y="1085914"/>
                  <a:pt x="1062427" y="1061204"/>
                  <a:pt x="1062427" y="1030723"/>
                </a:cubicBezTo>
                <a:cubicBezTo>
                  <a:pt x="1062427" y="1000242"/>
                  <a:pt x="1087137" y="975532"/>
                  <a:pt x="1117621" y="975532"/>
                </a:cubicBezTo>
                <a:close/>
                <a:moveTo>
                  <a:pt x="980643" y="975532"/>
                </a:moveTo>
                <a:cubicBezTo>
                  <a:pt x="1011125" y="975532"/>
                  <a:pt x="1035836" y="1000242"/>
                  <a:pt x="1035836" y="1030723"/>
                </a:cubicBezTo>
                <a:cubicBezTo>
                  <a:pt x="1035836" y="1061204"/>
                  <a:pt x="1011125" y="1085914"/>
                  <a:pt x="980643" y="1085914"/>
                </a:cubicBezTo>
                <a:cubicBezTo>
                  <a:pt x="950159" y="1085914"/>
                  <a:pt x="925449" y="1061204"/>
                  <a:pt x="925449" y="1030723"/>
                </a:cubicBezTo>
                <a:cubicBezTo>
                  <a:pt x="925449" y="1000242"/>
                  <a:pt x="950159" y="975532"/>
                  <a:pt x="980643" y="975532"/>
                </a:cubicBezTo>
                <a:close/>
                <a:moveTo>
                  <a:pt x="716703" y="975532"/>
                </a:moveTo>
                <a:cubicBezTo>
                  <a:pt x="747185" y="975532"/>
                  <a:pt x="771897" y="1000242"/>
                  <a:pt x="771897" y="1030723"/>
                </a:cubicBezTo>
                <a:cubicBezTo>
                  <a:pt x="771897" y="1061204"/>
                  <a:pt x="747185" y="1085914"/>
                  <a:pt x="716703" y="1085914"/>
                </a:cubicBezTo>
                <a:cubicBezTo>
                  <a:pt x="686222" y="1085914"/>
                  <a:pt x="661511" y="1061204"/>
                  <a:pt x="661511" y="1030723"/>
                </a:cubicBezTo>
                <a:cubicBezTo>
                  <a:pt x="661511" y="1000242"/>
                  <a:pt x="686222" y="975532"/>
                  <a:pt x="716703" y="975532"/>
                </a:cubicBezTo>
                <a:close/>
                <a:moveTo>
                  <a:pt x="583065" y="975532"/>
                </a:moveTo>
                <a:cubicBezTo>
                  <a:pt x="613549" y="975532"/>
                  <a:pt x="638258" y="1000242"/>
                  <a:pt x="638258" y="1030723"/>
                </a:cubicBezTo>
                <a:cubicBezTo>
                  <a:pt x="638258" y="1061204"/>
                  <a:pt x="613549" y="1085914"/>
                  <a:pt x="583065" y="1085914"/>
                </a:cubicBezTo>
                <a:cubicBezTo>
                  <a:pt x="552583" y="1085914"/>
                  <a:pt x="527871" y="1061204"/>
                  <a:pt x="527871" y="1030723"/>
                </a:cubicBezTo>
                <a:cubicBezTo>
                  <a:pt x="527871" y="1000242"/>
                  <a:pt x="552583" y="975532"/>
                  <a:pt x="583065" y="975532"/>
                </a:cubicBezTo>
                <a:close/>
                <a:moveTo>
                  <a:pt x="449419" y="975532"/>
                </a:moveTo>
                <a:cubicBezTo>
                  <a:pt x="479902" y="975532"/>
                  <a:pt x="504612" y="1000242"/>
                  <a:pt x="504612" y="1030723"/>
                </a:cubicBezTo>
                <a:cubicBezTo>
                  <a:pt x="504612" y="1061204"/>
                  <a:pt x="479902" y="1085914"/>
                  <a:pt x="449419" y="1085914"/>
                </a:cubicBezTo>
                <a:cubicBezTo>
                  <a:pt x="418936" y="1085914"/>
                  <a:pt x="394227" y="1061204"/>
                  <a:pt x="394227" y="1030723"/>
                </a:cubicBezTo>
                <a:cubicBezTo>
                  <a:pt x="394227" y="1000242"/>
                  <a:pt x="418936" y="975532"/>
                  <a:pt x="449419" y="975532"/>
                </a:cubicBezTo>
                <a:close/>
                <a:moveTo>
                  <a:pt x="319124" y="975532"/>
                </a:moveTo>
                <a:cubicBezTo>
                  <a:pt x="349606" y="975532"/>
                  <a:pt x="374317" y="1000242"/>
                  <a:pt x="374317" y="1030723"/>
                </a:cubicBezTo>
                <a:cubicBezTo>
                  <a:pt x="374317" y="1061204"/>
                  <a:pt x="349606" y="1085914"/>
                  <a:pt x="319124" y="1085914"/>
                </a:cubicBezTo>
                <a:cubicBezTo>
                  <a:pt x="288640" y="1085914"/>
                  <a:pt x="263931" y="1061204"/>
                  <a:pt x="263931" y="1030723"/>
                </a:cubicBezTo>
                <a:cubicBezTo>
                  <a:pt x="263931" y="1000242"/>
                  <a:pt x="288640" y="975532"/>
                  <a:pt x="319124" y="975532"/>
                </a:cubicBezTo>
                <a:close/>
                <a:moveTo>
                  <a:pt x="185492" y="975532"/>
                </a:moveTo>
                <a:cubicBezTo>
                  <a:pt x="215972" y="975532"/>
                  <a:pt x="240682" y="1000242"/>
                  <a:pt x="240682" y="1030723"/>
                </a:cubicBezTo>
                <a:cubicBezTo>
                  <a:pt x="240682" y="1061204"/>
                  <a:pt x="215972" y="1085914"/>
                  <a:pt x="185492" y="1085914"/>
                </a:cubicBezTo>
                <a:cubicBezTo>
                  <a:pt x="155010" y="1085914"/>
                  <a:pt x="130299" y="1061204"/>
                  <a:pt x="130299" y="1030723"/>
                </a:cubicBezTo>
                <a:cubicBezTo>
                  <a:pt x="130299" y="1000242"/>
                  <a:pt x="155010" y="975532"/>
                  <a:pt x="185492" y="975532"/>
                </a:cubicBezTo>
                <a:close/>
                <a:moveTo>
                  <a:pt x="55197" y="975532"/>
                </a:moveTo>
                <a:cubicBezTo>
                  <a:pt x="85679" y="975532"/>
                  <a:pt x="110388" y="1000242"/>
                  <a:pt x="110388" y="1030723"/>
                </a:cubicBezTo>
                <a:cubicBezTo>
                  <a:pt x="110388" y="1061204"/>
                  <a:pt x="85679" y="1085914"/>
                  <a:pt x="55197" y="1085914"/>
                </a:cubicBezTo>
                <a:cubicBezTo>
                  <a:pt x="24715" y="1085914"/>
                  <a:pt x="7" y="1061204"/>
                  <a:pt x="7" y="1030723"/>
                </a:cubicBezTo>
                <a:cubicBezTo>
                  <a:pt x="7" y="1000242"/>
                  <a:pt x="24715" y="975532"/>
                  <a:pt x="55197" y="975532"/>
                </a:cubicBezTo>
                <a:close/>
                <a:moveTo>
                  <a:pt x="9469710" y="855263"/>
                </a:moveTo>
                <a:cubicBezTo>
                  <a:pt x="9500192" y="855263"/>
                  <a:pt x="9524902" y="879973"/>
                  <a:pt x="9524902" y="910454"/>
                </a:cubicBezTo>
                <a:cubicBezTo>
                  <a:pt x="9524902" y="940935"/>
                  <a:pt x="9500192" y="965645"/>
                  <a:pt x="9469710" y="965645"/>
                </a:cubicBezTo>
                <a:cubicBezTo>
                  <a:pt x="9439228" y="965645"/>
                  <a:pt x="9414518" y="940935"/>
                  <a:pt x="9414518" y="910454"/>
                </a:cubicBezTo>
                <a:cubicBezTo>
                  <a:pt x="9414518" y="879973"/>
                  <a:pt x="9439228" y="855263"/>
                  <a:pt x="9469710" y="855263"/>
                </a:cubicBezTo>
                <a:close/>
                <a:moveTo>
                  <a:pt x="9336075" y="855263"/>
                </a:moveTo>
                <a:cubicBezTo>
                  <a:pt x="9366557" y="855263"/>
                  <a:pt x="9391267" y="879973"/>
                  <a:pt x="9391267" y="910454"/>
                </a:cubicBezTo>
                <a:cubicBezTo>
                  <a:pt x="9391267" y="940935"/>
                  <a:pt x="9366557" y="965645"/>
                  <a:pt x="9336075" y="965645"/>
                </a:cubicBezTo>
                <a:cubicBezTo>
                  <a:pt x="9305593" y="965645"/>
                  <a:pt x="9280883" y="940935"/>
                  <a:pt x="9280883" y="910454"/>
                </a:cubicBezTo>
                <a:cubicBezTo>
                  <a:pt x="9280883" y="879973"/>
                  <a:pt x="9305593" y="855263"/>
                  <a:pt x="9336075" y="855263"/>
                </a:cubicBezTo>
                <a:close/>
                <a:moveTo>
                  <a:pt x="9199100" y="855263"/>
                </a:moveTo>
                <a:cubicBezTo>
                  <a:pt x="9229582" y="855263"/>
                  <a:pt x="9254292" y="879973"/>
                  <a:pt x="9254292" y="910454"/>
                </a:cubicBezTo>
                <a:cubicBezTo>
                  <a:pt x="9254292" y="940935"/>
                  <a:pt x="9229582" y="965645"/>
                  <a:pt x="9199100" y="965645"/>
                </a:cubicBezTo>
                <a:cubicBezTo>
                  <a:pt x="9168618" y="965645"/>
                  <a:pt x="9143908" y="940935"/>
                  <a:pt x="9143908" y="910454"/>
                </a:cubicBezTo>
                <a:cubicBezTo>
                  <a:pt x="9143908" y="879973"/>
                  <a:pt x="9168618" y="855263"/>
                  <a:pt x="9199100" y="855263"/>
                </a:cubicBezTo>
                <a:close/>
                <a:moveTo>
                  <a:pt x="9068806" y="855263"/>
                </a:moveTo>
                <a:cubicBezTo>
                  <a:pt x="9099288" y="855263"/>
                  <a:pt x="9123998" y="879973"/>
                  <a:pt x="9123998" y="910454"/>
                </a:cubicBezTo>
                <a:cubicBezTo>
                  <a:pt x="9123998" y="940935"/>
                  <a:pt x="9099288" y="965645"/>
                  <a:pt x="9068806" y="965645"/>
                </a:cubicBezTo>
                <a:cubicBezTo>
                  <a:pt x="9038324" y="965645"/>
                  <a:pt x="9013614" y="940935"/>
                  <a:pt x="9013614" y="910454"/>
                </a:cubicBezTo>
                <a:cubicBezTo>
                  <a:pt x="9013614" y="879973"/>
                  <a:pt x="9038324" y="855263"/>
                  <a:pt x="9068806" y="855263"/>
                </a:cubicBezTo>
                <a:close/>
                <a:moveTo>
                  <a:pt x="8935170" y="855263"/>
                </a:moveTo>
                <a:cubicBezTo>
                  <a:pt x="8965652" y="855263"/>
                  <a:pt x="8990362" y="879973"/>
                  <a:pt x="8990362" y="910454"/>
                </a:cubicBezTo>
                <a:cubicBezTo>
                  <a:pt x="8990362" y="940935"/>
                  <a:pt x="8965652" y="965645"/>
                  <a:pt x="8935170" y="965645"/>
                </a:cubicBezTo>
                <a:cubicBezTo>
                  <a:pt x="8904688" y="965645"/>
                  <a:pt x="8879978" y="940935"/>
                  <a:pt x="8879978" y="910454"/>
                </a:cubicBezTo>
                <a:cubicBezTo>
                  <a:pt x="8879978" y="879973"/>
                  <a:pt x="8904688" y="855263"/>
                  <a:pt x="8935170" y="855263"/>
                </a:cubicBezTo>
                <a:close/>
                <a:moveTo>
                  <a:pt x="8801536" y="855263"/>
                </a:moveTo>
                <a:cubicBezTo>
                  <a:pt x="8832018" y="855263"/>
                  <a:pt x="8856728" y="879973"/>
                  <a:pt x="8856728" y="910454"/>
                </a:cubicBezTo>
                <a:cubicBezTo>
                  <a:pt x="8856728" y="940935"/>
                  <a:pt x="8832018" y="965645"/>
                  <a:pt x="8801536" y="965645"/>
                </a:cubicBezTo>
                <a:cubicBezTo>
                  <a:pt x="8771054" y="965645"/>
                  <a:pt x="8746344" y="940935"/>
                  <a:pt x="8746344" y="910454"/>
                </a:cubicBezTo>
                <a:cubicBezTo>
                  <a:pt x="8746344" y="879973"/>
                  <a:pt x="8771054" y="855263"/>
                  <a:pt x="8801536" y="855263"/>
                </a:cubicBezTo>
                <a:close/>
                <a:moveTo>
                  <a:pt x="8671243" y="855263"/>
                </a:moveTo>
                <a:cubicBezTo>
                  <a:pt x="8701725" y="855263"/>
                  <a:pt x="8726435" y="879973"/>
                  <a:pt x="8726435" y="910454"/>
                </a:cubicBezTo>
                <a:cubicBezTo>
                  <a:pt x="8726435" y="940935"/>
                  <a:pt x="8701725" y="965645"/>
                  <a:pt x="8671243" y="965645"/>
                </a:cubicBezTo>
                <a:cubicBezTo>
                  <a:pt x="8640761" y="965645"/>
                  <a:pt x="8616051" y="940935"/>
                  <a:pt x="8616051" y="910454"/>
                </a:cubicBezTo>
                <a:cubicBezTo>
                  <a:pt x="8616051" y="879973"/>
                  <a:pt x="8640761" y="855263"/>
                  <a:pt x="8671243" y="855263"/>
                </a:cubicBezTo>
                <a:close/>
                <a:moveTo>
                  <a:pt x="8537609" y="855263"/>
                </a:moveTo>
                <a:cubicBezTo>
                  <a:pt x="8568091" y="855263"/>
                  <a:pt x="8592801" y="879973"/>
                  <a:pt x="8592801" y="910454"/>
                </a:cubicBezTo>
                <a:cubicBezTo>
                  <a:pt x="8592801" y="940935"/>
                  <a:pt x="8568091" y="965645"/>
                  <a:pt x="8537609" y="965645"/>
                </a:cubicBezTo>
                <a:cubicBezTo>
                  <a:pt x="8507127" y="965645"/>
                  <a:pt x="8482417" y="940935"/>
                  <a:pt x="8482417" y="910454"/>
                </a:cubicBezTo>
                <a:cubicBezTo>
                  <a:pt x="8482417" y="879973"/>
                  <a:pt x="8507127" y="855263"/>
                  <a:pt x="8537609" y="855263"/>
                </a:cubicBezTo>
                <a:close/>
                <a:moveTo>
                  <a:pt x="8407315" y="855263"/>
                </a:moveTo>
                <a:cubicBezTo>
                  <a:pt x="8437797" y="855263"/>
                  <a:pt x="8462507" y="879973"/>
                  <a:pt x="8462507" y="910454"/>
                </a:cubicBezTo>
                <a:cubicBezTo>
                  <a:pt x="8462507" y="940935"/>
                  <a:pt x="8437797" y="965645"/>
                  <a:pt x="8407315" y="965645"/>
                </a:cubicBezTo>
                <a:cubicBezTo>
                  <a:pt x="8376833" y="965645"/>
                  <a:pt x="8352123" y="940935"/>
                  <a:pt x="8352123" y="910454"/>
                </a:cubicBezTo>
                <a:cubicBezTo>
                  <a:pt x="8352123" y="879973"/>
                  <a:pt x="8376833" y="855263"/>
                  <a:pt x="8407315" y="855263"/>
                </a:cubicBezTo>
                <a:close/>
                <a:moveTo>
                  <a:pt x="8273681" y="855263"/>
                </a:moveTo>
                <a:cubicBezTo>
                  <a:pt x="8304163" y="855263"/>
                  <a:pt x="8328873" y="879973"/>
                  <a:pt x="8328873" y="910454"/>
                </a:cubicBezTo>
                <a:cubicBezTo>
                  <a:pt x="8328873" y="940935"/>
                  <a:pt x="8304163" y="965645"/>
                  <a:pt x="8273681" y="965645"/>
                </a:cubicBezTo>
                <a:cubicBezTo>
                  <a:pt x="8243199" y="965645"/>
                  <a:pt x="8218489" y="940935"/>
                  <a:pt x="8218489" y="910454"/>
                </a:cubicBezTo>
                <a:cubicBezTo>
                  <a:pt x="8218489" y="879973"/>
                  <a:pt x="8243199" y="855263"/>
                  <a:pt x="8273681" y="855263"/>
                </a:cubicBezTo>
                <a:close/>
                <a:moveTo>
                  <a:pt x="8143386" y="855263"/>
                </a:moveTo>
                <a:cubicBezTo>
                  <a:pt x="8173868" y="855263"/>
                  <a:pt x="8198578" y="879973"/>
                  <a:pt x="8198578" y="910454"/>
                </a:cubicBezTo>
                <a:cubicBezTo>
                  <a:pt x="8198578" y="940935"/>
                  <a:pt x="8173868" y="965645"/>
                  <a:pt x="8143386" y="965645"/>
                </a:cubicBezTo>
                <a:cubicBezTo>
                  <a:pt x="8112904" y="965645"/>
                  <a:pt x="8088194" y="940935"/>
                  <a:pt x="8088194" y="910454"/>
                </a:cubicBezTo>
                <a:cubicBezTo>
                  <a:pt x="8088194" y="879973"/>
                  <a:pt x="8112904" y="855263"/>
                  <a:pt x="8143386" y="855263"/>
                </a:cubicBezTo>
                <a:close/>
                <a:moveTo>
                  <a:pt x="8009752" y="855263"/>
                </a:moveTo>
                <a:cubicBezTo>
                  <a:pt x="8040234" y="855263"/>
                  <a:pt x="8064944" y="879973"/>
                  <a:pt x="8064944" y="910454"/>
                </a:cubicBezTo>
                <a:cubicBezTo>
                  <a:pt x="8064944" y="940935"/>
                  <a:pt x="8040234" y="965645"/>
                  <a:pt x="8009752" y="965645"/>
                </a:cubicBezTo>
                <a:cubicBezTo>
                  <a:pt x="7979270" y="965645"/>
                  <a:pt x="7954560" y="940935"/>
                  <a:pt x="7954560" y="910454"/>
                </a:cubicBezTo>
                <a:cubicBezTo>
                  <a:pt x="7954560" y="879973"/>
                  <a:pt x="7979270" y="855263"/>
                  <a:pt x="8009752" y="855263"/>
                </a:cubicBezTo>
                <a:close/>
                <a:moveTo>
                  <a:pt x="7876117" y="855263"/>
                </a:moveTo>
                <a:cubicBezTo>
                  <a:pt x="7906599" y="855263"/>
                  <a:pt x="7931309" y="879973"/>
                  <a:pt x="7931309" y="910454"/>
                </a:cubicBezTo>
                <a:cubicBezTo>
                  <a:pt x="7931309" y="940935"/>
                  <a:pt x="7906599" y="965645"/>
                  <a:pt x="7876117" y="965645"/>
                </a:cubicBezTo>
                <a:cubicBezTo>
                  <a:pt x="7845635" y="965645"/>
                  <a:pt x="7820925" y="940935"/>
                  <a:pt x="7820925" y="910454"/>
                </a:cubicBezTo>
                <a:cubicBezTo>
                  <a:pt x="7820925" y="879973"/>
                  <a:pt x="7845635" y="855263"/>
                  <a:pt x="7876117" y="855263"/>
                </a:cubicBezTo>
                <a:close/>
                <a:moveTo>
                  <a:pt x="7745822" y="855263"/>
                </a:moveTo>
                <a:cubicBezTo>
                  <a:pt x="7776304" y="855263"/>
                  <a:pt x="7801014" y="879973"/>
                  <a:pt x="7801014" y="910454"/>
                </a:cubicBezTo>
                <a:cubicBezTo>
                  <a:pt x="7801014" y="940935"/>
                  <a:pt x="7776304" y="965645"/>
                  <a:pt x="7745822" y="965645"/>
                </a:cubicBezTo>
                <a:cubicBezTo>
                  <a:pt x="7715340" y="965645"/>
                  <a:pt x="7690630" y="940935"/>
                  <a:pt x="7690630" y="910454"/>
                </a:cubicBezTo>
                <a:cubicBezTo>
                  <a:pt x="7690630" y="879973"/>
                  <a:pt x="7715340" y="855263"/>
                  <a:pt x="7745822" y="855263"/>
                </a:cubicBezTo>
                <a:close/>
                <a:moveTo>
                  <a:pt x="7608849" y="855263"/>
                </a:moveTo>
                <a:cubicBezTo>
                  <a:pt x="7639331" y="855263"/>
                  <a:pt x="7664041" y="879973"/>
                  <a:pt x="7664041" y="910454"/>
                </a:cubicBezTo>
                <a:cubicBezTo>
                  <a:pt x="7664041" y="940935"/>
                  <a:pt x="7639331" y="965645"/>
                  <a:pt x="7608849" y="965645"/>
                </a:cubicBezTo>
                <a:cubicBezTo>
                  <a:pt x="7578367" y="965645"/>
                  <a:pt x="7553657" y="940935"/>
                  <a:pt x="7553657" y="910454"/>
                </a:cubicBezTo>
                <a:cubicBezTo>
                  <a:pt x="7553657" y="879973"/>
                  <a:pt x="7578367" y="855263"/>
                  <a:pt x="7608849" y="855263"/>
                </a:cubicBezTo>
                <a:close/>
                <a:moveTo>
                  <a:pt x="7481895" y="855263"/>
                </a:moveTo>
                <a:cubicBezTo>
                  <a:pt x="7512377" y="855263"/>
                  <a:pt x="7537087" y="879973"/>
                  <a:pt x="7537087" y="910454"/>
                </a:cubicBezTo>
                <a:cubicBezTo>
                  <a:pt x="7537087" y="940935"/>
                  <a:pt x="7512377" y="965645"/>
                  <a:pt x="7481895" y="965645"/>
                </a:cubicBezTo>
                <a:cubicBezTo>
                  <a:pt x="7451413" y="965645"/>
                  <a:pt x="7426703" y="940935"/>
                  <a:pt x="7426703" y="910454"/>
                </a:cubicBezTo>
                <a:cubicBezTo>
                  <a:pt x="7426703" y="879973"/>
                  <a:pt x="7451413" y="855263"/>
                  <a:pt x="7481895" y="855263"/>
                </a:cubicBezTo>
                <a:close/>
                <a:moveTo>
                  <a:pt x="7341578" y="855263"/>
                </a:moveTo>
                <a:cubicBezTo>
                  <a:pt x="7372060" y="855263"/>
                  <a:pt x="7396770" y="879973"/>
                  <a:pt x="7396770" y="910454"/>
                </a:cubicBezTo>
                <a:cubicBezTo>
                  <a:pt x="7396770" y="940935"/>
                  <a:pt x="7372060" y="965645"/>
                  <a:pt x="7341578" y="965645"/>
                </a:cubicBezTo>
                <a:cubicBezTo>
                  <a:pt x="7311096" y="965645"/>
                  <a:pt x="7286386" y="940935"/>
                  <a:pt x="7286386" y="910454"/>
                </a:cubicBezTo>
                <a:cubicBezTo>
                  <a:pt x="7286386" y="879973"/>
                  <a:pt x="7311096" y="855263"/>
                  <a:pt x="7341578" y="855263"/>
                </a:cubicBezTo>
                <a:close/>
                <a:moveTo>
                  <a:pt x="7211285" y="855263"/>
                </a:moveTo>
                <a:cubicBezTo>
                  <a:pt x="7241767" y="855263"/>
                  <a:pt x="7266477" y="879973"/>
                  <a:pt x="7266477" y="910454"/>
                </a:cubicBezTo>
                <a:cubicBezTo>
                  <a:pt x="7266477" y="940935"/>
                  <a:pt x="7241767" y="965645"/>
                  <a:pt x="7211285" y="965645"/>
                </a:cubicBezTo>
                <a:cubicBezTo>
                  <a:pt x="7180803" y="965645"/>
                  <a:pt x="7156093" y="940935"/>
                  <a:pt x="7156093" y="910454"/>
                </a:cubicBezTo>
                <a:cubicBezTo>
                  <a:pt x="7156093" y="879973"/>
                  <a:pt x="7180803" y="855263"/>
                  <a:pt x="7211285" y="855263"/>
                </a:cubicBezTo>
                <a:close/>
                <a:moveTo>
                  <a:pt x="7080993" y="855263"/>
                </a:moveTo>
                <a:cubicBezTo>
                  <a:pt x="7111475" y="855263"/>
                  <a:pt x="7136185" y="879973"/>
                  <a:pt x="7136185" y="910454"/>
                </a:cubicBezTo>
                <a:cubicBezTo>
                  <a:pt x="7136185" y="940935"/>
                  <a:pt x="7111475" y="965645"/>
                  <a:pt x="7080993" y="965645"/>
                </a:cubicBezTo>
                <a:cubicBezTo>
                  <a:pt x="7050511" y="965645"/>
                  <a:pt x="7025801" y="940935"/>
                  <a:pt x="7025801" y="910454"/>
                </a:cubicBezTo>
                <a:cubicBezTo>
                  <a:pt x="7025801" y="879973"/>
                  <a:pt x="7050511" y="855263"/>
                  <a:pt x="7080993" y="855263"/>
                </a:cubicBezTo>
                <a:close/>
                <a:moveTo>
                  <a:pt x="6947357" y="855263"/>
                </a:moveTo>
                <a:cubicBezTo>
                  <a:pt x="6977839" y="855263"/>
                  <a:pt x="7002549" y="879973"/>
                  <a:pt x="7002549" y="910454"/>
                </a:cubicBezTo>
                <a:cubicBezTo>
                  <a:pt x="7002549" y="940935"/>
                  <a:pt x="6977839" y="965645"/>
                  <a:pt x="6947357" y="965645"/>
                </a:cubicBezTo>
                <a:cubicBezTo>
                  <a:pt x="6916875" y="965645"/>
                  <a:pt x="6892165" y="940935"/>
                  <a:pt x="6892165" y="910454"/>
                </a:cubicBezTo>
                <a:cubicBezTo>
                  <a:pt x="6892165" y="879973"/>
                  <a:pt x="6916875" y="855263"/>
                  <a:pt x="6947357" y="855263"/>
                </a:cubicBezTo>
                <a:close/>
                <a:moveTo>
                  <a:pt x="6817063" y="855263"/>
                </a:moveTo>
                <a:cubicBezTo>
                  <a:pt x="6847545" y="855263"/>
                  <a:pt x="6872255" y="879973"/>
                  <a:pt x="6872255" y="910454"/>
                </a:cubicBezTo>
                <a:cubicBezTo>
                  <a:pt x="6872255" y="940935"/>
                  <a:pt x="6847545" y="965645"/>
                  <a:pt x="6817063" y="965645"/>
                </a:cubicBezTo>
                <a:cubicBezTo>
                  <a:pt x="6786581" y="965645"/>
                  <a:pt x="6761871" y="940935"/>
                  <a:pt x="6761871" y="910454"/>
                </a:cubicBezTo>
                <a:cubicBezTo>
                  <a:pt x="6761871" y="879973"/>
                  <a:pt x="6786581" y="855263"/>
                  <a:pt x="6817063" y="855263"/>
                </a:cubicBezTo>
                <a:close/>
                <a:moveTo>
                  <a:pt x="6683430" y="855263"/>
                </a:moveTo>
                <a:cubicBezTo>
                  <a:pt x="6713912" y="855263"/>
                  <a:pt x="6738622" y="879973"/>
                  <a:pt x="6738622" y="910454"/>
                </a:cubicBezTo>
                <a:cubicBezTo>
                  <a:pt x="6738622" y="940935"/>
                  <a:pt x="6713912" y="965645"/>
                  <a:pt x="6683430" y="965645"/>
                </a:cubicBezTo>
                <a:cubicBezTo>
                  <a:pt x="6652948" y="965645"/>
                  <a:pt x="6628238" y="940935"/>
                  <a:pt x="6628238" y="910454"/>
                </a:cubicBezTo>
                <a:cubicBezTo>
                  <a:pt x="6628238" y="879973"/>
                  <a:pt x="6652948" y="855263"/>
                  <a:pt x="6683430" y="855263"/>
                </a:cubicBezTo>
                <a:close/>
                <a:moveTo>
                  <a:pt x="6553135" y="855263"/>
                </a:moveTo>
                <a:cubicBezTo>
                  <a:pt x="6583617" y="855263"/>
                  <a:pt x="6608327" y="879973"/>
                  <a:pt x="6608327" y="910454"/>
                </a:cubicBezTo>
                <a:cubicBezTo>
                  <a:pt x="6608327" y="940935"/>
                  <a:pt x="6583617" y="965645"/>
                  <a:pt x="6553135" y="965645"/>
                </a:cubicBezTo>
                <a:cubicBezTo>
                  <a:pt x="6522653" y="965645"/>
                  <a:pt x="6497943" y="940935"/>
                  <a:pt x="6497943" y="910454"/>
                </a:cubicBezTo>
                <a:cubicBezTo>
                  <a:pt x="6497943" y="879973"/>
                  <a:pt x="6522653" y="855263"/>
                  <a:pt x="6553135" y="855263"/>
                </a:cubicBezTo>
                <a:close/>
                <a:moveTo>
                  <a:pt x="6419502" y="855263"/>
                </a:moveTo>
                <a:cubicBezTo>
                  <a:pt x="6449984" y="855263"/>
                  <a:pt x="6474694" y="879973"/>
                  <a:pt x="6474694" y="910454"/>
                </a:cubicBezTo>
                <a:cubicBezTo>
                  <a:pt x="6474694" y="940935"/>
                  <a:pt x="6449984" y="965645"/>
                  <a:pt x="6419502" y="965645"/>
                </a:cubicBezTo>
                <a:cubicBezTo>
                  <a:pt x="6389020" y="965645"/>
                  <a:pt x="6364310" y="940935"/>
                  <a:pt x="6364310" y="910454"/>
                </a:cubicBezTo>
                <a:cubicBezTo>
                  <a:pt x="6364310" y="879973"/>
                  <a:pt x="6389020" y="855263"/>
                  <a:pt x="6419502" y="855263"/>
                </a:cubicBezTo>
                <a:close/>
                <a:moveTo>
                  <a:pt x="6289206" y="855263"/>
                </a:moveTo>
                <a:cubicBezTo>
                  <a:pt x="6319688" y="855263"/>
                  <a:pt x="6344398" y="879973"/>
                  <a:pt x="6344398" y="910454"/>
                </a:cubicBezTo>
                <a:cubicBezTo>
                  <a:pt x="6344398" y="940935"/>
                  <a:pt x="6319688" y="965645"/>
                  <a:pt x="6289206" y="965645"/>
                </a:cubicBezTo>
                <a:cubicBezTo>
                  <a:pt x="6258724" y="965645"/>
                  <a:pt x="6234014" y="940935"/>
                  <a:pt x="6234014" y="910454"/>
                </a:cubicBezTo>
                <a:cubicBezTo>
                  <a:pt x="6234014" y="879973"/>
                  <a:pt x="6258724" y="855263"/>
                  <a:pt x="6289206" y="855263"/>
                </a:cubicBezTo>
                <a:close/>
                <a:moveTo>
                  <a:pt x="6155571" y="855263"/>
                </a:moveTo>
                <a:cubicBezTo>
                  <a:pt x="6186053" y="855263"/>
                  <a:pt x="6210763" y="879973"/>
                  <a:pt x="6210763" y="910454"/>
                </a:cubicBezTo>
                <a:cubicBezTo>
                  <a:pt x="6210763" y="940935"/>
                  <a:pt x="6186053" y="965645"/>
                  <a:pt x="6155571" y="965645"/>
                </a:cubicBezTo>
                <a:cubicBezTo>
                  <a:pt x="6125089" y="965645"/>
                  <a:pt x="6100379" y="940935"/>
                  <a:pt x="6100379" y="910454"/>
                </a:cubicBezTo>
                <a:cubicBezTo>
                  <a:pt x="6100379" y="879973"/>
                  <a:pt x="6125089" y="855263"/>
                  <a:pt x="6155571" y="855263"/>
                </a:cubicBezTo>
                <a:close/>
                <a:moveTo>
                  <a:pt x="6021938" y="855263"/>
                </a:moveTo>
                <a:cubicBezTo>
                  <a:pt x="6052420" y="855263"/>
                  <a:pt x="6077130" y="879973"/>
                  <a:pt x="6077130" y="910454"/>
                </a:cubicBezTo>
                <a:cubicBezTo>
                  <a:pt x="6077130" y="940935"/>
                  <a:pt x="6052420" y="965645"/>
                  <a:pt x="6021938" y="965645"/>
                </a:cubicBezTo>
                <a:cubicBezTo>
                  <a:pt x="5991456" y="965645"/>
                  <a:pt x="5966746" y="940935"/>
                  <a:pt x="5966746" y="910454"/>
                </a:cubicBezTo>
                <a:cubicBezTo>
                  <a:pt x="5966746" y="879973"/>
                  <a:pt x="5991456" y="855263"/>
                  <a:pt x="6021938" y="855263"/>
                </a:cubicBezTo>
                <a:close/>
                <a:moveTo>
                  <a:pt x="5884961" y="855263"/>
                </a:moveTo>
                <a:cubicBezTo>
                  <a:pt x="5915443" y="855263"/>
                  <a:pt x="5940153" y="879973"/>
                  <a:pt x="5940153" y="910454"/>
                </a:cubicBezTo>
                <a:cubicBezTo>
                  <a:pt x="5940153" y="940935"/>
                  <a:pt x="5915443" y="965645"/>
                  <a:pt x="5884961" y="965645"/>
                </a:cubicBezTo>
                <a:cubicBezTo>
                  <a:pt x="5854479" y="965645"/>
                  <a:pt x="5829769" y="940935"/>
                  <a:pt x="5829769" y="910454"/>
                </a:cubicBezTo>
                <a:cubicBezTo>
                  <a:pt x="5829769" y="879973"/>
                  <a:pt x="5854479" y="855263"/>
                  <a:pt x="5884961" y="855263"/>
                </a:cubicBezTo>
                <a:close/>
                <a:moveTo>
                  <a:pt x="5754668" y="855263"/>
                </a:moveTo>
                <a:cubicBezTo>
                  <a:pt x="5785150" y="855263"/>
                  <a:pt x="5809860" y="879973"/>
                  <a:pt x="5809860" y="910454"/>
                </a:cubicBezTo>
                <a:cubicBezTo>
                  <a:pt x="5809860" y="940935"/>
                  <a:pt x="5785150" y="965645"/>
                  <a:pt x="5754668" y="965645"/>
                </a:cubicBezTo>
                <a:cubicBezTo>
                  <a:pt x="5724186" y="965645"/>
                  <a:pt x="5699476" y="940935"/>
                  <a:pt x="5699476" y="910454"/>
                </a:cubicBezTo>
                <a:cubicBezTo>
                  <a:pt x="5699476" y="879973"/>
                  <a:pt x="5724186" y="855263"/>
                  <a:pt x="5754668" y="855263"/>
                </a:cubicBezTo>
                <a:close/>
                <a:moveTo>
                  <a:pt x="5621034" y="855263"/>
                </a:moveTo>
                <a:cubicBezTo>
                  <a:pt x="5651516" y="855263"/>
                  <a:pt x="5676226" y="879973"/>
                  <a:pt x="5676226" y="910454"/>
                </a:cubicBezTo>
                <a:cubicBezTo>
                  <a:pt x="5676226" y="940935"/>
                  <a:pt x="5651516" y="965645"/>
                  <a:pt x="5621034" y="965645"/>
                </a:cubicBezTo>
                <a:cubicBezTo>
                  <a:pt x="5590552" y="965645"/>
                  <a:pt x="5565842" y="940935"/>
                  <a:pt x="5565842" y="910454"/>
                </a:cubicBezTo>
                <a:cubicBezTo>
                  <a:pt x="5565842" y="879973"/>
                  <a:pt x="5590552" y="855263"/>
                  <a:pt x="5621034" y="855263"/>
                </a:cubicBezTo>
                <a:close/>
                <a:moveTo>
                  <a:pt x="5487399" y="855263"/>
                </a:moveTo>
                <a:cubicBezTo>
                  <a:pt x="5517881" y="855263"/>
                  <a:pt x="5542591" y="879973"/>
                  <a:pt x="5542591" y="910454"/>
                </a:cubicBezTo>
                <a:cubicBezTo>
                  <a:pt x="5542591" y="940935"/>
                  <a:pt x="5517881" y="965645"/>
                  <a:pt x="5487399" y="965645"/>
                </a:cubicBezTo>
                <a:cubicBezTo>
                  <a:pt x="5456917" y="965645"/>
                  <a:pt x="5432207" y="940935"/>
                  <a:pt x="5432207" y="910454"/>
                </a:cubicBezTo>
                <a:cubicBezTo>
                  <a:pt x="5432207" y="879973"/>
                  <a:pt x="5456917" y="855263"/>
                  <a:pt x="5487399" y="855263"/>
                </a:cubicBezTo>
                <a:close/>
                <a:moveTo>
                  <a:pt x="5357105" y="855263"/>
                </a:moveTo>
                <a:cubicBezTo>
                  <a:pt x="5387587" y="855263"/>
                  <a:pt x="5412297" y="879973"/>
                  <a:pt x="5412297" y="910454"/>
                </a:cubicBezTo>
                <a:cubicBezTo>
                  <a:pt x="5412297" y="940935"/>
                  <a:pt x="5387587" y="965645"/>
                  <a:pt x="5357105" y="965645"/>
                </a:cubicBezTo>
                <a:cubicBezTo>
                  <a:pt x="5326623" y="965645"/>
                  <a:pt x="5301913" y="940935"/>
                  <a:pt x="5301913" y="910454"/>
                </a:cubicBezTo>
                <a:cubicBezTo>
                  <a:pt x="5301913" y="879973"/>
                  <a:pt x="5326623" y="855263"/>
                  <a:pt x="5357105" y="855263"/>
                </a:cubicBezTo>
                <a:close/>
                <a:moveTo>
                  <a:pt x="5223472" y="855263"/>
                </a:moveTo>
                <a:cubicBezTo>
                  <a:pt x="5253954" y="855263"/>
                  <a:pt x="5278664" y="879973"/>
                  <a:pt x="5278664" y="910454"/>
                </a:cubicBezTo>
                <a:cubicBezTo>
                  <a:pt x="5278664" y="940935"/>
                  <a:pt x="5253954" y="965645"/>
                  <a:pt x="5223472" y="965645"/>
                </a:cubicBezTo>
                <a:cubicBezTo>
                  <a:pt x="5192990" y="965645"/>
                  <a:pt x="5168280" y="940935"/>
                  <a:pt x="5168280" y="910454"/>
                </a:cubicBezTo>
                <a:cubicBezTo>
                  <a:pt x="5168280" y="879973"/>
                  <a:pt x="5192990" y="855263"/>
                  <a:pt x="5223472" y="855263"/>
                </a:cubicBezTo>
                <a:close/>
                <a:moveTo>
                  <a:pt x="5093178" y="855263"/>
                </a:moveTo>
                <a:cubicBezTo>
                  <a:pt x="5123660" y="855263"/>
                  <a:pt x="5148370" y="879973"/>
                  <a:pt x="5148370" y="910454"/>
                </a:cubicBezTo>
                <a:cubicBezTo>
                  <a:pt x="5148370" y="940935"/>
                  <a:pt x="5123660" y="965645"/>
                  <a:pt x="5093178" y="965645"/>
                </a:cubicBezTo>
                <a:cubicBezTo>
                  <a:pt x="5062696" y="965645"/>
                  <a:pt x="5037986" y="940935"/>
                  <a:pt x="5037986" y="910454"/>
                </a:cubicBezTo>
                <a:cubicBezTo>
                  <a:pt x="5037986" y="879973"/>
                  <a:pt x="5062696" y="855263"/>
                  <a:pt x="5093178" y="855263"/>
                </a:cubicBezTo>
                <a:close/>
                <a:moveTo>
                  <a:pt x="4161076" y="855263"/>
                </a:moveTo>
                <a:cubicBezTo>
                  <a:pt x="4191558" y="855263"/>
                  <a:pt x="4216268" y="879973"/>
                  <a:pt x="4216268" y="910454"/>
                </a:cubicBezTo>
                <a:cubicBezTo>
                  <a:pt x="4216268" y="940935"/>
                  <a:pt x="4191558" y="965645"/>
                  <a:pt x="4161076" y="965645"/>
                </a:cubicBezTo>
                <a:cubicBezTo>
                  <a:pt x="4130594" y="965645"/>
                  <a:pt x="4105884" y="940935"/>
                  <a:pt x="4105884" y="910454"/>
                </a:cubicBezTo>
                <a:cubicBezTo>
                  <a:pt x="4105884" y="879973"/>
                  <a:pt x="4130594" y="855263"/>
                  <a:pt x="4161076" y="855263"/>
                </a:cubicBezTo>
                <a:close/>
                <a:moveTo>
                  <a:pt x="3633218" y="855263"/>
                </a:moveTo>
                <a:cubicBezTo>
                  <a:pt x="3663700" y="855263"/>
                  <a:pt x="3688410" y="879973"/>
                  <a:pt x="3688410" y="910454"/>
                </a:cubicBezTo>
                <a:cubicBezTo>
                  <a:pt x="3688410" y="940935"/>
                  <a:pt x="3663700" y="965645"/>
                  <a:pt x="3633218" y="965645"/>
                </a:cubicBezTo>
                <a:cubicBezTo>
                  <a:pt x="3602736" y="965645"/>
                  <a:pt x="3578026" y="940935"/>
                  <a:pt x="3578026" y="910454"/>
                </a:cubicBezTo>
                <a:cubicBezTo>
                  <a:pt x="3578026" y="879973"/>
                  <a:pt x="3602736" y="855263"/>
                  <a:pt x="3633218" y="855263"/>
                </a:cubicBezTo>
                <a:close/>
                <a:moveTo>
                  <a:pt x="3499586" y="855263"/>
                </a:moveTo>
                <a:cubicBezTo>
                  <a:pt x="3530068" y="855263"/>
                  <a:pt x="3554778" y="879973"/>
                  <a:pt x="3554778" y="910454"/>
                </a:cubicBezTo>
                <a:cubicBezTo>
                  <a:pt x="3554778" y="940935"/>
                  <a:pt x="3530068" y="965645"/>
                  <a:pt x="3499586" y="965645"/>
                </a:cubicBezTo>
                <a:cubicBezTo>
                  <a:pt x="3469104" y="965645"/>
                  <a:pt x="3444394" y="940935"/>
                  <a:pt x="3444394" y="910454"/>
                </a:cubicBezTo>
                <a:cubicBezTo>
                  <a:pt x="3444394" y="879973"/>
                  <a:pt x="3469104" y="855263"/>
                  <a:pt x="3499586" y="855263"/>
                </a:cubicBezTo>
                <a:close/>
                <a:moveTo>
                  <a:pt x="3369290" y="855263"/>
                </a:moveTo>
                <a:cubicBezTo>
                  <a:pt x="3399772" y="855263"/>
                  <a:pt x="3424482" y="879973"/>
                  <a:pt x="3424482" y="910454"/>
                </a:cubicBezTo>
                <a:cubicBezTo>
                  <a:pt x="3424482" y="940935"/>
                  <a:pt x="3399772" y="965645"/>
                  <a:pt x="3369290" y="965645"/>
                </a:cubicBezTo>
                <a:cubicBezTo>
                  <a:pt x="3338808" y="965645"/>
                  <a:pt x="3314098" y="940935"/>
                  <a:pt x="3314098" y="910454"/>
                </a:cubicBezTo>
                <a:cubicBezTo>
                  <a:pt x="3314098" y="879973"/>
                  <a:pt x="3338808" y="855263"/>
                  <a:pt x="3369290" y="855263"/>
                </a:cubicBezTo>
                <a:close/>
                <a:moveTo>
                  <a:pt x="2834849" y="855263"/>
                </a:moveTo>
                <a:cubicBezTo>
                  <a:pt x="2865329" y="855263"/>
                  <a:pt x="2890040" y="879973"/>
                  <a:pt x="2890040" y="910454"/>
                </a:cubicBezTo>
                <a:cubicBezTo>
                  <a:pt x="2890040" y="940935"/>
                  <a:pt x="2865329" y="965645"/>
                  <a:pt x="2834849" y="965645"/>
                </a:cubicBezTo>
                <a:cubicBezTo>
                  <a:pt x="2804367" y="965645"/>
                  <a:pt x="2779655" y="940935"/>
                  <a:pt x="2779655" y="910454"/>
                </a:cubicBezTo>
                <a:cubicBezTo>
                  <a:pt x="2779655" y="879973"/>
                  <a:pt x="2804367" y="855263"/>
                  <a:pt x="2834849" y="855263"/>
                </a:cubicBezTo>
                <a:close/>
                <a:moveTo>
                  <a:pt x="2707895" y="855263"/>
                </a:moveTo>
                <a:cubicBezTo>
                  <a:pt x="2738377" y="855263"/>
                  <a:pt x="2763087" y="879973"/>
                  <a:pt x="2763087" y="910454"/>
                </a:cubicBezTo>
                <a:cubicBezTo>
                  <a:pt x="2763087" y="940935"/>
                  <a:pt x="2738377" y="965645"/>
                  <a:pt x="2707895" y="965645"/>
                </a:cubicBezTo>
                <a:cubicBezTo>
                  <a:pt x="2677411" y="965645"/>
                  <a:pt x="2652702" y="940935"/>
                  <a:pt x="2652702" y="910454"/>
                </a:cubicBezTo>
                <a:cubicBezTo>
                  <a:pt x="2652702" y="879973"/>
                  <a:pt x="2677411" y="855263"/>
                  <a:pt x="2707895" y="855263"/>
                </a:cubicBezTo>
                <a:close/>
                <a:moveTo>
                  <a:pt x="2570919" y="855263"/>
                </a:moveTo>
                <a:cubicBezTo>
                  <a:pt x="2601400" y="855263"/>
                  <a:pt x="2626110" y="879973"/>
                  <a:pt x="2626110" y="910454"/>
                </a:cubicBezTo>
                <a:cubicBezTo>
                  <a:pt x="2626110" y="940935"/>
                  <a:pt x="2601400" y="965645"/>
                  <a:pt x="2570919" y="965645"/>
                </a:cubicBezTo>
                <a:cubicBezTo>
                  <a:pt x="2540436" y="965645"/>
                  <a:pt x="2515724" y="940935"/>
                  <a:pt x="2515724" y="910454"/>
                </a:cubicBezTo>
                <a:cubicBezTo>
                  <a:pt x="2515724" y="879973"/>
                  <a:pt x="2540436" y="855263"/>
                  <a:pt x="2570919" y="855263"/>
                </a:cubicBezTo>
                <a:close/>
                <a:moveTo>
                  <a:pt x="2303651" y="855263"/>
                </a:moveTo>
                <a:cubicBezTo>
                  <a:pt x="2334134" y="855263"/>
                  <a:pt x="2358843" y="879973"/>
                  <a:pt x="2358843" y="910454"/>
                </a:cubicBezTo>
                <a:cubicBezTo>
                  <a:pt x="2358843" y="940935"/>
                  <a:pt x="2334134" y="965645"/>
                  <a:pt x="2303651" y="965645"/>
                </a:cubicBezTo>
                <a:cubicBezTo>
                  <a:pt x="2273169" y="965645"/>
                  <a:pt x="2248461" y="940935"/>
                  <a:pt x="2248461" y="910454"/>
                </a:cubicBezTo>
                <a:cubicBezTo>
                  <a:pt x="2248461" y="879973"/>
                  <a:pt x="2273169" y="855263"/>
                  <a:pt x="2303651" y="855263"/>
                </a:cubicBezTo>
                <a:close/>
                <a:moveTo>
                  <a:pt x="2173362" y="855263"/>
                </a:moveTo>
                <a:cubicBezTo>
                  <a:pt x="2203845" y="855263"/>
                  <a:pt x="2228554" y="879973"/>
                  <a:pt x="2228554" y="910454"/>
                </a:cubicBezTo>
                <a:cubicBezTo>
                  <a:pt x="2228554" y="940935"/>
                  <a:pt x="2203845" y="965645"/>
                  <a:pt x="2173362" y="965645"/>
                </a:cubicBezTo>
                <a:cubicBezTo>
                  <a:pt x="2142879" y="965645"/>
                  <a:pt x="2118170" y="940935"/>
                  <a:pt x="2118170" y="910454"/>
                </a:cubicBezTo>
                <a:cubicBezTo>
                  <a:pt x="2118170" y="879973"/>
                  <a:pt x="2142879" y="855263"/>
                  <a:pt x="2173362" y="855263"/>
                </a:cubicBezTo>
                <a:close/>
                <a:moveTo>
                  <a:pt x="2039725" y="855263"/>
                </a:moveTo>
                <a:cubicBezTo>
                  <a:pt x="2070208" y="855263"/>
                  <a:pt x="2094919" y="879973"/>
                  <a:pt x="2094919" y="910454"/>
                </a:cubicBezTo>
                <a:cubicBezTo>
                  <a:pt x="2094919" y="940935"/>
                  <a:pt x="2070208" y="965645"/>
                  <a:pt x="2039725" y="965645"/>
                </a:cubicBezTo>
                <a:cubicBezTo>
                  <a:pt x="2009244" y="965645"/>
                  <a:pt x="1984533" y="940935"/>
                  <a:pt x="1984533" y="910454"/>
                </a:cubicBezTo>
                <a:cubicBezTo>
                  <a:pt x="1984533" y="879973"/>
                  <a:pt x="2009244" y="855263"/>
                  <a:pt x="2039725" y="855263"/>
                </a:cubicBezTo>
                <a:close/>
                <a:moveTo>
                  <a:pt x="1909428" y="855263"/>
                </a:moveTo>
                <a:cubicBezTo>
                  <a:pt x="1939911" y="855263"/>
                  <a:pt x="1964620" y="879973"/>
                  <a:pt x="1964620" y="910454"/>
                </a:cubicBezTo>
                <a:cubicBezTo>
                  <a:pt x="1964620" y="940935"/>
                  <a:pt x="1939911" y="965645"/>
                  <a:pt x="1909428" y="965645"/>
                </a:cubicBezTo>
                <a:cubicBezTo>
                  <a:pt x="1878945" y="965645"/>
                  <a:pt x="1854234" y="940935"/>
                  <a:pt x="1854234" y="910454"/>
                </a:cubicBezTo>
                <a:cubicBezTo>
                  <a:pt x="1854234" y="879973"/>
                  <a:pt x="1878945" y="855263"/>
                  <a:pt x="1909428" y="855263"/>
                </a:cubicBezTo>
                <a:close/>
                <a:moveTo>
                  <a:pt x="1779130" y="855263"/>
                </a:moveTo>
                <a:cubicBezTo>
                  <a:pt x="1809614" y="855263"/>
                  <a:pt x="1834324" y="879973"/>
                  <a:pt x="1834324" y="910454"/>
                </a:cubicBezTo>
                <a:cubicBezTo>
                  <a:pt x="1834324" y="940935"/>
                  <a:pt x="1809614" y="965645"/>
                  <a:pt x="1779130" y="965645"/>
                </a:cubicBezTo>
                <a:cubicBezTo>
                  <a:pt x="1748649" y="965645"/>
                  <a:pt x="1723937" y="940935"/>
                  <a:pt x="1723937" y="910454"/>
                </a:cubicBezTo>
                <a:cubicBezTo>
                  <a:pt x="1723937" y="879973"/>
                  <a:pt x="1748649" y="855263"/>
                  <a:pt x="1779130" y="855263"/>
                </a:cubicBezTo>
                <a:close/>
                <a:moveTo>
                  <a:pt x="1645495" y="855263"/>
                </a:moveTo>
                <a:cubicBezTo>
                  <a:pt x="1675980" y="855263"/>
                  <a:pt x="1700693" y="879973"/>
                  <a:pt x="1700693" y="910454"/>
                </a:cubicBezTo>
                <a:cubicBezTo>
                  <a:pt x="1700693" y="940935"/>
                  <a:pt x="1675980" y="965645"/>
                  <a:pt x="1645495" y="965645"/>
                </a:cubicBezTo>
                <a:cubicBezTo>
                  <a:pt x="1615015" y="965645"/>
                  <a:pt x="1590303" y="940935"/>
                  <a:pt x="1590303" y="910454"/>
                </a:cubicBezTo>
                <a:cubicBezTo>
                  <a:pt x="1590303" y="879973"/>
                  <a:pt x="1615015" y="855263"/>
                  <a:pt x="1645495" y="855263"/>
                </a:cubicBezTo>
                <a:close/>
                <a:moveTo>
                  <a:pt x="1515206" y="855263"/>
                </a:moveTo>
                <a:cubicBezTo>
                  <a:pt x="1545685" y="855263"/>
                  <a:pt x="1570391" y="879973"/>
                  <a:pt x="1570391" y="910454"/>
                </a:cubicBezTo>
                <a:cubicBezTo>
                  <a:pt x="1570391" y="940935"/>
                  <a:pt x="1545685" y="965645"/>
                  <a:pt x="1515206" y="965645"/>
                </a:cubicBezTo>
                <a:cubicBezTo>
                  <a:pt x="1484723" y="965645"/>
                  <a:pt x="1460009" y="940935"/>
                  <a:pt x="1460009" y="910454"/>
                </a:cubicBezTo>
                <a:cubicBezTo>
                  <a:pt x="1460009" y="879973"/>
                  <a:pt x="1484723" y="855263"/>
                  <a:pt x="1515206" y="855263"/>
                </a:cubicBezTo>
                <a:close/>
                <a:moveTo>
                  <a:pt x="1381566" y="855263"/>
                </a:moveTo>
                <a:cubicBezTo>
                  <a:pt x="1412046" y="855263"/>
                  <a:pt x="1436758" y="879973"/>
                  <a:pt x="1436758" y="910454"/>
                </a:cubicBezTo>
                <a:cubicBezTo>
                  <a:pt x="1436758" y="940935"/>
                  <a:pt x="1412046" y="965645"/>
                  <a:pt x="1381566" y="965645"/>
                </a:cubicBezTo>
                <a:cubicBezTo>
                  <a:pt x="1351086" y="965645"/>
                  <a:pt x="1326375" y="940935"/>
                  <a:pt x="1326375" y="910454"/>
                </a:cubicBezTo>
                <a:cubicBezTo>
                  <a:pt x="1326375" y="879973"/>
                  <a:pt x="1351086" y="855263"/>
                  <a:pt x="1381566" y="855263"/>
                </a:cubicBezTo>
                <a:close/>
                <a:moveTo>
                  <a:pt x="1251271" y="855263"/>
                </a:moveTo>
                <a:cubicBezTo>
                  <a:pt x="1281752" y="855263"/>
                  <a:pt x="1306464" y="879973"/>
                  <a:pt x="1306464" y="910454"/>
                </a:cubicBezTo>
                <a:cubicBezTo>
                  <a:pt x="1306464" y="940935"/>
                  <a:pt x="1281752" y="965645"/>
                  <a:pt x="1251271" y="965645"/>
                </a:cubicBezTo>
                <a:cubicBezTo>
                  <a:pt x="1220788" y="965645"/>
                  <a:pt x="1196078" y="940935"/>
                  <a:pt x="1196078" y="910454"/>
                </a:cubicBezTo>
                <a:cubicBezTo>
                  <a:pt x="1196078" y="879973"/>
                  <a:pt x="1220788" y="855263"/>
                  <a:pt x="1251271" y="855263"/>
                </a:cubicBezTo>
                <a:close/>
                <a:moveTo>
                  <a:pt x="1117634" y="855263"/>
                </a:moveTo>
                <a:cubicBezTo>
                  <a:pt x="1148117" y="855263"/>
                  <a:pt x="1172828" y="879973"/>
                  <a:pt x="1172828" y="910454"/>
                </a:cubicBezTo>
                <a:cubicBezTo>
                  <a:pt x="1172828" y="940935"/>
                  <a:pt x="1148117" y="965645"/>
                  <a:pt x="1117634" y="965645"/>
                </a:cubicBezTo>
                <a:cubicBezTo>
                  <a:pt x="1087150" y="965645"/>
                  <a:pt x="1062440" y="940935"/>
                  <a:pt x="1062440" y="910454"/>
                </a:cubicBezTo>
                <a:cubicBezTo>
                  <a:pt x="1062440" y="879973"/>
                  <a:pt x="1087150" y="855263"/>
                  <a:pt x="1117634" y="855263"/>
                </a:cubicBezTo>
                <a:close/>
                <a:moveTo>
                  <a:pt x="980654" y="855263"/>
                </a:moveTo>
                <a:cubicBezTo>
                  <a:pt x="1011137" y="855263"/>
                  <a:pt x="1035848" y="879973"/>
                  <a:pt x="1035848" y="910454"/>
                </a:cubicBezTo>
                <a:cubicBezTo>
                  <a:pt x="1035848" y="940935"/>
                  <a:pt x="1011137" y="965645"/>
                  <a:pt x="980654" y="965645"/>
                </a:cubicBezTo>
                <a:cubicBezTo>
                  <a:pt x="950172" y="965645"/>
                  <a:pt x="925460" y="940935"/>
                  <a:pt x="925460" y="910454"/>
                </a:cubicBezTo>
                <a:cubicBezTo>
                  <a:pt x="925460" y="879973"/>
                  <a:pt x="950172" y="855263"/>
                  <a:pt x="980654" y="855263"/>
                </a:cubicBezTo>
                <a:close/>
                <a:moveTo>
                  <a:pt x="847016" y="855263"/>
                </a:moveTo>
                <a:cubicBezTo>
                  <a:pt x="877497" y="855263"/>
                  <a:pt x="902209" y="879973"/>
                  <a:pt x="902209" y="910454"/>
                </a:cubicBezTo>
                <a:cubicBezTo>
                  <a:pt x="902209" y="940935"/>
                  <a:pt x="877497" y="965645"/>
                  <a:pt x="847016" y="965645"/>
                </a:cubicBezTo>
                <a:cubicBezTo>
                  <a:pt x="816533" y="965645"/>
                  <a:pt x="791816" y="940935"/>
                  <a:pt x="791816" y="910454"/>
                </a:cubicBezTo>
                <a:cubicBezTo>
                  <a:pt x="791816" y="879973"/>
                  <a:pt x="816533" y="855263"/>
                  <a:pt x="847016" y="855263"/>
                </a:cubicBezTo>
                <a:close/>
                <a:moveTo>
                  <a:pt x="716709" y="855263"/>
                </a:moveTo>
                <a:cubicBezTo>
                  <a:pt x="747196" y="855263"/>
                  <a:pt x="771907" y="879973"/>
                  <a:pt x="771907" y="910454"/>
                </a:cubicBezTo>
                <a:cubicBezTo>
                  <a:pt x="771907" y="940935"/>
                  <a:pt x="747196" y="965645"/>
                  <a:pt x="716709" y="965645"/>
                </a:cubicBezTo>
                <a:cubicBezTo>
                  <a:pt x="686233" y="965645"/>
                  <a:pt x="661522" y="940935"/>
                  <a:pt x="661522" y="910454"/>
                </a:cubicBezTo>
                <a:cubicBezTo>
                  <a:pt x="661522" y="879973"/>
                  <a:pt x="686233" y="855263"/>
                  <a:pt x="716709" y="855263"/>
                </a:cubicBezTo>
                <a:close/>
                <a:moveTo>
                  <a:pt x="583074" y="855263"/>
                </a:moveTo>
                <a:cubicBezTo>
                  <a:pt x="613557" y="855263"/>
                  <a:pt x="638268" y="879973"/>
                  <a:pt x="638268" y="910454"/>
                </a:cubicBezTo>
                <a:cubicBezTo>
                  <a:pt x="638268" y="940935"/>
                  <a:pt x="613557" y="965645"/>
                  <a:pt x="583074" y="965645"/>
                </a:cubicBezTo>
                <a:cubicBezTo>
                  <a:pt x="552591" y="965645"/>
                  <a:pt x="527881" y="940935"/>
                  <a:pt x="527881" y="910454"/>
                </a:cubicBezTo>
                <a:cubicBezTo>
                  <a:pt x="527881" y="879973"/>
                  <a:pt x="552591" y="855263"/>
                  <a:pt x="583074" y="855263"/>
                </a:cubicBezTo>
                <a:close/>
                <a:moveTo>
                  <a:pt x="9867273" y="855260"/>
                </a:moveTo>
                <a:cubicBezTo>
                  <a:pt x="9897755" y="855260"/>
                  <a:pt x="9922465" y="879970"/>
                  <a:pt x="9922465" y="910451"/>
                </a:cubicBezTo>
                <a:cubicBezTo>
                  <a:pt x="9922465" y="940932"/>
                  <a:pt x="9897755" y="965642"/>
                  <a:pt x="9867273" y="965642"/>
                </a:cubicBezTo>
                <a:cubicBezTo>
                  <a:pt x="9836791" y="965642"/>
                  <a:pt x="9812081" y="940932"/>
                  <a:pt x="9812081" y="910451"/>
                </a:cubicBezTo>
                <a:cubicBezTo>
                  <a:pt x="9812081" y="879970"/>
                  <a:pt x="9836791" y="855260"/>
                  <a:pt x="9867273" y="855260"/>
                </a:cubicBezTo>
                <a:close/>
                <a:moveTo>
                  <a:pt x="9733637" y="855260"/>
                </a:moveTo>
                <a:cubicBezTo>
                  <a:pt x="9764119" y="855260"/>
                  <a:pt x="9788829" y="879970"/>
                  <a:pt x="9788829" y="910451"/>
                </a:cubicBezTo>
                <a:cubicBezTo>
                  <a:pt x="9788829" y="940932"/>
                  <a:pt x="9764119" y="965642"/>
                  <a:pt x="9733637" y="965642"/>
                </a:cubicBezTo>
                <a:cubicBezTo>
                  <a:pt x="9703155" y="965642"/>
                  <a:pt x="9678445" y="940932"/>
                  <a:pt x="9678445" y="910451"/>
                </a:cubicBezTo>
                <a:cubicBezTo>
                  <a:pt x="9678445" y="879970"/>
                  <a:pt x="9703155" y="855260"/>
                  <a:pt x="9733637" y="855260"/>
                </a:cubicBezTo>
                <a:close/>
                <a:moveTo>
                  <a:pt x="9603343" y="855260"/>
                </a:moveTo>
                <a:cubicBezTo>
                  <a:pt x="9633825" y="855260"/>
                  <a:pt x="9658535" y="879970"/>
                  <a:pt x="9658535" y="910451"/>
                </a:cubicBezTo>
                <a:cubicBezTo>
                  <a:pt x="9658535" y="940932"/>
                  <a:pt x="9633825" y="965642"/>
                  <a:pt x="9603343" y="965642"/>
                </a:cubicBezTo>
                <a:cubicBezTo>
                  <a:pt x="9572861" y="965642"/>
                  <a:pt x="9548151" y="940932"/>
                  <a:pt x="9548151" y="910451"/>
                </a:cubicBezTo>
                <a:cubicBezTo>
                  <a:pt x="9548151" y="879970"/>
                  <a:pt x="9572861" y="855260"/>
                  <a:pt x="9603343" y="855260"/>
                </a:cubicBezTo>
                <a:close/>
                <a:moveTo>
                  <a:pt x="449429" y="855260"/>
                </a:moveTo>
                <a:cubicBezTo>
                  <a:pt x="479910" y="855260"/>
                  <a:pt x="504621" y="879970"/>
                  <a:pt x="504621" y="910451"/>
                </a:cubicBezTo>
                <a:cubicBezTo>
                  <a:pt x="504621" y="940932"/>
                  <a:pt x="479910" y="965642"/>
                  <a:pt x="449429" y="965642"/>
                </a:cubicBezTo>
                <a:cubicBezTo>
                  <a:pt x="418945" y="965642"/>
                  <a:pt x="394234" y="940932"/>
                  <a:pt x="394234" y="910451"/>
                </a:cubicBezTo>
                <a:cubicBezTo>
                  <a:pt x="394234" y="879970"/>
                  <a:pt x="418945" y="855260"/>
                  <a:pt x="449429" y="855260"/>
                </a:cubicBezTo>
                <a:close/>
                <a:moveTo>
                  <a:pt x="319132" y="855260"/>
                </a:moveTo>
                <a:cubicBezTo>
                  <a:pt x="349615" y="855260"/>
                  <a:pt x="374326" y="879970"/>
                  <a:pt x="374326" y="910451"/>
                </a:cubicBezTo>
                <a:cubicBezTo>
                  <a:pt x="374326" y="940932"/>
                  <a:pt x="349615" y="965642"/>
                  <a:pt x="319132" y="965642"/>
                </a:cubicBezTo>
                <a:cubicBezTo>
                  <a:pt x="288649" y="965642"/>
                  <a:pt x="263940" y="940932"/>
                  <a:pt x="263940" y="910451"/>
                </a:cubicBezTo>
                <a:cubicBezTo>
                  <a:pt x="263940" y="879970"/>
                  <a:pt x="288649" y="855260"/>
                  <a:pt x="319132" y="855260"/>
                </a:cubicBezTo>
                <a:close/>
                <a:moveTo>
                  <a:pt x="185499" y="855260"/>
                </a:moveTo>
                <a:cubicBezTo>
                  <a:pt x="215981" y="855260"/>
                  <a:pt x="240690" y="879970"/>
                  <a:pt x="240690" y="910451"/>
                </a:cubicBezTo>
                <a:cubicBezTo>
                  <a:pt x="240690" y="940932"/>
                  <a:pt x="215981" y="965642"/>
                  <a:pt x="185499" y="965642"/>
                </a:cubicBezTo>
                <a:cubicBezTo>
                  <a:pt x="155018" y="965642"/>
                  <a:pt x="130308" y="940932"/>
                  <a:pt x="130308" y="910451"/>
                </a:cubicBezTo>
                <a:cubicBezTo>
                  <a:pt x="130308" y="879970"/>
                  <a:pt x="155018" y="855260"/>
                  <a:pt x="185499" y="855260"/>
                </a:cubicBezTo>
                <a:close/>
                <a:moveTo>
                  <a:pt x="9733637" y="724970"/>
                </a:moveTo>
                <a:cubicBezTo>
                  <a:pt x="9764119" y="724970"/>
                  <a:pt x="9788829" y="749680"/>
                  <a:pt x="9788829" y="780161"/>
                </a:cubicBezTo>
                <a:cubicBezTo>
                  <a:pt x="9788829" y="810642"/>
                  <a:pt x="9764119" y="835352"/>
                  <a:pt x="9733637" y="835352"/>
                </a:cubicBezTo>
                <a:cubicBezTo>
                  <a:pt x="9703155" y="835352"/>
                  <a:pt x="9678445" y="810642"/>
                  <a:pt x="9678445" y="780161"/>
                </a:cubicBezTo>
                <a:cubicBezTo>
                  <a:pt x="9678445" y="749680"/>
                  <a:pt x="9703155" y="724970"/>
                  <a:pt x="9733637" y="724970"/>
                </a:cubicBezTo>
                <a:close/>
                <a:moveTo>
                  <a:pt x="9603344" y="724970"/>
                </a:moveTo>
                <a:cubicBezTo>
                  <a:pt x="9633826" y="724970"/>
                  <a:pt x="9658536" y="749680"/>
                  <a:pt x="9658536" y="780161"/>
                </a:cubicBezTo>
                <a:cubicBezTo>
                  <a:pt x="9658536" y="810642"/>
                  <a:pt x="9633826" y="835352"/>
                  <a:pt x="9603344" y="835352"/>
                </a:cubicBezTo>
                <a:cubicBezTo>
                  <a:pt x="9572862" y="835352"/>
                  <a:pt x="9548152" y="810642"/>
                  <a:pt x="9548152" y="780161"/>
                </a:cubicBezTo>
                <a:cubicBezTo>
                  <a:pt x="9548152" y="749680"/>
                  <a:pt x="9572862" y="724970"/>
                  <a:pt x="9603344" y="724970"/>
                </a:cubicBezTo>
                <a:close/>
                <a:moveTo>
                  <a:pt x="9469710" y="724970"/>
                </a:moveTo>
                <a:cubicBezTo>
                  <a:pt x="9500192" y="724970"/>
                  <a:pt x="9524902" y="749680"/>
                  <a:pt x="9524902" y="780161"/>
                </a:cubicBezTo>
                <a:cubicBezTo>
                  <a:pt x="9524902" y="810642"/>
                  <a:pt x="9500192" y="835352"/>
                  <a:pt x="9469710" y="835352"/>
                </a:cubicBezTo>
                <a:cubicBezTo>
                  <a:pt x="9439228" y="835352"/>
                  <a:pt x="9414518" y="810642"/>
                  <a:pt x="9414518" y="780161"/>
                </a:cubicBezTo>
                <a:cubicBezTo>
                  <a:pt x="9414518" y="749680"/>
                  <a:pt x="9439228" y="724970"/>
                  <a:pt x="9469710" y="724970"/>
                </a:cubicBezTo>
                <a:close/>
                <a:moveTo>
                  <a:pt x="9336075" y="724970"/>
                </a:moveTo>
                <a:cubicBezTo>
                  <a:pt x="9366557" y="724970"/>
                  <a:pt x="9391267" y="749680"/>
                  <a:pt x="9391267" y="780161"/>
                </a:cubicBezTo>
                <a:cubicBezTo>
                  <a:pt x="9391267" y="810642"/>
                  <a:pt x="9366557" y="835352"/>
                  <a:pt x="9336075" y="835352"/>
                </a:cubicBezTo>
                <a:cubicBezTo>
                  <a:pt x="9305593" y="835352"/>
                  <a:pt x="9280883" y="810642"/>
                  <a:pt x="9280883" y="780161"/>
                </a:cubicBezTo>
                <a:cubicBezTo>
                  <a:pt x="9280883" y="749680"/>
                  <a:pt x="9305593" y="724970"/>
                  <a:pt x="9336075" y="724970"/>
                </a:cubicBezTo>
                <a:close/>
                <a:moveTo>
                  <a:pt x="9199100" y="724970"/>
                </a:moveTo>
                <a:cubicBezTo>
                  <a:pt x="9229582" y="724970"/>
                  <a:pt x="9254292" y="749680"/>
                  <a:pt x="9254292" y="780161"/>
                </a:cubicBezTo>
                <a:cubicBezTo>
                  <a:pt x="9254292" y="810642"/>
                  <a:pt x="9229582" y="835352"/>
                  <a:pt x="9199100" y="835352"/>
                </a:cubicBezTo>
                <a:cubicBezTo>
                  <a:pt x="9168618" y="835352"/>
                  <a:pt x="9143908" y="810642"/>
                  <a:pt x="9143908" y="780161"/>
                </a:cubicBezTo>
                <a:cubicBezTo>
                  <a:pt x="9143908" y="749680"/>
                  <a:pt x="9168618" y="724970"/>
                  <a:pt x="9199100" y="724970"/>
                </a:cubicBezTo>
                <a:close/>
                <a:moveTo>
                  <a:pt x="9068806" y="724970"/>
                </a:moveTo>
                <a:cubicBezTo>
                  <a:pt x="9099288" y="724970"/>
                  <a:pt x="9123998" y="749680"/>
                  <a:pt x="9123998" y="780161"/>
                </a:cubicBezTo>
                <a:cubicBezTo>
                  <a:pt x="9123998" y="810642"/>
                  <a:pt x="9099288" y="835352"/>
                  <a:pt x="9068806" y="835352"/>
                </a:cubicBezTo>
                <a:cubicBezTo>
                  <a:pt x="9038324" y="835352"/>
                  <a:pt x="9013614" y="810642"/>
                  <a:pt x="9013614" y="780161"/>
                </a:cubicBezTo>
                <a:cubicBezTo>
                  <a:pt x="9013614" y="749680"/>
                  <a:pt x="9038324" y="724970"/>
                  <a:pt x="9068806" y="724970"/>
                </a:cubicBezTo>
                <a:close/>
                <a:moveTo>
                  <a:pt x="8935170" y="724970"/>
                </a:moveTo>
                <a:cubicBezTo>
                  <a:pt x="8965652" y="724970"/>
                  <a:pt x="8990362" y="749680"/>
                  <a:pt x="8990362" y="780161"/>
                </a:cubicBezTo>
                <a:cubicBezTo>
                  <a:pt x="8990362" y="810642"/>
                  <a:pt x="8965652" y="835352"/>
                  <a:pt x="8935170" y="835352"/>
                </a:cubicBezTo>
                <a:cubicBezTo>
                  <a:pt x="8904688" y="835352"/>
                  <a:pt x="8879978" y="810642"/>
                  <a:pt x="8879978" y="780161"/>
                </a:cubicBezTo>
                <a:cubicBezTo>
                  <a:pt x="8879978" y="749680"/>
                  <a:pt x="8904688" y="724970"/>
                  <a:pt x="8935170" y="724970"/>
                </a:cubicBezTo>
                <a:close/>
                <a:moveTo>
                  <a:pt x="8801536" y="724970"/>
                </a:moveTo>
                <a:cubicBezTo>
                  <a:pt x="8832018" y="724970"/>
                  <a:pt x="8856728" y="749680"/>
                  <a:pt x="8856728" y="780161"/>
                </a:cubicBezTo>
                <a:cubicBezTo>
                  <a:pt x="8856728" y="810642"/>
                  <a:pt x="8832018" y="835352"/>
                  <a:pt x="8801536" y="835352"/>
                </a:cubicBezTo>
                <a:cubicBezTo>
                  <a:pt x="8771054" y="835352"/>
                  <a:pt x="8746344" y="810642"/>
                  <a:pt x="8746344" y="780161"/>
                </a:cubicBezTo>
                <a:cubicBezTo>
                  <a:pt x="8746344" y="749680"/>
                  <a:pt x="8771054" y="724970"/>
                  <a:pt x="8801536" y="724970"/>
                </a:cubicBezTo>
                <a:close/>
                <a:moveTo>
                  <a:pt x="8671243" y="724970"/>
                </a:moveTo>
                <a:cubicBezTo>
                  <a:pt x="8701725" y="724970"/>
                  <a:pt x="8726435" y="749680"/>
                  <a:pt x="8726435" y="780161"/>
                </a:cubicBezTo>
                <a:cubicBezTo>
                  <a:pt x="8726435" y="810642"/>
                  <a:pt x="8701725" y="835352"/>
                  <a:pt x="8671243" y="835352"/>
                </a:cubicBezTo>
                <a:cubicBezTo>
                  <a:pt x="8640761" y="835352"/>
                  <a:pt x="8616051" y="810642"/>
                  <a:pt x="8616051" y="780161"/>
                </a:cubicBezTo>
                <a:cubicBezTo>
                  <a:pt x="8616051" y="749680"/>
                  <a:pt x="8640761" y="724970"/>
                  <a:pt x="8671243" y="724970"/>
                </a:cubicBezTo>
                <a:close/>
                <a:moveTo>
                  <a:pt x="8537609" y="724970"/>
                </a:moveTo>
                <a:cubicBezTo>
                  <a:pt x="8568091" y="724970"/>
                  <a:pt x="8592801" y="749680"/>
                  <a:pt x="8592801" y="780161"/>
                </a:cubicBezTo>
                <a:cubicBezTo>
                  <a:pt x="8592801" y="810642"/>
                  <a:pt x="8568091" y="835352"/>
                  <a:pt x="8537609" y="835352"/>
                </a:cubicBezTo>
                <a:cubicBezTo>
                  <a:pt x="8507127" y="835352"/>
                  <a:pt x="8482417" y="810642"/>
                  <a:pt x="8482417" y="780161"/>
                </a:cubicBezTo>
                <a:cubicBezTo>
                  <a:pt x="8482417" y="749680"/>
                  <a:pt x="8507127" y="724970"/>
                  <a:pt x="8537609" y="724970"/>
                </a:cubicBezTo>
                <a:close/>
                <a:moveTo>
                  <a:pt x="8407318" y="724970"/>
                </a:moveTo>
                <a:cubicBezTo>
                  <a:pt x="8437800" y="724970"/>
                  <a:pt x="8462510" y="749680"/>
                  <a:pt x="8462510" y="780161"/>
                </a:cubicBezTo>
                <a:cubicBezTo>
                  <a:pt x="8462510" y="810642"/>
                  <a:pt x="8437800" y="835352"/>
                  <a:pt x="8407318" y="835352"/>
                </a:cubicBezTo>
                <a:cubicBezTo>
                  <a:pt x="8376836" y="835352"/>
                  <a:pt x="8352126" y="810642"/>
                  <a:pt x="8352126" y="780161"/>
                </a:cubicBezTo>
                <a:cubicBezTo>
                  <a:pt x="8352126" y="749680"/>
                  <a:pt x="8376836" y="724970"/>
                  <a:pt x="8407318" y="724970"/>
                </a:cubicBezTo>
                <a:close/>
                <a:moveTo>
                  <a:pt x="8273682" y="724970"/>
                </a:moveTo>
                <a:cubicBezTo>
                  <a:pt x="8304164" y="724970"/>
                  <a:pt x="8328874" y="749680"/>
                  <a:pt x="8328874" y="780161"/>
                </a:cubicBezTo>
                <a:cubicBezTo>
                  <a:pt x="8328874" y="810642"/>
                  <a:pt x="8304164" y="835352"/>
                  <a:pt x="8273682" y="835352"/>
                </a:cubicBezTo>
                <a:cubicBezTo>
                  <a:pt x="8243200" y="835352"/>
                  <a:pt x="8218490" y="810642"/>
                  <a:pt x="8218490" y="780161"/>
                </a:cubicBezTo>
                <a:cubicBezTo>
                  <a:pt x="8218490" y="749680"/>
                  <a:pt x="8243200" y="724970"/>
                  <a:pt x="8273682" y="724970"/>
                </a:cubicBezTo>
                <a:close/>
                <a:moveTo>
                  <a:pt x="8143386" y="724970"/>
                </a:moveTo>
                <a:cubicBezTo>
                  <a:pt x="8173868" y="724970"/>
                  <a:pt x="8198578" y="749680"/>
                  <a:pt x="8198578" y="780161"/>
                </a:cubicBezTo>
                <a:cubicBezTo>
                  <a:pt x="8198578" y="810642"/>
                  <a:pt x="8173868" y="835352"/>
                  <a:pt x="8143386" y="835352"/>
                </a:cubicBezTo>
                <a:cubicBezTo>
                  <a:pt x="8112904" y="835352"/>
                  <a:pt x="8088194" y="810642"/>
                  <a:pt x="8088194" y="780161"/>
                </a:cubicBezTo>
                <a:cubicBezTo>
                  <a:pt x="8088194" y="749680"/>
                  <a:pt x="8112904" y="724970"/>
                  <a:pt x="8143386" y="724970"/>
                </a:cubicBezTo>
                <a:close/>
                <a:moveTo>
                  <a:pt x="8009753" y="724970"/>
                </a:moveTo>
                <a:cubicBezTo>
                  <a:pt x="8040235" y="724970"/>
                  <a:pt x="8064945" y="749680"/>
                  <a:pt x="8064945" y="780161"/>
                </a:cubicBezTo>
                <a:cubicBezTo>
                  <a:pt x="8064945" y="810642"/>
                  <a:pt x="8040235" y="835352"/>
                  <a:pt x="8009753" y="835352"/>
                </a:cubicBezTo>
                <a:cubicBezTo>
                  <a:pt x="7979271" y="835352"/>
                  <a:pt x="7954561" y="810642"/>
                  <a:pt x="7954561" y="780161"/>
                </a:cubicBezTo>
                <a:cubicBezTo>
                  <a:pt x="7954561" y="749680"/>
                  <a:pt x="7979271" y="724970"/>
                  <a:pt x="8009753" y="724970"/>
                </a:cubicBezTo>
                <a:close/>
                <a:moveTo>
                  <a:pt x="7876118" y="724970"/>
                </a:moveTo>
                <a:cubicBezTo>
                  <a:pt x="7906600" y="724970"/>
                  <a:pt x="7931310" y="749680"/>
                  <a:pt x="7931310" y="780161"/>
                </a:cubicBezTo>
                <a:cubicBezTo>
                  <a:pt x="7931310" y="810642"/>
                  <a:pt x="7906600" y="835352"/>
                  <a:pt x="7876118" y="835352"/>
                </a:cubicBezTo>
                <a:cubicBezTo>
                  <a:pt x="7845636" y="835352"/>
                  <a:pt x="7820926" y="810642"/>
                  <a:pt x="7820926" y="780161"/>
                </a:cubicBezTo>
                <a:cubicBezTo>
                  <a:pt x="7820926" y="749680"/>
                  <a:pt x="7845636" y="724970"/>
                  <a:pt x="7876118" y="724970"/>
                </a:cubicBezTo>
                <a:close/>
                <a:moveTo>
                  <a:pt x="7745824" y="724970"/>
                </a:moveTo>
                <a:cubicBezTo>
                  <a:pt x="7776306" y="724970"/>
                  <a:pt x="7801016" y="749680"/>
                  <a:pt x="7801016" y="780161"/>
                </a:cubicBezTo>
                <a:cubicBezTo>
                  <a:pt x="7801016" y="810642"/>
                  <a:pt x="7776306" y="835352"/>
                  <a:pt x="7745824" y="835352"/>
                </a:cubicBezTo>
                <a:cubicBezTo>
                  <a:pt x="7715342" y="835352"/>
                  <a:pt x="7690632" y="810642"/>
                  <a:pt x="7690632" y="780161"/>
                </a:cubicBezTo>
                <a:cubicBezTo>
                  <a:pt x="7690632" y="749680"/>
                  <a:pt x="7715342" y="724970"/>
                  <a:pt x="7745824" y="724970"/>
                </a:cubicBezTo>
                <a:close/>
                <a:moveTo>
                  <a:pt x="7608850" y="724970"/>
                </a:moveTo>
                <a:cubicBezTo>
                  <a:pt x="7639332" y="724970"/>
                  <a:pt x="7664042" y="749680"/>
                  <a:pt x="7664042" y="780161"/>
                </a:cubicBezTo>
                <a:cubicBezTo>
                  <a:pt x="7664042" y="810642"/>
                  <a:pt x="7639332" y="835352"/>
                  <a:pt x="7608850" y="835352"/>
                </a:cubicBezTo>
                <a:cubicBezTo>
                  <a:pt x="7578368" y="835352"/>
                  <a:pt x="7553658" y="810642"/>
                  <a:pt x="7553658" y="780161"/>
                </a:cubicBezTo>
                <a:cubicBezTo>
                  <a:pt x="7553658" y="749680"/>
                  <a:pt x="7578368" y="724970"/>
                  <a:pt x="7608850" y="724970"/>
                </a:cubicBezTo>
                <a:close/>
                <a:moveTo>
                  <a:pt x="7481895" y="724970"/>
                </a:moveTo>
                <a:cubicBezTo>
                  <a:pt x="7512377" y="724970"/>
                  <a:pt x="7537087" y="749680"/>
                  <a:pt x="7537087" y="780161"/>
                </a:cubicBezTo>
                <a:cubicBezTo>
                  <a:pt x="7537087" y="810642"/>
                  <a:pt x="7512377" y="835352"/>
                  <a:pt x="7481895" y="835352"/>
                </a:cubicBezTo>
                <a:cubicBezTo>
                  <a:pt x="7451413" y="835352"/>
                  <a:pt x="7426703" y="810642"/>
                  <a:pt x="7426703" y="780161"/>
                </a:cubicBezTo>
                <a:cubicBezTo>
                  <a:pt x="7426703" y="749680"/>
                  <a:pt x="7451413" y="724970"/>
                  <a:pt x="7481895" y="724970"/>
                </a:cubicBezTo>
                <a:close/>
                <a:moveTo>
                  <a:pt x="7341579" y="724970"/>
                </a:moveTo>
                <a:cubicBezTo>
                  <a:pt x="7372061" y="724970"/>
                  <a:pt x="7396771" y="749680"/>
                  <a:pt x="7396771" y="780161"/>
                </a:cubicBezTo>
                <a:cubicBezTo>
                  <a:pt x="7396771" y="810642"/>
                  <a:pt x="7372061" y="835352"/>
                  <a:pt x="7341579" y="835352"/>
                </a:cubicBezTo>
                <a:cubicBezTo>
                  <a:pt x="7311097" y="835352"/>
                  <a:pt x="7286387" y="810642"/>
                  <a:pt x="7286387" y="780161"/>
                </a:cubicBezTo>
                <a:cubicBezTo>
                  <a:pt x="7286387" y="749680"/>
                  <a:pt x="7311097" y="724970"/>
                  <a:pt x="7341579" y="724970"/>
                </a:cubicBezTo>
                <a:close/>
                <a:moveTo>
                  <a:pt x="7211286" y="724970"/>
                </a:moveTo>
                <a:cubicBezTo>
                  <a:pt x="7241768" y="724970"/>
                  <a:pt x="7266478" y="749680"/>
                  <a:pt x="7266478" y="780161"/>
                </a:cubicBezTo>
                <a:cubicBezTo>
                  <a:pt x="7266478" y="810642"/>
                  <a:pt x="7241768" y="835352"/>
                  <a:pt x="7211286" y="835352"/>
                </a:cubicBezTo>
                <a:cubicBezTo>
                  <a:pt x="7180804" y="835352"/>
                  <a:pt x="7156094" y="810642"/>
                  <a:pt x="7156094" y="780161"/>
                </a:cubicBezTo>
                <a:cubicBezTo>
                  <a:pt x="7156094" y="749680"/>
                  <a:pt x="7180804" y="724970"/>
                  <a:pt x="7211286" y="724970"/>
                </a:cubicBezTo>
                <a:close/>
                <a:moveTo>
                  <a:pt x="7080994" y="724970"/>
                </a:moveTo>
                <a:cubicBezTo>
                  <a:pt x="7111476" y="724970"/>
                  <a:pt x="7136186" y="749680"/>
                  <a:pt x="7136186" y="780161"/>
                </a:cubicBezTo>
                <a:cubicBezTo>
                  <a:pt x="7136186" y="810642"/>
                  <a:pt x="7111476" y="835352"/>
                  <a:pt x="7080994" y="835352"/>
                </a:cubicBezTo>
                <a:cubicBezTo>
                  <a:pt x="7050512" y="835352"/>
                  <a:pt x="7025802" y="810642"/>
                  <a:pt x="7025802" y="780161"/>
                </a:cubicBezTo>
                <a:cubicBezTo>
                  <a:pt x="7025802" y="749680"/>
                  <a:pt x="7050512" y="724970"/>
                  <a:pt x="7080994" y="724970"/>
                </a:cubicBezTo>
                <a:close/>
                <a:moveTo>
                  <a:pt x="6947358" y="724970"/>
                </a:moveTo>
                <a:cubicBezTo>
                  <a:pt x="6977840" y="724970"/>
                  <a:pt x="7002550" y="749680"/>
                  <a:pt x="7002550" y="780161"/>
                </a:cubicBezTo>
                <a:cubicBezTo>
                  <a:pt x="7002550" y="810642"/>
                  <a:pt x="6977840" y="835352"/>
                  <a:pt x="6947358" y="835352"/>
                </a:cubicBezTo>
                <a:cubicBezTo>
                  <a:pt x="6916876" y="835352"/>
                  <a:pt x="6892166" y="810642"/>
                  <a:pt x="6892166" y="780161"/>
                </a:cubicBezTo>
                <a:cubicBezTo>
                  <a:pt x="6892166" y="749680"/>
                  <a:pt x="6916876" y="724970"/>
                  <a:pt x="6947358" y="724970"/>
                </a:cubicBezTo>
                <a:close/>
                <a:moveTo>
                  <a:pt x="6817064" y="724970"/>
                </a:moveTo>
                <a:cubicBezTo>
                  <a:pt x="6847546" y="724970"/>
                  <a:pt x="6872256" y="749680"/>
                  <a:pt x="6872256" y="780161"/>
                </a:cubicBezTo>
                <a:cubicBezTo>
                  <a:pt x="6872256" y="810642"/>
                  <a:pt x="6847546" y="835352"/>
                  <a:pt x="6817064" y="835352"/>
                </a:cubicBezTo>
                <a:cubicBezTo>
                  <a:pt x="6786582" y="835352"/>
                  <a:pt x="6761872" y="810642"/>
                  <a:pt x="6761872" y="780161"/>
                </a:cubicBezTo>
                <a:cubicBezTo>
                  <a:pt x="6761872" y="749680"/>
                  <a:pt x="6786582" y="724970"/>
                  <a:pt x="6817064" y="724970"/>
                </a:cubicBezTo>
                <a:close/>
                <a:moveTo>
                  <a:pt x="6683431" y="724970"/>
                </a:moveTo>
                <a:cubicBezTo>
                  <a:pt x="6713913" y="724970"/>
                  <a:pt x="6738623" y="749680"/>
                  <a:pt x="6738623" y="780161"/>
                </a:cubicBezTo>
                <a:cubicBezTo>
                  <a:pt x="6738623" y="810642"/>
                  <a:pt x="6713913" y="835352"/>
                  <a:pt x="6683431" y="835352"/>
                </a:cubicBezTo>
                <a:cubicBezTo>
                  <a:pt x="6652949" y="835352"/>
                  <a:pt x="6628239" y="810642"/>
                  <a:pt x="6628239" y="780161"/>
                </a:cubicBezTo>
                <a:cubicBezTo>
                  <a:pt x="6628239" y="749680"/>
                  <a:pt x="6652949" y="724970"/>
                  <a:pt x="6683431" y="724970"/>
                </a:cubicBezTo>
                <a:close/>
                <a:moveTo>
                  <a:pt x="6553137" y="724970"/>
                </a:moveTo>
                <a:cubicBezTo>
                  <a:pt x="6583619" y="724970"/>
                  <a:pt x="6608329" y="749680"/>
                  <a:pt x="6608329" y="780161"/>
                </a:cubicBezTo>
                <a:cubicBezTo>
                  <a:pt x="6608329" y="810642"/>
                  <a:pt x="6583619" y="835352"/>
                  <a:pt x="6553137" y="835352"/>
                </a:cubicBezTo>
                <a:cubicBezTo>
                  <a:pt x="6522655" y="835352"/>
                  <a:pt x="6497945" y="810642"/>
                  <a:pt x="6497945" y="780161"/>
                </a:cubicBezTo>
                <a:cubicBezTo>
                  <a:pt x="6497945" y="749680"/>
                  <a:pt x="6522655" y="724970"/>
                  <a:pt x="6553137" y="724970"/>
                </a:cubicBezTo>
                <a:close/>
                <a:moveTo>
                  <a:pt x="6419503" y="724970"/>
                </a:moveTo>
                <a:cubicBezTo>
                  <a:pt x="6449985" y="724970"/>
                  <a:pt x="6474695" y="749680"/>
                  <a:pt x="6474695" y="780161"/>
                </a:cubicBezTo>
                <a:cubicBezTo>
                  <a:pt x="6474695" y="810642"/>
                  <a:pt x="6449985" y="835352"/>
                  <a:pt x="6419503" y="835352"/>
                </a:cubicBezTo>
                <a:cubicBezTo>
                  <a:pt x="6389021" y="835352"/>
                  <a:pt x="6364311" y="810642"/>
                  <a:pt x="6364311" y="780161"/>
                </a:cubicBezTo>
                <a:cubicBezTo>
                  <a:pt x="6364311" y="749680"/>
                  <a:pt x="6389021" y="724970"/>
                  <a:pt x="6419503" y="724970"/>
                </a:cubicBezTo>
                <a:close/>
                <a:moveTo>
                  <a:pt x="6289207" y="724970"/>
                </a:moveTo>
                <a:cubicBezTo>
                  <a:pt x="6319689" y="724970"/>
                  <a:pt x="6344399" y="749680"/>
                  <a:pt x="6344399" y="780161"/>
                </a:cubicBezTo>
                <a:cubicBezTo>
                  <a:pt x="6344399" y="810642"/>
                  <a:pt x="6319689" y="835352"/>
                  <a:pt x="6289207" y="835352"/>
                </a:cubicBezTo>
                <a:cubicBezTo>
                  <a:pt x="6258725" y="835352"/>
                  <a:pt x="6234015" y="810642"/>
                  <a:pt x="6234015" y="780161"/>
                </a:cubicBezTo>
                <a:cubicBezTo>
                  <a:pt x="6234015" y="749680"/>
                  <a:pt x="6258725" y="724970"/>
                  <a:pt x="6289207" y="724970"/>
                </a:cubicBezTo>
                <a:close/>
                <a:moveTo>
                  <a:pt x="6155573" y="724970"/>
                </a:moveTo>
                <a:cubicBezTo>
                  <a:pt x="6186055" y="724970"/>
                  <a:pt x="6210765" y="749680"/>
                  <a:pt x="6210765" y="780161"/>
                </a:cubicBezTo>
                <a:cubicBezTo>
                  <a:pt x="6210765" y="810642"/>
                  <a:pt x="6186055" y="835352"/>
                  <a:pt x="6155573" y="835352"/>
                </a:cubicBezTo>
                <a:cubicBezTo>
                  <a:pt x="6125091" y="835352"/>
                  <a:pt x="6100381" y="810642"/>
                  <a:pt x="6100381" y="780161"/>
                </a:cubicBezTo>
                <a:cubicBezTo>
                  <a:pt x="6100381" y="749680"/>
                  <a:pt x="6125091" y="724970"/>
                  <a:pt x="6155573" y="724970"/>
                </a:cubicBezTo>
                <a:close/>
                <a:moveTo>
                  <a:pt x="5621035" y="724970"/>
                </a:moveTo>
                <a:cubicBezTo>
                  <a:pt x="5651517" y="724970"/>
                  <a:pt x="5676227" y="749680"/>
                  <a:pt x="5676227" y="780161"/>
                </a:cubicBezTo>
                <a:cubicBezTo>
                  <a:pt x="5676227" y="810642"/>
                  <a:pt x="5651517" y="835352"/>
                  <a:pt x="5621035" y="835352"/>
                </a:cubicBezTo>
                <a:cubicBezTo>
                  <a:pt x="5590553" y="835352"/>
                  <a:pt x="5565843" y="810642"/>
                  <a:pt x="5565843" y="780161"/>
                </a:cubicBezTo>
                <a:cubicBezTo>
                  <a:pt x="5565843" y="749680"/>
                  <a:pt x="5590553" y="724970"/>
                  <a:pt x="5621035" y="724970"/>
                </a:cubicBezTo>
                <a:close/>
                <a:moveTo>
                  <a:pt x="5487399" y="724970"/>
                </a:moveTo>
                <a:cubicBezTo>
                  <a:pt x="5517881" y="724970"/>
                  <a:pt x="5542591" y="749680"/>
                  <a:pt x="5542591" y="780161"/>
                </a:cubicBezTo>
                <a:cubicBezTo>
                  <a:pt x="5542591" y="810642"/>
                  <a:pt x="5517881" y="835352"/>
                  <a:pt x="5487399" y="835352"/>
                </a:cubicBezTo>
                <a:cubicBezTo>
                  <a:pt x="5456917" y="835352"/>
                  <a:pt x="5432207" y="810642"/>
                  <a:pt x="5432207" y="780161"/>
                </a:cubicBezTo>
                <a:cubicBezTo>
                  <a:pt x="5432207" y="749680"/>
                  <a:pt x="5456917" y="724970"/>
                  <a:pt x="5487399" y="724970"/>
                </a:cubicBezTo>
                <a:close/>
                <a:moveTo>
                  <a:pt x="5357106" y="724970"/>
                </a:moveTo>
                <a:cubicBezTo>
                  <a:pt x="5387588" y="724970"/>
                  <a:pt x="5412298" y="749680"/>
                  <a:pt x="5412298" y="780161"/>
                </a:cubicBezTo>
                <a:cubicBezTo>
                  <a:pt x="5412298" y="810642"/>
                  <a:pt x="5387588" y="835352"/>
                  <a:pt x="5357106" y="835352"/>
                </a:cubicBezTo>
                <a:cubicBezTo>
                  <a:pt x="5326624" y="835352"/>
                  <a:pt x="5301914" y="810642"/>
                  <a:pt x="5301914" y="780161"/>
                </a:cubicBezTo>
                <a:cubicBezTo>
                  <a:pt x="5301914" y="749680"/>
                  <a:pt x="5326624" y="724970"/>
                  <a:pt x="5357106" y="724970"/>
                </a:cubicBezTo>
                <a:close/>
                <a:moveTo>
                  <a:pt x="5223473" y="724970"/>
                </a:moveTo>
                <a:cubicBezTo>
                  <a:pt x="5253955" y="724970"/>
                  <a:pt x="5278665" y="749680"/>
                  <a:pt x="5278665" y="780161"/>
                </a:cubicBezTo>
                <a:cubicBezTo>
                  <a:pt x="5278665" y="810642"/>
                  <a:pt x="5253955" y="835352"/>
                  <a:pt x="5223473" y="835352"/>
                </a:cubicBezTo>
                <a:cubicBezTo>
                  <a:pt x="5192991" y="835352"/>
                  <a:pt x="5168281" y="810642"/>
                  <a:pt x="5168281" y="780161"/>
                </a:cubicBezTo>
                <a:cubicBezTo>
                  <a:pt x="5168281" y="749680"/>
                  <a:pt x="5192991" y="724970"/>
                  <a:pt x="5223473" y="724970"/>
                </a:cubicBezTo>
                <a:close/>
                <a:moveTo>
                  <a:pt x="5093178" y="724970"/>
                </a:moveTo>
                <a:cubicBezTo>
                  <a:pt x="5123660" y="724970"/>
                  <a:pt x="5148370" y="749680"/>
                  <a:pt x="5148370" y="780161"/>
                </a:cubicBezTo>
                <a:cubicBezTo>
                  <a:pt x="5148370" y="810642"/>
                  <a:pt x="5123660" y="835352"/>
                  <a:pt x="5093178" y="835352"/>
                </a:cubicBezTo>
                <a:cubicBezTo>
                  <a:pt x="5062696" y="835352"/>
                  <a:pt x="5037986" y="810642"/>
                  <a:pt x="5037986" y="780161"/>
                </a:cubicBezTo>
                <a:cubicBezTo>
                  <a:pt x="5037986" y="749680"/>
                  <a:pt x="5062696" y="724970"/>
                  <a:pt x="5093178" y="724970"/>
                </a:cubicBezTo>
                <a:close/>
                <a:moveTo>
                  <a:pt x="3897148" y="724970"/>
                </a:moveTo>
                <a:cubicBezTo>
                  <a:pt x="3927630" y="724970"/>
                  <a:pt x="3952340" y="749680"/>
                  <a:pt x="3952340" y="780161"/>
                </a:cubicBezTo>
                <a:cubicBezTo>
                  <a:pt x="3952340" y="810642"/>
                  <a:pt x="3927630" y="835352"/>
                  <a:pt x="3897148" y="835352"/>
                </a:cubicBezTo>
                <a:cubicBezTo>
                  <a:pt x="3866666" y="835352"/>
                  <a:pt x="3841956" y="810642"/>
                  <a:pt x="3841956" y="780161"/>
                </a:cubicBezTo>
                <a:cubicBezTo>
                  <a:pt x="3841956" y="749680"/>
                  <a:pt x="3866666" y="724970"/>
                  <a:pt x="3897148" y="724970"/>
                </a:cubicBezTo>
                <a:close/>
                <a:moveTo>
                  <a:pt x="3763514" y="724970"/>
                </a:moveTo>
                <a:cubicBezTo>
                  <a:pt x="3793996" y="724970"/>
                  <a:pt x="3818706" y="749680"/>
                  <a:pt x="3818706" y="780161"/>
                </a:cubicBezTo>
                <a:cubicBezTo>
                  <a:pt x="3818706" y="810642"/>
                  <a:pt x="3793996" y="835352"/>
                  <a:pt x="3763514" y="835352"/>
                </a:cubicBezTo>
                <a:cubicBezTo>
                  <a:pt x="3733032" y="835352"/>
                  <a:pt x="3708322" y="810642"/>
                  <a:pt x="3708322" y="780161"/>
                </a:cubicBezTo>
                <a:cubicBezTo>
                  <a:pt x="3708322" y="749680"/>
                  <a:pt x="3733032" y="724970"/>
                  <a:pt x="3763514" y="724970"/>
                </a:cubicBezTo>
                <a:close/>
                <a:moveTo>
                  <a:pt x="3633221" y="724970"/>
                </a:moveTo>
                <a:cubicBezTo>
                  <a:pt x="3663703" y="724970"/>
                  <a:pt x="3688413" y="749680"/>
                  <a:pt x="3688413" y="780161"/>
                </a:cubicBezTo>
                <a:cubicBezTo>
                  <a:pt x="3688413" y="810642"/>
                  <a:pt x="3663703" y="835352"/>
                  <a:pt x="3633221" y="835352"/>
                </a:cubicBezTo>
                <a:cubicBezTo>
                  <a:pt x="3602739" y="835352"/>
                  <a:pt x="3578029" y="810642"/>
                  <a:pt x="3578029" y="780161"/>
                </a:cubicBezTo>
                <a:cubicBezTo>
                  <a:pt x="3578029" y="749680"/>
                  <a:pt x="3602739" y="724970"/>
                  <a:pt x="3633221" y="724970"/>
                </a:cubicBezTo>
                <a:close/>
                <a:moveTo>
                  <a:pt x="3499586" y="724970"/>
                </a:moveTo>
                <a:cubicBezTo>
                  <a:pt x="3530068" y="724970"/>
                  <a:pt x="3554778" y="749680"/>
                  <a:pt x="3554778" y="780161"/>
                </a:cubicBezTo>
                <a:cubicBezTo>
                  <a:pt x="3554778" y="810642"/>
                  <a:pt x="3530068" y="835352"/>
                  <a:pt x="3499586" y="835352"/>
                </a:cubicBezTo>
                <a:cubicBezTo>
                  <a:pt x="3469104" y="835352"/>
                  <a:pt x="3444394" y="810642"/>
                  <a:pt x="3444394" y="780161"/>
                </a:cubicBezTo>
                <a:cubicBezTo>
                  <a:pt x="3444394" y="749680"/>
                  <a:pt x="3469104" y="724970"/>
                  <a:pt x="3499586" y="724970"/>
                </a:cubicBezTo>
                <a:close/>
                <a:moveTo>
                  <a:pt x="3369292" y="724970"/>
                </a:moveTo>
                <a:cubicBezTo>
                  <a:pt x="3399774" y="724970"/>
                  <a:pt x="3424484" y="749680"/>
                  <a:pt x="3424484" y="780161"/>
                </a:cubicBezTo>
                <a:cubicBezTo>
                  <a:pt x="3424484" y="810642"/>
                  <a:pt x="3399774" y="835352"/>
                  <a:pt x="3369292" y="835352"/>
                </a:cubicBezTo>
                <a:cubicBezTo>
                  <a:pt x="3338810" y="835352"/>
                  <a:pt x="3314100" y="810642"/>
                  <a:pt x="3314100" y="780161"/>
                </a:cubicBezTo>
                <a:cubicBezTo>
                  <a:pt x="3314100" y="749680"/>
                  <a:pt x="3338810" y="724970"/>
                  <a:pt x="3369292" y="724970"/>
                </a:cubicBezTo>
                <a:close/>
                <a:moveTo>
                  <a:pt x="2834856" y="724970"/>
                </a:moveTo>
                <a:cubicBezTo>
                  <a:pt x="2865340" y="724970"/>
                  <a:pt x="2890049" y="749680"/>
                  <a:pt x="2890049" y="780161"/>
                </a:cubicBezTo>
                <a:cubicBezTo>
                  <a:pt x="2890049" y="810642"/>
                  <a:pt x="2865340" y="835352"/>
                  <a:pt x="2834856" y="835352"/>
                </a:cubicBezTo>
                <a:cubicBezTo>
                  <a:pt x="2804376" y="835352"/>
                  <a:pt x="2779665" y="810642"/>
                  <a:pt x="2779665" y="780161"/>
                </a:cubicBezTo>
                <a:cubicBezTo>
                  <a:pt x="2779665" y="749680"/>
                  <a:pt x="2804376" y="724970"/>
                  <a:pt x="2834856" y="724970"/>
                </a:cubicBezTo>
                <a:close/>
                <a:moveTo>
                  <a:pt x="2707901" y="724970"/>
                </a:moveTo>
                <a:cubicBezTo>
                  <a:pt x="2738385" y="724970"/>
                  <a:pt x="2763094" y="749680"/>
                  <a:pt x="2763094" y="780161"/>
                </a:cubicBezTo>
                <a:cubicBezTo>
                  <a:pt x="2763094" y="810642"/>
                  <a:pt x="2738385" y="835352"/>
                  <a:pt x="2707901" y="835352"/>
                </a:cubicBezTo>
                <a:cubicBezTo>
                  <a:pt x="2677420" y="835352"/>
                  <a:pt x="2652711" y="810642"/>
                  <a:pt x="2652711" y="780161"/>
                </a:cubicBezTo>
                <a:cubicBezTo>
                  <a:pt x="2652711" y="749680"/>
                  <a:pt x="2677420" y="724970"/>
                  <a:pt x="2707901" y="724970"/>
                </a:cubicBezTo>
                <a:close/>
                <a:moveTo>
                  <a:pt x="2570929" y="724970"/>
                </a:moveTo>
                <a:cubicBezTo>
                  <a:pt x="2601412" y="724970"/>
                  <a:pt x="2626122" y="749680"/>
                  <a:pt x="2626122" y="780161"/>
                </a:cubicBezTo>
                <a:cubicBezTo>
                  <a:pt x="2626122" y="810642"/>
                  <a:pt x="2601412" y="835352"/>
                  <a:pt x="2570929" y="835352"/>
                </a:cubicBezTo>
                <a:cubicBezTo>
                  <a:pt x="2540446" y="835352"/>
                  <a:pt x="2515735" y="810642"/>
                  <a:pt x="2515735" y="780161"/>
                </a:cubicBezTo>
                <a:cubicBezTo>
                  <a:pt x="2515735" y="749680"/>
                  <a:pt x="2540446" y="724970"/>
                  <a:pt x="2570929" y="724970"/>
                </a:cubicBezTo>
                <a:close/>
                <a:moveTo>
                  <a:pt x="2437294" y="724970"/>
                </a:moveTo>
                <a:cubicBezTo>
                  <a:pt x="2467777" y="724970"/>
                  <a:pt x="2492487" y="749680"/>
                  <a:pt x="2492487" y="780161"/>
                </a:cubicBezTo>
                <a:cubicBezTo>
                  <a:pt x="2492487" y="810642"/>
                  <a:pt x="2467777" y="835352"/>
                  <a:pt x="2437294" y="835352"/>
                </a:cubicBezTo>
                <a:cubicBezTo>
                  <a:pt x="2406815" y="835352"/>
                  <a:pt x="2382104" y="810642"/>
                  <a:pt x="2382104" y="780161"/>
                </a:cubicBezTo>
                <a:cubicBezTo>
                  <a:pt x="2382104" y="749680"/>
                  <a:pt x="2406815" y="724970"/>
                  <a:pt x="2437294" y="724970"/>
                </a:cubicBezTo>
                <a:close/>
                <a:moveTo>
                  <a:pt x="2303662" y="724970"/>
                </a:moveTo>
                <a:cubicBezTo>
                  <a:pt x="2334145" y="724970"/>
                  <a:pt x="2358853" y="749680"/>
                  <a:pt x="2358853" y="780161"/>
                </a:cubicBezTo>
                <a:cubicBezTo>
                  <a:pt x="2358853" y="810642"/>
                  <a:pt x="2334145" y="835352"/>
                  <a:pt x="2303662" y="835352"/>
                </a:cubicBezTo>
                <a:cubicBezTo>
                  <a:pt x="2273180" y="835352"/>
                  <a:pt x="2248471" y="810642"/>
                  <a:pt x="2248471" y="780161"/>
                </a:cubicBezTo>
                <a:cubicBezTo>
                  <a:pt x="2248471" y="749680"/>
                  <a:pt x="2273180" y="724970"/>
                  <a:pt x="2303662" y="724970"/>
                </a:cubicBezTo>
                <a:close/>
                <a:moveTo>
                  <a:pt x="2173371" y="724970"/>
                </a:moveTo>
                <a:cubicBezTo>
                  <a:pt x="2203851" y="724970"/>
                  <a:pt x="2228562" y="749680"/>
                  <a:pt x="2228562" y="780161"/>
                </a:cubicBezTo>
                <a:cubicBezTo>
                  <a:pt x="2228562" y="810642"/>
                  <a:pt x="2203851" y="835352"/>
                  <a:pt x="2173371" y="835352"/>
                </a:cubicBezTo>
                <a:cubicBezTo>
                  <a:pt x="2142888" y="835352"/>
                  <a:pt x="2118177" y="810642"/>
                  <a:pt x="2118177" y="780161"/>
                </a:cubicBezTo>
                <a:cubicBezTo>
                  <a:pt x="2118177" y="749680"/>
                  <a:pt x="2142888" y="724970"/>
                  <a:pt x="2173371" y="724970"/>
                </a:cubicBezTo>
                <a:close/>
                <a:moveTo>
                  <a:pt x="2039733" y="724970"/>
                </a:moveTo>
                <a:cubicBezTo>
                  <a:pt x="2070216" y="724970"/>
                  <a:pt x="2094927" y="749680"/>
                  <a:pt x="2094927" y="780161"/>
                </a:cubicBezTo>
                <a:cubicBezTo>
                  <a:pt x="2094927" y="810642"/>
                  <a:pt x="2070216" y="835352"/>
                  <a:pt x="2039733" y="835352"/>
                </a:cubicBezTo>
                <a:cubicBezTo>
                  <a:pt x="2009252" y="835352"/>
                  <a:pt x="1984539" y="810642"/>
                  <a:pt x="1984539" y="780161"/>
                </a:cubicBezTo>
                <a:cubicBezTo>
                  <a:pt x="1984539" y="749680"/>
                  <a:pt x="2009252" y="724970"/>
                  <a:pt x="2039733" y="724970"/>
                </a:cubicBezTo>
                <a:close/>
                <a:moveTo>
                  <a:pt x="1909436" y="724970"/>
                </a:moveTo>
                <a:cubicBezTo>
                  <a:pt x="1939919" y="724970"/>
                  <a:pt x="1964630" y="749680"/>
                  <a:pt x="1964630" y="780161"/>
                </a:cubicBezTo>
                <a:cubicBezTo>
                  <a:pt x="1964630" y="810642"/>
                  <a:pt x="1939919" y="835352"/>
                  <a:pt x="1909436" y="835352"/>
                </a:cubicBezTo>
                <a:cubicBezTo>
                  <a:pt x="1878955" y="835352"/>
                  <a:pt x="1854243" y="810642"/>
                  <a:pt x="1854243" y="780161"/>
                </a:cubicBezTo>
                <a:cubicBezTo>
                  <a:pt x="1854243" y="749680"/>
                  <a:pt x="1878955" y="724970"/>
                  <a:pt x="1909436" y="724970"/>
                </a:cubicBezTo>
                <a:close/>
                <a:moveTo>
                  <a:pt x="1779142" y="724970"/>
                </a:moveTo>
                <a:cubicBezTo>
                  <a:pt x="1809623" y="724970"/>
                  <a:pt x="1834335" y="749680"/>
                  <a:pt x="1834335" y="780161"/>
                </a:cubicBezTo>
                <a:cubicBezTo>
                  <a:pt x="1834335" y="810642"/>
                  <a:pt x="1809623" y="835352"/>
                  <a:pt x="1779142" y="835352"/>
                </a:cubicBezTo>
                <a:cubicBezTo>
                  <a:pt x="1748660" y="835352"/>
                  <a:pt x="1723947" y="810642"/>
                  <a:pt x="1723947" y="780161"/>
                </a:cubicBezTo>
                <a:cubicBezTo>
                  <a:pt x="1723947" y="749680"/>
                  <a:pt x="1748660" y="724970"/>
                  <a:pt x="1779142" y="724970"/>
                </a:cubicBezTo>
                <a:close/>
                <a:moveTo>
                  <a:pt x="1645501" y="724970"/>
                </a:moveTo>
                <a:cubicBezTo>
                  <a:pt x="1675988" y="724970"/>
                  <a:pt x="1700699" y="749680"/>
                  <a:pt x="1700699" y="780161"/>
                </a:cubicBezTo>
                <a:cubicBezTo>
                  <a:pt x="1700699" y="810642"/>
                  <a:pt x="1675988" y="835352"/>
                  <a:pt x="1645501" y="835352"/>
                </a:cubicBezTo>
                <a:cubicBezTo>
                  <a:pt x="1615024" y="835352"/>
                  <a:pt x="1590310" y="810642"/>
                  <a:pt x="1590310" y="780161"/>
                </a:cubicBezTo>
                <a:cubicBezTo>
                  <a:pt x="1590310" y="749680"/>
                  <a:pt x="1615024" y="724970"/>
                  <a:pt x="1645501" y="724970"/>
                </a:cubicBezTo>
                <a:close/>
                <a:moveTo>
                  <a:pt x="1515213" y="724970"/>
                </a:moveTo>
                <a:cubicBezTo>
                  <a:pt x="1545692" y="724970"/>
                  <a:pt x="1570399" y="749680"/>
                  <a:pt x="1570399" y="780161"/>
                </a:cubicBezTo>
                <a:cubicBezTo>
                  <a:pt x="1570399" y="810642"/>
                  <a:pt x="1545692" y="835352"/>
                  <a:pt x="1515213" y="835352"/>
                </a:cubicBezTo>
                <a:cubicBezTo>
                  <a:pt x="1484730" y="835352"/>
                  <a:pt x="1460016" y="810642"/>
                  <a:pt x="1460016" y="780161"/>
                </a:cubicBezTo>
                <a:cubicBezTo>
                  <a:pt x="1460016" y="749680"/>
                  <a:pt x="1484730" y="724970"/>
                  <a:pt x="1515213" y="724970"/>
                </a:cubicBezTo>
                <a:close/>
                <a:moveTo>
                  <a:pt x="1381573" y="724970"/>
                </a:moveTo>
                <a:cubicBezTo>
                  <a:pt x="1412052" y="724970"/>
                  <a:pt x="1436767" y="749680"/>
                  <a:pt x="1436767" y="780161"/>
                </a:cubicBezTo>
                <a:cubicBezTo>
                  <a:pt x="1436767" y="810642"/>
                  <a:pt x="1412052" y="835352"/>
                  <a:pt x="1381573" y="835352"/>
                </a:cubicBezTo>
                <a:cubicBezTo>
                  <a:pt x="1351096" y="835352"/>
                  <a:pt x="1326381" y="810642"/>
                  <a:pt x="1326381" y="780161"/>
                </a:cubicBezTo>
                <a:cubicBezTo>
                  <a:pt x="1326381" y="749680"/>
                  <a:pt x="1351096" y="724970"/>
                  <a:pt x="1381573" y="724970"/>
                </a:cubicBezTo>
                <a:close/>
                <a:moveTo>
                  <a:pt x="1251282" y="724970"/>
                </a:moveTo>
                <a:cubicBezTo>
                  <a:pt x="1281764" y="724970"/>
                  <a:pt x="1306475" y="749680"/>
                  <a:pt x="1306475" y="780161"/>
                </a:cubicBezTo>
                <a:cubicBezTo>
                  <a:pt x="1306475" y="810642"/>
                  <a:pt x="1281764" y="835352"/>
                  <a:pt x="1251282" y="835352"/>
                </a:cubicBezTo>
                <a:cubicBezTo>
                  <a:pt x="1220800" y="835352"/>
                  <a:pt x="1196089" y="810642"/>
                  <a:pt x="1196089" y="780161"/>
                </a:cubicBezTo>
                <a:cubicBezTo>
                  <a:pt x="1196089" y="749680"/>
                  <a:pt x="1220800" y="724970"/>
                  <a:pt x="1251282" y="724970"/>
                </a:cubicBezTo>
                <a:close/>
                <a:moveTo>
                  <a:pt x="1117642" y="724970"/>
                </a:moveTo>
                <a:cubicBezTo>
                  <a:pt x="1148126" y="724970"/>
                  <a:pt x="1172836" y="749680"/>
                  <a:pt x="1172836" y="780161"/>
                </a:cubicBezTo>
                <a:cubicBezTo>
                  <a:pt x="1172836" y="810642"/>
                  <a:pt x="1148126" y="835352"/>
                  <a:pt x="1117642" y="835352"/>
                </a:cubicBezTo>
                <a:cubicBezTo>
                  <a:pt x="1087161" y="835352"/>
                  <a:pt x="1062448" y="810642"/>
                  <a:pt x="1062448" y="780161"/>
                </a:cubicBezTo>
                <a:cubicBezTo>
                  <a:pt x="1062448" y="749680"/>
                  <a:pt x="1087161" y="724970"/>
                  <a:pt x="1117642" y="724970"/>
                </a:cubicBezTo>
                <a:close/>
                <a:moveTo>
                  <a:pt x="980664" y="724970"/>
                </a:moveTo>
                <a:cubicBezTo>
                  <a:pt x="1011146" y="724970"/>
                  <a:pt x="1035857" y="749680"/>
                  <a:pt x="1035857" y="780161"/>
                </a:cubicBezTo>
                <a:cubicBezTo>
                  <a:pt x="1035857" y="810642"/>
                  <a:pt x="1011146" y="835352"/>
                  <a:pt x="980664" y="835352"/>
                </a:cubicBezTo>
                <a:cubicBezTo>
                  <a:pt x="950180" y="835352"/>
                  <a:pt x="925471" y="810642"/>
                  <a:pt x="925471" y="780161"/>
                </a:cubicBezTo>
                <a:cubicBezTo>
                  <a:pt x="925471" y="749680"/>
                  <a:pt x="950180" y="724970"/>
                  <a:pt x="980664" y="724970"/>
                </a:cubicBezTo>
                <a:close/>
                <a:moveTo>
                  <a:pt x="847022" y="724970"/>
                </a:moveTo>
                <a:cubicBezTo>
                  <a:pt x="877506" y="724970"/>
                  <a:pt x="902217" y="749680"/>
                  <a:pt x="902217" y="780161"/>
                </a:cubicBezTo>
                <a:cubicBezTo>
                  <a:pt x="902217" y="810642"/>
                  <a:pt x="877506" y="835352"/>
                  <a:pt x="847022" y="835352"/>
                </a:cubicBezTo>
                <a:cubicBezTo>
                  <a:pt x="816540" y="835352"/>
                  <a:pt x="791823" y="810642"/>
                  <a:pt x="791823" y="780161"/>
                </a:cubicBezTo>
                <a:cubicBezTo>
                  <a:pt x="791823" y="749680"/>
                  <a:pt x="816540" y="724970"/>
                  <a:pt x="847022" y="724970"/>
                </a:cubicBezTo>
                <a:close/>
                <a:moveTo>
                  <a:pt x="716722" y="724970"/>
                </a:moveTo>
                <a:cubicBezTo>
                  <a:pt x="747204" y="724970"/>
                  <a:pt x="771916" y="749680"/>
                  <a:pt x="771916" y="780161"/>
                </a:cubicBezTo>
                <a:cubicBezTo>
                  <a:pt x="771916" y="810642"/>
                  <a:pt x="747204" y="835352"/>
                  <a:pt x="716722" y="835352"/>
                </a:cubicBezTo>
                <a:cubicBezTo>
                  <a:pt x="686240" y="835352"/>
                  <a:pt x="661530" y="810642"/>
                  <a:pt x="661530" y="780161"/>
                </a:cubicBezTo>
                <a:cubicBezTo>
                  <a:pt x="661530" y="749680"/>
                  <a:pt x="686240" y="724970"/>
                  <a:pt x="716722" y="724970"/>
                </a:cubicBezTo>
                <a:close/>
                <a:moveTo>
                  <a:pt x="583085" y="724970"/>
                </a:moveTo>
                <a:cubicBezTo>
                  <a:pt x="613567" y="724970"/>
                  <a:pt x="638278" y="749680"/>
                  <a:pt x="638278" y="780161"/>
                </a:cubicBezTo>
                <a:cubicBezTo>
                  <a:pt x="638278" y="810642"/>
                  <a:pt x="613567" y="835352"/>
                  <a:pt x="583085" y="835352"/>
                </a:cubicBezTo>
                <a:cubicBezTo>
                  <a:pt x="552602" y="835352"/>
                  <a:pt x="527891" y="810642"/>
                  <a:pt x="527891" y="780161"/>
                </a:cubicBezTo>
                <a:cubicBezTo>
                  <a:pt x="527891" y="749680"/>
                  <a:pt x="552602" y="724970"/>
                  <a:pt x="583085" y="724970"/>
                </a:cubicBezTo>
                <a:close/>
                <a:moveTo>
                  <a:pt x="449437" y="724970"/>
                </a:moveTo>
                <a:cubicBezTo>
                  <a:pt x="479919" y="724970"/>
                  <a:pt x="504629" y="749680"/>
                  <a:pt x="504629" y="780161"/>
                </a:cubicBezTo>
                <a:cubicBezTo>
                  <a:pt x="504629" y="810642"/>
                  <a:pt x="479919" y="835352"/>
                  <a:pt x="449437" y="835352"/>
                </a:cubicBezTo>
                <a:cubicBezTo>
                  <a:pt x="418954" y="835352"/>
                  <a:pt x="394244" y="810642"/>
                  <a:pt x="394244" y="780161"/>
                </a:cubicBezTo>
                <a:cubicBezTo>
                  <a:pt x="394244" y="749680"/>
                  <a:pt x="418954" y="724970"/>
                  <a:pt x="449437" y="724970"/>
                </a:cubicBezTo>
                <a:close/>
                <a:moveTo>
                  <a:pt x="319140" y="724970"/>
                </a:moveTo>
                <a:cubicBezTo>
                  <a:pt x="349624" y="724970"/>
                  <a:pt x="374334" y="749680"/>
                  <a:pt x="374334" y="780161"/>
                </a:cubicBezTo>
                <a:cubicBezTo>
                  <a:pt x="374334" y="810642"/>
                  <a:pt x="349624" y="835352"/>
                  <a:pt x="319140" y="835352"/>
                </a:cubicBezTo>
                <a:cubicBezTo>
                  <a:pt x="288658" y="835352"/>
                  <a:pt x="263948" y="810642"/>
                  <a:pt x="263948" y="780161"/>
                </a:cubicBezTo>
                <a:cubicBezTo>
                  <a:pt x="263948" y="749680"/>
                  <a:pt x="288658" y="724970"/>
                  <a:pt x="319140" y="724970"/>
                </a:cubicBezTo>
                <a:close/>
                <a:moveTo>
                  <a:pt x="185509" y="724970"/>
                </a:moveTo>
                <a:cubicBezTo>
                  <a:pt x="215993" y="724970"/>
                  <a:pt x="240701" y="749680"/>
                  <a:pt x="240701" y="780161"/>
                </a:cubicBezTo>
                <a:cubicBezTo>
                  <a:pt x="240701" y="810642"/>
                  <a:pt x="215993" y="835352"/>
                  <a:pt x="185509" y="835352"/>
                </a:cubicBezTo>
                <a:cubicBezTo>
                  <a:pt x="155029" y="835352"/>
                  <a:pt x="130319" y="810642"/>
                  <a:pt x="130319" y="780161"/>
                </a:cubicBezTo>
                <a:cubicBezTo>
                  <a:pt x="130319" y="749680"/>
                  <a:pt x="155029" y="724970"/>
                  <a:pt x="185509" y="724970"/>
                </a:cubicBezTo>
                <a:close/>
                <a:moveTo>
                  <a:pt x="8801538" y="608039"/>
                </a:moveTo>
                <a:cubicBezTo>
                  <a:pt x="8832020" y="608039"/>
                  <a:pt x="8856730" y="632749"/>
                  <a:pt x="8856730" y="663230"/>
                </a:cubicBezTo>
                <a:cubicBezTo>
                  <a:pt x="8856730" y="693711"/>
                  <a:pt x="8832020" y="718421"/>
                  <a:pt x="8801538" y="718421"/>
                </a:cubicBezTo>
                <a:cubicBezTo>
                  <a:pt x="8771056" y="718421"/>
                  <a:pt x="8746346" y="693711"/>
                  <a:pt x="8746346" y="663230"/>
                </a:cubicBezTo>
                <a:cubicBezTo>
                  <a:pt x="8746346" y="632749"/>
                  <a:pt x="8771056" y="608039"/>
                  <a:pt x="8801538" y="608039"/>
                </a:cubicBezTo>
                <a:close/>
                <a:moveTo>
                  <a:pt x="8671244" y="608039"/>
                </a:moveTo>
                <a:cubicBezTo>
                  <a:pt x="8701726" y="608039"/>
                  <a:pt x="8726436" y="632749"/>
                  <a:pt x="8726436" y="663230"/>
                </a:cubicBezTo>
                <a:cubicBezTo>
                  <a:pt x="8726436" y="693711"/>
                  <a:pt x="8701726" y="718421"/>
                  <a:pt x="8671244" y="718421"/>
                </a:cubicBezTo>
                <a:cubicBezTo>
                  <a:pt x="8640762" y="718421"/>
                  <a:pt x="8616052" y="693711"/>
                  <a:pt x="8616052" y="663230"/>
                </a:cubicBezTo>
                <a:cubicBezTo>
                  <a:pt x="8616052" y="632749"/>
                  <a:pt x="8640762" y="608039"/>
                  <a:pt x="8671244" y="608039"/>
                </a:cubicBezTo>
                <a:close/>
                <a:moveTo>
                  <a:pt x="8537609" y="608039"/>
                </a:moveTo>
                <a:cubicBezTo>
                  <a:pt x="8568091" y="608039"/>
                  <a:pt x="8592801" y="632749"/>
                  <a:pt x="8592801" y="663230"/>
                </a:cubicBezTo>
                <a:cubicBezTo>
                  <a:pt x="8592801" y="693711"/>
                  <a:pt x="8568091" y="718421"/>
                  <a:pt x="8537609" y="718421"/>
                </a:cubicBezTo>
                <a:cubicBezTo>
                  <a:pt x="8507127" y="718421"/>
                  <a:pt x="8482417" y="693711"/>
                  <a:pt x="8482417" y="663230"/>
                </a:cubicBezTo>
                <a:cubicBezTo>
                  <a:pt x="8482417" y="632749"/>
                  <a:pt x="8507127" y="608039"/>
                  <a:pt x="8537609" y="608039"/>
                </a:cubicBezTo>
                <a:close/>
                <a:moveTo>
                  <a:pt x="8407318" y="608039"/>
                </a:moveTo>
                <a:cubicBezTo>
                  <a:pt x="8437800" y="608039"/>
                  <a:pt x="8462510" y="632749"/>
                  <a:pt x="8462510" y="663230"/>
                </a:cubicBezTo>
                <a:cubicBezTo>
                  <a:pt x="8462510" y="693711"/>
                  <a:pt x="8437800" y="718421"/>
                  <a:pt x="8407318" y="718421"/>
                </a:cubicBezTo>
                <a:cubicBezTo>
                  <a:pt x="8376836" y="718421"/>
                  <a:pt x="8352126" y="693711"/>
                  <a:pt x="8352126" y="663230"/>
                </a:cubicBezTo>
                <a:cubicBezTo>
                  <a:pt x="8352126" y="632749"/>
                  <a:pt x="8376836" y="608039"/>
                  <a:pt x="8407318" y="608039"/>
                </a:cubicBezTo>
                <a:close/>
                <a:moveTo>
                  <a:pt x="8273682" y="608039"/>
                </a:moveTo>
                <a:cubicBezTo>
                  <a:pt x="8304164" y="608039"/>
                  <a:pt x="8328874" y="632749"/>
                  <a:pt x="8328874" y="663230"/>
                </a:cubicBezTo>
                <a:cubicBezTo>
                  <a:pt x="8328874" y="693711"/>
                  <a:pt x="8304164" y="718421"/>
                  <a:pt x="8273682" y="718421"/>
                </a:cubicBezTo>
                <a:cubicBezTo>
                  <a:pt x="8243200" y="718421"/>
                  <a:pt x="8218490" y="693711"/>
                  <a:pt x="8218490" y="663230"/>
                </a:cubicBezTo>
                <a:cubicBezTo>
                  <a:pt x="8218490" y="632749"/>
                  <a:pt x="8243200" y="608039"/>
                  <a:pt x="8273682" y="608039"/>
                </a:cubicBezTo>
                <a:close/>
                <a:moveTo>
                  <a:pt x="8143386" y="608039"/>
                </a:moveTo>
                <a:cubicBezTo>
                  <a:pt x="8173868" y="608039"/>
                  <a:pt x="8198578" y="632749"/>
                  <a:pt x="8198578" y="663230"/>
                </a:cubicBezTo>
                <a:cubicBezTo>
                  <a:pt x="8198578" y="693711"/>
                  <a:pt x="8173868" y="718421"/>
                  <a:pt x="8143386" y="718421"/>
                </a:cubicBezTo>
                <a:cubicBezTo>
                  <a:pt x="8112904" y="718421"/>
                  <a:pt x="8088194" y="693711"/>
                  <a:pt x="8088194" y="663230"/>
                </a:cubicBezTo>
                <a:cubicBezTo>
                  <a:pt x="8088194" y="632749"/>
                  <a:pt x="8112904" y="608039"/>
                  <a:pt x="8143386" y="608039"/>
                </a:cubicBezTo>
                <a:close/>
                <a:moveTo>
                  <a:pt x="8009753" y="608039"/>
                </a:moveTo>
                <a:cubicBezTo>
                  <a:pt x="8040235" y="608039"/>
                  <a:pt x="8064945" y="632749"/>
                  <a:pt x="8064945" y="663230"/>
                </a:cubicBezTo>
                <a:cubicBezTo>
                  <a:pt x="8064945" y="693711"/>
                  <a:pt x="8040235" y="718421"/>
                  <a:pt x="8009753" y="718421"/>
                </a:cubicBezTo>
                <a:cubicBezTo>
                  <a:pt x="7979271" y="718421"/>
                  <a:pt x="7954561" y="693711"/>
                  <a:pt x="7954561" y="663230"/>
                </a:cubicBezTo>
                <a:cubicBezTo>
                  <a:pt x="7954561" y="632749"/>
                  <a:pt x="7979271" y="608039"/>
                  <a:pt x="8009753" y="608039"/>
                </a:cubicBezTo>
                <a:close/>
                <a:moveTo>
                  <a:pt x="7876118" y="608039"/>
                </a:moveTo>
                <a:cubicBezTo>
                  <a:pt x="7906600" y="608039"/>
                  <a:pt x="7931310" y="632749"/>
                  <a:pt x="7931310" y="663230"/>
                </a:cubicBezTo>
                <a:cubicBezTo>
                  <a:pt x="7931310" y="693711"/>
                  <a:pt x="7906600" y="718421"/>
                  <a:pt x="7876118" y="718421"/>
                </a:cubicBezTo>
                <a:cubicBezTo>
                  <a:pt x="7845636" y="718421"/>
                  <a:pt x="7820926" y="693711"/>
                  <a:pt x="7820926" y="663230"/>
                </a:cubicBezTo>
                <a:cubicBezTo>
                  <a:pt x="7820926" y="632749"/>
                  <a:pt x="7845636" y="608039"/>
                  <a:pt x="7876118" y="608039"/>
                </a:cubicBezTo>
                <a:close/>
                <a:moveTo>
                  <a:pt x="7745824" y="608039"/>
                </a:moveTo>
                <a:cubicBezTo>
                  <a:pt x="7776306" y="608039"/>
                  <a:pt x="7801016" y="632749"/>
                  <a:pt x="7801016" y="663230"/>
                </a:cubicBezTo>
                <a:cubicBezTo>
                  <a:pt x="7801016" y="693711"/>
                  <a:pt x="7776306" y="718421"/>
                  <a:pt x="7745824" y="718421"/>
                </a:cubicBezTo>
                <a:cubicBezTo>
                  <a:pt x="7715342" y="718421"/>
                  <a:pt x="7690632" y="693711"/>
                  <a:pt x="7690632" y="663230"/>
                </a:cubicBezTo>
                <a:cubicBezTo>
                  <a:pt x="7690632" y="632749"/>
                  <a:pt x="7715342" y="608039"/>
                  <a:pt x="7745824" y="608039"/>
                </a:cubicBezTo>
                <a:close/>
                <a:moveTo>
                  <a:pt x="7608850" y="608039"/>
                </a:moveTo>
                <a:cubicBezTo>
                  <a:pt x="7639332" y="608039"/>
                  <a:pt x="7664042" y="632749"/>
                  <a:pt x="7664042" y="663230"/>
                </a:cubicBezTo>
                <a:cubicBezTo>
                  <a:pt x="7664042" y="693711"/>
                  <a:pt x="7639332" y="718421"/>
                  <a:pt x="7608850" y="718421"/>
                </a:cubicBezTo>
                <a:cubicBezTo>
                  <a:pt x="7578368" y="718421"/>
                  <a:pt x="7553658" y="693711"/>
                  <a:pt x="7553658" y="663230"/>
                </a:cubicBezTo>
                <a:cubicBezTo>
                  <a:pt x="7553658" y="632749"/>
                  <a:pt x="7578368" y="608039"/>
                  <a:pt x="7608850" y="608039"/>
                </a:cubicBezTo>
                <a:close/>
                <a:moveTo>
                  <a:pt x="7481895" y="608039"/>
                </a:moveTo>
                <a:cubicBezTo>
                  <a:pt x="7512377" y="608039"/>
                  <a:pt x="7537087" y="632749"/>
                  <a:pt x="7537087" y="663230"/>
                </a:cubicBezTo>
                <a:cubicBezTo>
                  <a:pt x="7537087" y="693711"/>
                  <a:pt x="7512377" y="718421"/>
                  <a:pt x="7481895" y="718421"/>
                </a:cubicBezTo>
                <a:cubicBezTo>
                  <a:pt x="7451413" y="718421"/>
                  <a:pt x="7426703" y="693711"/>
                  <a:pt x="7426703" y="663230"/>
                </a:cubicBezTo>
                <a:cubicBezTo>
                  <a:pt x="7426703" y="632749"/>
                  <a:pt x="7451413" y="608039"/>
                  <a:pt x="7481895" y="608039"/>
                </a:cubicBezTo>
                <a:close/>
                <a:moveTo>
                  <a:pt x="7341579" y="608039"/>
                </a:moveTo>
                <a:cubicBezTo>
                  <a:pt x="7372061" y="608039"/>
                  <a:pt x="7396771" y="632749"/>
                  <a:pt x="7396771" y="663230"/>
                </a:cubicBezTo>
                <a:cubicBezTo>
                  <a:pt x="7396771" y="693711"/>
                  <a:pt x="7372061" y="718421"/>
                  <a:pt x="7341579" y="718421"/>
                </a:cubicBezTo>
                <a:cubicBezTo>
                  <a:pt x="7311097" y="718421"/>
                  <a:pt x="7286387" y="693711"/>
                  <a:pt x="7286387" y="663230"/>
                </a:cubicBezTo>
                <a:cubicBezTo>
                  <a:pt x="7286387" y="632749"/>
                  <a:pt x="7311097" y="608039"/>
                  <a:pt x="7341579" y="608039"/>
                </a:cubicBezTo>
                <a:close/>
                <a:moveTo>
                  <a:pt x="7211286" y="608039"/>
                </a:moveTo>
                <a:cubicBezTo>
                  <a:pt x="7241768" y="608039"/>
                  <a:pt x="7266478" y="632749"/>
                  <a:pt x="7266478" y="663230"/>
                </a:cubicBezTo>
                <a:cubicBezTo>
                  <a:pt x="7266478" y="693711"/>
                  <a:pt x="7241768" y="718421"/>
                  <a:pt x="7211286" y="718421"/>
                </a:cubicBezTo>
                <a:cubicBezTo>
                  <a:pt x="7180804" y="718421"/>
                  <a:pt x="7156094" y="693711"/>
                  <a:pt x="7156094" y="663230"/>
                </a:cubicBezTo>
                <a:cubicBezTo>
                  <a:pt x="7156094" y="632749"/>
                  <a:pt x="7180804" y="608039"/>
                  <a:pt x="7211286" y="608039"/>
                </a:cubicBezTo>
                <a:close/>
                <a:moveTo>
                  <a:pt x="7080994" y="608039"/>
                </a:moveTo>
                <a:cubicBezTo>
                  <a:pt x="7111476" y="608039"/>
                  <a:pt x="7136186" y="632749"/>
                  <a:pt x="7136186" y="663230"/>
                </a:cubicBezTo>
                <a:cubicBezTo>
                  <a:pt x="7136186" y="693711"/>
                  <a:pt x="7111476" y="718421"/>
                  <a:pt x="7080994" y="718421"/>
                </a:cubicBezTo>
                <a:cubicBezTo>
                  <a:pt x="7050512" y="718421"/>
                  <a:pt x="7025802" y="693711"/>
                  <a:pt x="7025802" y="663230"/>
                </a:cubicBezTo>
                <a:cubicBezTo>
                  <a:pt x="7025802" y="632749"/>
                  <a:pt x="7050512" y="608039"/>
                  <a:pt x="7080994" y="608039"/>
                </a:cubicBezTo>
                <a:close/>
                <a:moveTo>
                  <a:pt x="6947358" y="608039"/>
                </a:moveTo>
                <a:cubicBezTo>
                  <a:pt x="6977840" y="608039"/>
                  <a:pt x="7002550" y="632749"/>
                  <a:pt x="7002550" y="663230"/>
                </a:cubicBezTo>
                <a:cubicBezTo>
                  <a:pt x="7002550" y="693711"/>
                  <a:pt x="6977840" y="718421"/>
                  <a:pt x="6947358" y="718421"/>
                </a:cubicBezTo>
                <a:cubicBezTo>
                  <a:pt x="6916876" y="718421"/>
                  <a:pt x="6892166" y="693711"/>
                  <a:pt x="6892166" y="663230"/>
                </a:cubicBezTo>
                <a:cubicBezTo>
                  <a:pt x="6892166" y="632749"/>
                  <a:pt x="6916876" y="608039"/>
                  <a:pt x="6947358" y="608039"/>
                </a:cubicBezTo>
                <a:close/>
                <a:moveTo>
                  <a:pt x="6817064" y="608039"/>
                </a:moveTo>
                <a:cubicBezTo>
                  <a:pt x="6847546" y="608039"/>
                  <a:pt x="6872256" y="632749"/>
                  <a:pt x="6872256" y="663230"/>
                </a:cubicBezTo>
                <a:cubicBezTo>
                  <a:pt x="6872256" y="693711"/>
                  <a:pt x="6847546" y="718421"/>
                  <a:pt x="6817064" y="718421"/>
                </a:cubicBezTo>
                <a:cubicBezTo>
                  <a:pt x="6786582" y="718421"/>
                  <a:pt x="6761872" y="693711"/>
                  <a:pt x="6761872" y="663230"/>
                </a:cubicBezTo>
                <a:cubicBezTo>
                  <a:pt x="6761872" y="632749"/>
                  <a:pt x="6786582" y="608039"/>
                  <a:pt x="6817064" y="608039"/>
                </a:cubicBezTo>
                <a:close/>
                <a:moveTo>
                  <a:pt x="6683431" y="608039"/>
                </a:moveTo>
                <a:cubicBezTo>
                  <a:pt x="6713913" y="608039"/>
                  <a:pt x="6738623" y="632749"/>
                  <a:pt x="6738623" y="663230"/>
                </a:cubicBezTo>
                <a:cubicBezTo>
                  <a:pt x="6738623" y="693711"/>
                  <a:pt x="6713913" y="718421"/>
                  <a:pt x="6683431" y="718421"/>
                </a:cubicBezTo>
                <a:cubicBezTo>
                  <a:pt x="6652949" y="718421"/>
                  <a:pt x="6628239" y="693711"/>
                  <a:pt x="6628239" y="663230"/>
                </a:cubicBezTo>
                <a:cubicBezTo>
                  <a:pt x="6628239" y="632749"/>
                  <a:pt x="6652949" y="608039"/>
                  <a:pt x="6683431" y="608039"/>
                </a:cubicBezTo>
                <a:close/>
                <a:moveTo>
                  <a:pt x="6155573" y="608039"/>
                </a:moveTo>
                <a:cubicBezTo>
                  <a:pt x="6186055" y="608039"/>
                  <a:pt x="6210765" y="632749"/>
                  <a:pt x="6210765" y="663230"/>
                </a:cubicBezTo>
                <a:cubicBezTo>
                  <a:pt x="6210765" y="693711"/>
                  <a:pt x="6186055" y="718421"/>
                  <a:pt x="6155573" y="718421"/>
                </a:cubicBezTo>
                <a:cubicBezTo>
                  <a:pt x="6125091" y="718421"/>
                  <a:pt x="6100381" y="693711"/>
                  <a:pt x="6100381" y="663230"/>
                </a:cubicBezTo>
                <a:cubicBezTo>
                  <a:pt x="6100381" y="632749"/>
                  <a:pt x="6125091" y="608039"/>
                  <a:pt x="6155573" y="608039"/>
                </a:cubicBezTo>
                <a:close/>
                <a:moveTo>
                  <a:pt x="5487399" y="608039"/>
                </a:moveTo>
                <a:cubicBezTo>
                  <a:pt x="5517881" y="608039"/>
                  <a:pt x="5542591" y="632749"/>
                  <a:pt x="5542591" y="663230"/>
                </a:cubicBezTo>
                <a:cubicBezTo>
                  <a:pt x="5542591" y="693711"/>
                  <a:pt x="5517881" y="718421"/>
                  <a:pt x="5487399" y="718421"/>
                </a:cubicBezTo>
                <a:cubicBezTo>
                  <a:pt x="5456917" y="718421"/>
                  <a:pt x="5432207" y="693711"/>
                  <a:pt x="5432207" y="663230"/>
                </a:cubicBezTo>
                <a:cubicBezTo>
                  <a:pt x="5432207" y="632749"/>
                  <a:pt x="5456917" y="608039"/>
                  <a:pt x="5487399" y="608039"/>
                </a:cubicBezTo>
                <a:close/>
                <a:moveTo>
                  <a:pt x="5357106" y="608039"/>
                </a:moveTo>
                <a:cubicBezTo>
                  <a:pt x="5387588" y="608039"/>
                  <a:pt x="5412298" y="632749"/>
                  <a:pt x="5412298" y="663230"/>
                </a:cubicBezTo>
                <a:cubicBezTo>
                  <a:pt x="5412298" y="693711"/>
                  <a:pt x="5387588" y="718421"/>
                  <a:pt x="5357106" y="718421"/>
                </a:cubicBezTo>
                <a:cubicBezTo>
                  <a:pt x="5326624" y="718421"/>
                  <a:pt x="5301914" y="693711"/>
                  <a:pt x="5301914" y="663230"/>
                </a:cubicBezTo>
                <a:cubicBezTo>
                  <a:pt x="5301914" y="632749"/>
                  <a:pt x="5326624" y="608039"/>
                  <a:pt x="5357106" y="608039"/>
                </a:cubicBezTo>
                <a:close/>
                <a:moveTo>
                  <a:pt x="5223473" y="608038"/>
                </a:moveTo>
                <a:cubicBezTo>
                  <a:pt x="5253955" y="608038"/>
                  <a:pt x="5278665" y="632748"/>
                  <a:pt x="5278665" y="663229"/>
                </a:cubicBezTo>
                <a:cubicBezTo>
                  <a:pt x="5278665" y="693710"/>
                  <a:pt x="5253955" y="718420"/>
                  <a:pt x="5223473" y="718420"/>
                </a:cubicBezTo>
                <a:cubicBezTo>
                  <a:pt x="5192991" y="718420"/>
                  <a:pt x="5168281" y="693710"/>
                  <a:pt x="5168281" y="663229"/>
                </a:cubicBezTo>
                <a:cubicBezTo>
                  <a:pt x="5168281" y="632748"/>
                  <a:pt x="5192991" y="608038"/>
                  <a:pt x="5223473" y="608038"/>
                </a:cubicBezTo>
                <a:close/>
                <a:moveTo>
                  <a:pt x="4030786" y="608038"/>
                </a:moveTo>
                <a:cubicBezTo>
                  <a:pt x="4061268" y="608038"/>
                  <a:pt x="4085978" y="632748"/>
                  <a:pt x="4085978" y="663229"/>
                </a:cubicBezTo>
                <a:cubicBezTo>
                  <a:pt x="4085978" y="693710"/>
                  <a:pt x="4061268" y="718420"/>
                  <a:pt x="4030786" y="718420"/>
                </a:cubicBezTo>
                <a:cubicBezTo>
                  <a:pt x="4000304" y="718420"/>
                  <a:pt x="3975594" y="693710"/>
                  <a:pt x="3975594" y="663229"/>
                </a:cubicBezTo>
                <a:cubicBezTo>
                  <a:pt x="3975594" y="632748"/>
                  <a:pt x="4000304" y="608038"/>
                  <a:pt x="4030786" y="608038"/>
                </a:cubicBezTo>
                <a:close/>
                <a:moveTo>
                  <a:pt x="3897148" y="608038"/>
                </a:moveTo>
                <a:cubicBezTo>
                  <a:pt x="3927630" y="608038"/>
                  <a:pt x="3952340" y="632748"/>
                  <a:pt x="3952340" y="663229"/>
                </a:cubicBezTo>
                <a:cubicBezTo>
                  <a:pt x="3952340" y="693710"/>
                  <a:pt x="3927630" y="718420"/>
                  <a:pt x="3897148" y="718420"/>
                </a:cubicBezTo>
                <a:cubicBezTo>
                  <a:pt x="3866666" y="718420"/>
                  <a:pt x="3841956" y="693710"/>
                  <a:pt x="3841956" y="663229"/>
                </a:cubicBezTo>
                <a:cubicBezTo>
                  <a:pt x="3841956" y="632748"/>
                  <a:pt x="3866666" y="608038"/>
                  <a:pt x="3897148" y="608038"/>
                </a:cubicBezTo>
                <a:close/>
                <a:moveTo>
                  <a:pt x="3763514" y="608038"/>
                </a:moveTo>
                <a:cubicBezTo>
                  <a:pt x="3793996" y="608038"/>
                  <a:pt x="3818706" y="632748"/>
                  <a:pt x="3818706" y="663229"/>
                </a:cubicBezTo>
                <a:cubicBezTo>
                  <a:pt x="3818706" y="693710"/>
                  <a:pt x="3793996" y="718420"/>
                  <a:pt x="3763514" y="718420"/>
                </a:cubicBezTo>
                <a:cubicBezTo>
                  <a:pt x="3733032" y="718420"/>
                  <a:pt x="3708322" y="693710"/>
                  <a:pt x="3708322" y="663229"/>
                </a:cubicBezTo>
                <a:cubicBezTo>
                  <a:pt x="3708322" y="632748"/>
                  <a:pt x="3733032" y="608038"/>
                  <a:pt x="3763514" y="608038"/>
                </a:cubicBezTo>
                <a:close/>
                <a:moveTo>
                  <a:pt x="3633221" y="608038"/>
                </a:moveTo>
                <a:cubicBezTo>
                  <a:pt x="3663703" y="608038"/>
                  <a:pt x="3688413" y="632748"/>
                  <a:pt x="3688413" y="663229"/>
                </a:cubicBezTo>
                <a:cubicBezTo>
                  <a:pt x="3688413" y="693710"/>
                  <a:pt x="3663703" y="718420"/>
                  <a:pt x="3633221" y="718420"/>
                </a:cubicBezTo>
                <a:cubicBezTo>
                  <a:pt x="3602739" y="718420"/>
                  <a:pt x="3578029" y="693710"/>
                  <a:pt x="3578029" y="663229"/>
                </a:cubicBezTo>
                <a:cubicBezTo>
                  <a:pt x="3578029" y="632748"/>
                  <a:pt x="3602739" y="608038"/>
                  <a:pt x="3633221" y="608038"/>
                </a:cubicBezTo>
                <a:close/>
                <a:moveTo>
                  <a:pt x="3499589" y="608038"/>
                </a:moveTo>
                <a:cubicBezTo>
                  <a:pt x="3530071" y="608038"/>
                  <a:pt x="3554781" y="632748"/>
                  <a:pt x="3554781" y="663229"/>
                </a:cubicBezTo>
                <a:cubicBezTo>
                  <a:pt x="3554781" y="693710"/>
                  <a:pt x="3530071" y="718420"/>
                  <a:pt x="3499589" y="718420"/>
                </a:cubicBezTo>
                <a:cubicBezTo>
                  <a:pt x="3469107" y="718420"/>
                  <a:pt x="3444397" y="693710"/>
                  <a:pt x="3444397" y="663229"/>
                </a:cubicBezTo>
                <a:cubicBezTo>
                  <a:pt x="3444397" y="632748"/>
                  <a:pt x="3469107" y="608038"/>
                  <a:pt x="3499589" y="608038"/>
                </a:cubicBezTo>
                <a:close/>
                <a:moveTo>
                  <a:pt x="3369292" y="608038"/>
                </a:moveTo>
                <a:cubicBezTo>
                  <a:pt x="3399774" y="608038"/>
                  <a:pt x="3424484" y="632748"/>
                  <a:pt x="3424484" y="663229"/>
                </a:cubicBezTo>
                <a:cubicBezTo>
                  <a:pt x="3424484" y="693710"/>
                  <a:pt x="3399774" y="718420"/>
                  <a:pt x="3369292" y="718420"/>
                </a:cubicBezTo>
                <a:cubicBezTo>
                  <a:pt x="3338810" y="718420"/>
                  <a:pt x="3314100" y="693710"/>
                  <a:pt x="3314100" y="663229"/>
                </a:cubicBezTo>
                <a:cubicBezTo>
                  <a:pt x="3314100" y="632748"/>
                  <a:pt x="3338810" y="608038"/>
                  <a:pt x="3369292" y="608038"/>
                </a:cubicBezTo>
                <a:close/>
                <a:moveTo>
                  <a:pt x="3235657" y="608038"/>
                </a:moveTo>
                <a:cubicBezTo>
                  <a:pt x="3266139" y="608038"/>
                  <a:pt x="3290849" y="632748"/>
                  <a:pt x="3290849" y="663229"/>
                </a:cubicBezTo>
                <a:cubicBezTo>
                  <a:pt x="3290849" y="693710"/>
                  <a:pt x="3266139" y="718420"/>
                  <a:pt x="3235657" y="718420"/>
                </a:cubicBezTo>
                <a:cubicBezTo>
                  <a:pt x="3205175" y="718420"/>
                  <a:pt x="3180465" y="693710"/>
                  <a:pt x="3180465" y="663229"/>
                </a:cubicBezTo>
                <a:cubicBezTo>
                  <a:pt x="3180465" y="632748"/>
                  <a:pt x="3205175" y="608038"/>
                  <a:pt x="3235657" y="608038"/>
                </a:cubicBezTo>
                <a:close/>
                <a:moveTo>
                  <a:pt x="2570932" y="608038"/>
                </a:moveTo>
                <a:cubicBezTo>
                  <a:pt x="2601414" y="608038"/>
                  <a:pt x="2626123" y="632748"/>
                  <a:pt x="2626123" y="663229"/>
                </a:cubicBezTo>
                <a:cubicBezTo>
                  <a:pt x="2626123" y="693710"/>
                  <a:pt x="2601414" y="718420"/>
                  <a:pt x="2570932" y="718420"/>
                </a:cubicBezTo>
                <a:cubicBezTo>
                  <a:pt x="2540449" y="718420"/>
                  <a:pt x="2515738" y="693710"/>
                  <a:pt x="2515738" y="663229"/>
                </a:cubicBezTo>
                <a:cubicBezTo>
                  <a:pt x="2515738" y="632748"/>
                  <a:pt x="2540449" y="608038"/>
                  <a:pt x="2570932" y="608038"/>
                </a:cubicBezTo>
                <a:close/>
                <a:moveTo>
                  <a:pt x="2437297" y="608038"/>
                </a:moveTo>
                <a:cubicBezTo>
                  <a:pt x="2467779" y="608038"/>
                  <a:pt x="2492487" y="632748"/>
                  <a:pt x="2492487" y="663229"/>
                </a:cubicBezTo>
                <a:cubicBezTo>
                  <a:pt x="2492487" y="693710"/>
                  <a:pt x="2467779" y="718420"/>
                  <a:pt x="2437297" y="718420"/>
                </a:cubicBezTo>
                <a:cubicBezTo>
                  <a:pt x="2406818" y="718420"/>
                  <a:pt x="2382108" y="693710"/>
                  <a:pt x="2382108" y="663229"/>
                </a:cubicBezTo>
                <a:cubicBezTo>
                  <a:pt x="2382108" y="632748"/>
                  <a:pt x="2406818" y="608038"/>
                  <a:pt x="2437297" y="608038"/>
                </a:cubicBezTo>
                <a:close/>
                <a:moveTo>
                  <a:pt x="2303664" y="608038"/>
                </a:moveTo>
                <a:cubicBezTo>
                  <a:pt x="2334145" y="608038"/>
                  <a:pt x="2358856" y="632748"/>
                  <a:pt x="2358856" y="663229"/>
                </a:cubicBezTo>
                <a:cubicBezTo>
                  <a:pt x="2358856" y="693710"/>
                  <a:pt x="2334145" y="718420"/>
                  <a:pt x="2303664" y="718420"/>
                </a:cubicBezTo>
                <a:cubicBezTo>
                  <a:pt x="2273182" y="718420"/>
                  <a:pt x="2248473" y="693710"/>
                  <a:pt x="2248473" y="663229"/>
                </a:cubicBezTo>
                <a:cubicBezTo>
                  <a:pt x="2248473" y="632748"/>
                  <a:pt x="2273182" y="608038"/>
                  <a:pt x="2303664" y="608038"/>
                </a:cubicBezTo>
                <a:close/>
                <a:moveTo>
                  <a:pt x="2173372" y="608038"/>
                </a:moveTo>
                <a:cubicBezTo>
                  <a:pt x="2203854" y="608038"/>
                  <a:pt x="2228565" y="632748"/>
                  <a:pt x="2228565" y="663229"/>
                </a:cubicBezTo>
                <a:cubicBezTo>
                  <a:pt x="2228565" y="693710"/>
                  <a:pt x="2203854" y="718420"/>
                  <a:pt x="2173372" y="718420"/>
                </a:cubicBezTo>
                <a:cubicBezTo>
                  <a:pt x="2142889" y="718420"/>
                  <a:pt x="2118180" y="693710"/>
                  <a:pt x="2118180" y="663229"/>
                </a:cubicBezTo>
                <a:cubicBezTo>
                  <a:pt x="2118180" y="632748"/>
                  <a:pt x="2142889" y="608038"/>
                  <a:pt x="2173372" y="608038"/>
                </a:cubicBezTo>
                <a:close/>
                <a:moveTo>
                  <a:pt x="2039736" y="608038"/>
                </a:moveTo>
                <a:cubicBezTo>
                  <a:pt x="2070218" y="608038"/>
                  <a:pt x="2094930" y="632748"/>
                  <a:pt x="2094930" y="663229"/>
                </a:cubicBezTo>
                <a:cubicBezTo>
                  <a:pt x="2094930" y="693710"/>
                  <a:pt x="2070218" y="718420"/>
                  <a:pt x="2039736" y="718420"/>
                </a:cubicBezTo>
                <a:cubicBezTo>
                  <a:pt x="2009254" y="718420"/>
                  <a:pt x="1984543" y="693710"/>
                  <a:pt x="1984543" y="663229"/>
                </a:cubicBezTo>
                <a:cubicBezTo>
                  <a:pt x="1984543" y="632748"/>
                  <a:pt x="2009254" y="608038"/>
                  <a:pt x="2039736" y="608038"/>
                </a:cubicBezTo>
                <a:close/>
                <a:moveTo>
                  <a:pt x="1909437" y="608038"/>
                </a:moveTo>
                <a:cubicBezTo>
                  <a:pt x="1939921" y="608038"/>
                  <a:pt x="1964630" y="632748"/>
                  <a:pt x="1964630" y="663229"/>
                </a:cubicBezTo>
                <a:cubicBezTo>
                  <a:pt x="1964630" y="693710"/>
                  <a:pt x="1939921" y="718420"/>
                  <a:pt x="1909437" y="718420"/>
                </a:cubicBezTo>
                <a:cubicBezTo>
                  <a:pt x="1878955" y="718420"/>
                  <a:pt x="1854244" y="693710"/>
                  <a:pt x="1854244" y="663229"/>
                </a:cubicBezTo>
                <a:cubicBezTo>
                  <a:pt x="1854244" y="632748"/>
                  <a:pt x="1878955" y="608038"/>
                  <a:pt x="1909437" y="608038"/>
                </a:cubicBezTo>
                <a:close/>
                <a:moveTo>
                  <a:pt x="1779142" y="608038"/>
                </a:moveTo>
                <a:cubicBezTo>
                  <a:pt x="1809626" y="608038"/>
                  <a:pt x="1834335" y="632748"/>
                  <a:pt x="1834335" y="663229"/>
                </a:cubicBezTo>
                <a:cubicBezTo>
                  <a:pt x="1834335" y="693710"/>
                  <a:pt x="1809626" y="718420"/>
                  <a:pt x="1779142" y="718420"/>
                </a:cubicBezTo>
                <a:cubicBezTo>
                  <a:pt x="1748663" y="718420"/>
                  <a:pt x="1723950" y="693710"/>
                  <a:pt x="1723950" y="663229"/>
                </a:cubicBezTo>
                <a:cubicBezTo>
                  <a:pt x="1723950" y="632748"/>
                  <a:pt x="1748663" y="608038"/>
                  <a:pt x="1779142" y="608038"/>
                </a:cubicBezTo>
                <a:close/>
                <a:moveTo>
                  <a:pt x="1645508" y="608038"/>
                </a:moveTo>
                <a:cubicBezTo>
                  <a:pt x="1675988" y="608038"/>
                  <a:pt x="1700702" y="632748"/>
                  <a:pt x="1700702" y="663229"/>
                </a:cubicBezTo>
                <a:cubicBezTo>
                  <a:pt x="1700702" y="693710"/>
                  <a:pt x="1675988" y="718420"/>
                  <a:pt x="1645508" y="718420"/>
                </a:cubicBezTo>
                <a:cubicBezTo>
                  <a:pt x="1615024" y="718420"/>
                  <a:pt x="1590311" y="693710"/>
                  <a:pt x="1590311" y="663229"/>
                </a:cubicBezTo>
                <a:cubicBezTo>
                  <a:pt x="1590311" y="632748"/>
                  <a:pt x="1615024" y="608038"/>
                  <a:pt x="1645508" y="608038"/>
                </a:cubicBezTo>
                <a:close/>
                <a:moveTo>
                  <a:pt x="1515217" y="608038"/>
                </a:moveTo>
                <a:cubicBezTo>
                  <a:pt x="1545695" y="608038"/>
                  <a:pt x="1570402" y="632748"/>
                  <a:pt x="1570402" y="663229"/>
                </a:cubicBezTo>
                <a:cubicBezTo>
                  <a:pt x="1570402" y="693710"/>
                  <a:pt x="1545695" y="718420"/>
                  <a:pt x="1515217" y="718420"/>
                </a:cubicBezTo>
                <a:cubicBezTo>
                  <a:pt x="1484732" y="718420"/>
                  <a:pt x="1460020" y="693710"/>
                  <a:pt x="1460020" y="663229"/>
                </a:cubicBezTo>
                <a:cubicBezTo>
                  <a:pt x="1460020" y="632748"/>
                  <a:pt x="1484732" y="608038"/>
                  <a:pt x="1515217" y="608038"/>
                </a:cubicBezTo>
                <a:close/>
                <a:moveTo>
                  <a:pt x="1381573" y="608038"/>
                </a:moveTo>
                <a:cubicBezTo>
                  <a:pt x="1412057" y="608038"/>
                  <a:pt x="1436767" y="632748"/>
                  <a:pt x="1436767" y="663229"/>
                </a:cubicBezTo>
                <a:cubicBezTo>
                  <a:pt x="1436767" y="693710"/>
                  <a:pt x="1412057" y="718420"/>
                  <a:pt x="1381573" y="718420"/>
                </a:cubicBezTo>
                <a:cubicBezTo>
                  <a:pt x="1351097" y="718420"/>
                  <a:pt x="1326384" y="693710"/>
                  <a:pt x="1326384" y="663229"/>
                </a:cubicBezTo>
                <a:cubicBezTo>
                  <a:pt x="1326384" y="632748"/>
                  <a:pt x="1351097" y="608038"/>
                  <a:pt x="1381573" y="608038"/>
                </a:cubicBezTo>
                <a:close/>
                <a:moveTo>
                  <a:pt x="1251282" y="608038"/>
                </a:moveTo>
                <a:cubicBezTo>
                  <a:pt x="1281766" y="608038"/>
                  <a:pt x="1306476" y="632748"/>
                  <a:pt x="1306476" y="663229"/>
                </a:cubicBezTo>
                <a:cubicBezTo>
                  <a:pt x="1306476" y="693710"/>
                  <a:pt x="1281766" y="718420"/>
                  <a:pt x="1251282" y="718420"/>
                </a:cubicBezTo>
                <a:cubicBezTo>
                  <a:pt x="1220801" y="718420"/>
                  <a:pt x="1196089" y="693710"/>
                  <a:pt x="1196089" y="663229"/>
                </a:cubicBezTo>
                <a:cubicBezTo>
                  <a:pt x="1196089" y="632748"/>
                  <a:pt x="1220801" y="608038"/>
                  <a:pt x="1251282" y="608038"/>
                </a:cubicBezTo>
                <a:close/>
                <a:moveTo>
                  <a:pt x="8143386" y="494447"/>
                </a:moveTo>
                <a:cubicBezTo>
                  <a:pt x="8173868" y="494447"/>
                  <a:pt x="8198578" y="519157"/>
                  <a:pt x="8198578" y="549638"/>
                </a:cubicBezTo>
                <a:cubicBezTo>
                  <a:pt x="8198578" y="580119"/>
                  <a:pt x="8173868" y="604829"/>
                  <a:pt x="8143386" y="604829"/>
                </a:cubicBezTo>
                <a:cubicBezTo>
                  <a:pt x="8112904" y="604829"/>
                  <a:pt x="8088194" y="580119"/>
                  <a:pt x="8088194" y="549638"/>
                </a:cubicBezTo>
                <a:cubicBezTo>
                  <a:pt x="8088194" y="519157"/>
                  <a:pt x="8112904" y="494447"/>
                  <a:pt x="8143386" y="494447"/>
                </a:cubicBezTo>
                <a:close/>
                <a:moveTo>
                  <a:pt x="8009753" y="494447"/>
                </a:moveTo>
                <a:cubicBezTo>
                  <a:pt x="8040235" y="494447"/>
                  <a:pt x="8064945" y="519157"/>
                  <a:pt x="8064945" y="549638"/>
                </a:cubicBezTo>
                <a:cubicBezTo>
                  <a:pt x="8064945" y="580119"/>
                  <a:pt x="8040235" y="604829"/>
                  <a:pt x="8009753" y="604829"/>
                </a:cubicBezTo>
                <a:cubicBezTo>
                  <a:pt x="7979271" y="604829"/>
                  <a:pt x="7954561" y="580119"/>
                  <a:pt x="7954561" y="549638"/>
                </a:cubicBezTo>
                <a:cubicBezTo>
                  <a:pt x="7954561" y="519157"/>
                  <a:pt x="7979271" y="494447"/>
                  <a:pt x="8009753" y="494447"/>
                </a:cubicBezTo>
                <a:close/>
                <a:moveTo>
                  <a:pt x="7876118" y="494447"/>
                </a:moveTo>
                <a:cubicBezTo>
                  <a:pt x="7906600" y="494447"/>
                  <a:pt x="7931310" y="519157"/>
                  <a:pt x="7931310" y="549638"/>
                </a:cubicBezTo>
                <a:cubicBezTo>
                  <a:pt x="7931310" y="580119"/>
                  <a:pt x="7906600" y="604829"/>
                  <a:pt x="7876118" y="604829"/>
                </a:cubicBezTo>
                <a:cubicBezTo>
                  <a:pt x="7845636" y="604829"/>
                  <a:pt x="7820926" y="580119"/>
                  <a:pt x="7820926" y="549638"/>
                </a:cubicBezTo>
                <a:cubicBezTo>
                  <a:pt x="7820926" y="519157"/>
                  <a:pt x="7845636" y="494447"/>
                  <a:pt x="7876118" y="494447"/>
                </a:cubicBezTo>
                <a:close/>
                <a:moveTo>
                  <a:pt x="7745824" y="494447"/>
                </a:moveTo>
                <a:cubicBezTo>
                  <a:pt x="7776306" y="494447"/>
                  <a:pt x="7801016" y="519157"/>
                  <a:pt x="7801016" y="549638"/>
                </a:cubicBezTo>
                <a:cubicBezTo>
                  <a:pt x="7801016" y="580119"/>
                  <a:pt x="7776306" y="604829"/>
                  <a:pt x="7745824" y="604829"/>
                </a:cubicBezTo>
                <a:cubicBezTo>
                  <a:pt x="7715342" y="604829"/>
                  <a:pt x="7690632" y="580119"/>
                  <a:pt x="7690632" y="549638"/>
                </a:cubicBezTo>
                <a:cubicBezTo>
                  <a:pt x="7690632" y="519157"/>
                  <a:pt x="7715342" y="494447"/>
                  <a:pt x="7745824" y="494447"/>
                </a:cubicBezTo>
                <a:close/>
                <a:moveTo>
                  <a:pt x="7608850" y="494447"/>
                </a:moveTo>
                <a:cubicBezTo>
                  <a:pt x="7639332" y="494447"/>
                  <a:pt x="7664042" y="519157"/>
                  <a:pt x="7664042" y="549638"/>
                </a:cubicBezTo>
                <a:cubicBezTo>
                  <a:pt x="7664042" y="580119"/>
                  <a:pt x="7639332" y="604829"/>
                  <a:pt x="7608850" y="604829"/>
                </a:cubicBezTo>
                <a:cubicBezTo>
                  <a:pt x="7578368" y="604829"/>
                  <a:pt x="7553658" y="580119"/>
                  <a:pt x="7553658" y="549638"/>
                </a:cubicBezTo>
                <a:cubicBezTo>
                  <a:pt x="7553658" y="519157"/>
                  <a:pt x="7578368" y="494447"/>
                  <a:pt x="7608850" y="494447"/>
                </a:cubicBezTo>
                <a:close/>
                <a:moveTo>
                  <a:pt x="7481895" y="494447"/>
                </a:moveTo>
                <a:cubicBezTo>
                  <a:pt x="7512377" y="494447"/>
                  <a:pt x="7537087" y="519157"/>
                  <a:pt x="7537087" y="549638"/>
                </a:cubicBezTo>
                <a:cubicBezTo>
                  <a:pt x="7537087" y="580119"/>
                  <a:pt x="7512377" y="604829"/>
                  <a:pt x="7481895" y="604829"/>
                </a:cubicBezTo>
                <a:cubicBezTo>
                  <a:pt x="7451413" y="604829"/>
                  <a:pt x="7426703" y="580119"/>
                  <a:pt x="7426703" y="549638"/>
                </a:cubicBezTo>
                <a:cubicBezTo>
                  <a:pt x="7426703" y="519157"/>
                  <a:pt x="7451413" y="494447"/>
                  <a:pt x="7481895" y="494447"/>
                </a:cubicBezTo>
                <a:close/>
                <a:moveTo>
                  <a:pt x="7341580" y="494447"/>
                </a:moveTo>
                <a:cubicBezTo>
                  <a:pt x="7372062" y="494447"/>
                  <a:pt x="7396772" y="519157"/>
                  <a:pt x="7396772" y="549638"/>
                </a:cubicBezTo>
                <a:cubicBezTo>
                  <a:pt x="7396772" y="580119"/>
                  <a:pt x="7372062" y="604829"/>
                  <a:pt x="7341580" y="604829"/>
                </a:cubicBezTo>
                <a:cubicBezTo>
                  <a:pt x="7311098" y="604829"/>
                  <a:pt x="7286388" y="580119"/>
                  <a:pt x="7286388" y="549638"/>
                </a:cubicBezTo>
                <a:cubicBezTo>
                  <a:pt x="7286388" y="519157"/>
                  <a:pt x="7311098" y="494447"/>
                  <a:pt x="7341580" y="494447"/>
                </a:cubicBezTo>
                <a:close/>
                <a:moveTo>
                  <a:pt x="7211286" y="494447"/>
                </a:moveTo>
                <a:cubicBezTo>
                  <a:pt x="7241768" y="494447"/>
                  <a:pt x="7266478" y="519157"/>
                  <a:pt x="7266478" y="549638"/>
                </a:cubicBezTo>
                <a:cubicBezTo>
                  <a:pt x="7266478" y="580119"/>
                  <a:pt x="7241768" y="604829"/>
                  <a:pt x="7211286" y="604829"/>
                </a:cubicBezTo>
                <a:cubicBezTo>
                  <a:pt x="7180804" y="604829"/>
                  <a:pt x="7156094" y="580119"/>
                  <a:pt x="7156094" y="549638"/>
                </a:cubicBezTo>
                <a:cubicBezTo>
                  <a:pt x="7156094" y="519157"/>
                  <a:pt x="7180804" y="494447"/>
                  <a:pt x="7211286" y="494447"/>
                </a:cubicBezTo>
                <a:close/>
                <a:moveTo>
                  <a:pt x="7080994" y="494447"/>
                </a:moveTo>
                <a:cubicBezTo>
                  <a:pt x="7111476" y="494447"/>
                  <a:pt x="7136186" y="519157"/>
                  <a:pt x="7136186" y="549638"/>
                </a:cubicBezTo>
                <a:cubicBezTo>
                  <a:pt x="7136186" y="580119"/>
                  <a:pt x="7111476" y="604829"/>
                  <a:pt x="7080994" y="604829"/>
                </a:cubicBezTo>
                <a:cubicBezTo>
                  <a:pt x="7050512" y="604829"/>
                  <a:pt x="7025802" y="580119"/>
                  <a:pt x="7025802" y="549638"/>
                </a:cubicBezTo>
                <a:cubicBezTo>
                  <a:pt x="7025802" y="519157"/>
                  <a:pt x="7050512" y="494447"/>
                  <a:pt x="7080994" y="494447"/>
                </a:cubicBezTo>
                <a:close/>
                <a:moveTo>
                  <a:pt x="6947358" y="494447"/>
                </a:moveTo>
                <a:cubicBezTo>
                  <a:pt x="6977840" y="494447"/>
                  <a:pt x="7002550" y="519157"/>
                  <a:pt x="7002550" y="549638"/>
                </a:cubicBezTo>
                <a:cubicBezTo>
                  <a:pt x="7002550" y="580119"/>
                  <a:pt x="6977840" y="604829"/>
                  <a:pt x="6947358" y="604829"/>
                </a:cubicBezTo>
                <a:cubicBezTo>
                  <a:pt x="6916876" y="604829"/>
                  <a:pt x="6892166" y="580119"/>
                  <a:pt x="6892166" y="549638"/>
                </a:cubicBezTo>
                <a:cubicBezTo>
                  <a:pt x="6892166" y="519157"/>
                  <a:pt x="6916876" y="494447"/>
                  <a:pt x="6947358" y="494447"/>
                </a:cubicBezTo>
                <a:close/>
                <a:moveTo>
                  <a:pt x="6289207" y="494447"/>
                </a:moveTo>
                <a:cubicBezTo>
                  <a:pt x="6319689" y="494447"/>
                  <a:pt x="6344399" y="519157"/>
                  <a:pt x="6344399" y="549638"/>
                </a:cubicBezTo>
                <a:cubicBezTo>
                  <a:pt x="6344399" y="580119"/>
                  <a:pt x="6319689" y="604829"/>
                  <a:pt x="6289207" y="604829"/>
                </a:cubicBezTo>
                <a:cubicBezTo>
                  <a:pt x="6258725" y="604829"/>
                  <a:pt x="6234015" y="580119"/>
                  <a:pt x="6234015" y="549638"/>
                </a:cubicBezTo>
                <a:cubicBezTo>
                  <a:pt x="6234015" y="519157"/>
                  <a:pt x="6258725" y="494447"/>
                  <a:pt x="6289207" y="494447"/>
                </a:cubicBezTo>
                <a:close/>
                <a:moveTo>
                  <a:pt x="4030786" y="494447"/>
                </a:moveTo>
                <a:cubicBezTo>
                  <a:pt x="4061268" y="494447"/>
                  <a:pt x="4085978" y="519157"/>
                  <a:pt x="4085978" y="549638"/>
                </a:cubicBezTo>
                <a:cubicBezTo>
                  <a:pt x="4085978" y="580119"/>
                  <a:pt x="4061268" y="604829"/>
                  <a:pt x="4030786" y="604829"/>
                </a:cubicBezTo>
                <a:cubicBezTo>
                  <a:pt x="4000304" y="604829"/>
                  <a:pt x="3975594" y="580119"/>
                  <a:pt x="3975594" y="549638"/>
                </a:cubicBezTo>
                <a:cubicBezTo>
                  <a:pt x="3975594" y="519157"/>
                  <a:pt x="4000304" y="494447"/>
                  <a:pt x="4030786" y="494447"/>
                </a:cubicBezTo>
                <a:close/>
                <a:moveTo>
                  <a:pt x="3897148" y="494447"/>
                </a:moveTo>
                <a:cubicBezTo>
                  <a:pt x="3927630" y="494447"/>
                  <a:pt x="3952340" y="519157"/>
                  <a:pt x="3952340" y="549638"/>
                </a:cubicBezTo>
                <a:cubicBezTo>
                  <a:pt x="3952340" y="580119"/>
                  <a:pt x="3927630" y="604829"/>
                  <a:pt x="3897148" y="604829"/>
                </a:cubicBezTo>
                <a:cubicBezTo>
                  <a:pt x="3866666" y="604829"/>
                  <a:pt x="3841956" y="580119"/>
                  <a:pt x="3841956" y="549638"/>
                </a:cubicBezTo>
                <a:cubicBezTo>
                  <a:pt x="3841956" y="519157"/>
                  <a:pt x="3866666" y="494447"/>
                  <a:pt x="3897148" y="494447"/>
                </a:cubicBezTo>
                <a:close/>
                <a:moveTo>
                  <a:pt x="3763514" y="494447"/>
                </a:moveTo>
                <a:cubicBezTo>
                  <a:pt x="3793996" y="494447"/>
                  <a:pt x="3818706" y="519157"/>
                  <a:pt x="3818706" y="549638"/>
                </a:cubicBezTo>
                <a:cubicBezTo>
                  <a:pt x="3818706" y="580119"/>
                  <a:pt x="3793996" y="604829"/>
                  <a:pt x="3763514" y="604829"/>
                </a:cubicBezTo>
                <a:cubicBezTo>
                  <a:pt x="3733032" y="604829"/>
                  <a:pt x="3708322" y="580119"/>
                  <a:pt x="3708322" y="549638"/>
                </a:cubicBezTo>
                <a:cubicBezTo>
                  <a:pt x="3708322" y="519157"/>
                  <a:pt x="3733032" y="494447"/>
                  <a:pt x="3763514" y="494447"/>
                </a:cubicBezTo>
                <a:close/>
                <a:moveTo>
                  <a:pt x="3633221" y="494447"/>
                </a:moveTo>
                <a:cubicBezTo>
                  <a:pt x="3663703" y="494447"/>
                  <a:pt x="3688413" y="519157"/>
                  <a:pt x="3688413" y="549638"/>
                </a:cubicBezTo>
                <a:cubicBezTo>
                  <a:pt x="3688413" y="580119"/>
                  <a:pt x="3663703" y="604829"/>
                  <a:pt x="3633221" y="604829"/>
                </a:cubicBezTo>
                <a:cubicBezTo>
                  <a:pt x="3602739" y="604829"/>
                  <a:pt x="3578029" y="580119"/>
                  <a:pt x="3578029" y="549638"/>
                </a:cubicBezTo>
                <a:cubicBezTo>
                  <a:pt x="3578029" y="519157"/>
                  <a:pt x="3602739" y="494447"/>
                  <a:pt x="3633221" y="494447"/>
                </a:cubicBezTo>
                <a:close/>
                <a:moveTo>
                  <a:pt x="3499589" y="494447"/>
                </a:moveTo>
                <a:cubicBezTo>
                  <a:pt x="3530071" y="494447"/>
                  <a:pt x="3554781" y="519157"/>
                  <a:pt x="3554781" y="549638"/>
                </a:cubicBezTo>
                <a:cubicBezTo>
                  <a:pt x="3554781" y="580119"/>
                  <a:pt x="3530071" y="604829"/>
                  <a:pt x="3499589" y="604829"/>
                </a:cubicBezTo>
                <a:cubicBezTo>
                  <a:pt x="3469107" y="604829"/>
                  <a:pt x="3444397" y="580119"/>
                  <a:pt x="3444397" y="549638"/>
                </a:cubicBezTo>
                <a:cubicBezTo>
                  <a:pt x="3444397" y="519157"/>
                  <a:pt x="3469107" y="494447"/>
                  <a:pt x="3499589" y="494447"/>
                </a:cubicBezTo>
                <a:close/>
                <a:moveTo>
                  <a:pt x="3369292" y="494447"/>
                </a:moveTo>
                <a:cubicBezTo>
                  <a:pt x="3399774" y="494447"/>
                  <a:pt x="3424484" y="519157"/>
                  <a:pt x="3424484" y="549638"/>
                </a:cubicBezTo>
                <a:cubicBezTo>
                  <a:pt x="3424484" y="580119"/>
                  <a:pt x="3399774" y="604829"/>
                  <a:pt x="3369292" y="604829"/>
                </a:cubicBezTo>
                <a:cubicBezTo>
                  <a:pt x="3338810" y="604829"/>
                  <a:pt x="3314100" y="580119"/>
                  <a:pt x="3314100" y="549638"/>
                </a:cubicBezTo>
                <a:cubicBezTo>
                  <a:pt x="3314100" y="519157"/>
                  <a:pt x="3338810" y="494447"/>
                  <a:pt x="3369292" y="494447"/>
                </a:cubicBezTo>
                <a:close/>
                <a:moveTo>
                  <a:pt x="3235657" y="494447"/>
                </a:moveTo>
                <a:cubicBezTo>
                  <a:pt x="3266139" y="494447"/>
                  <a:pt x="3290849" y="519157"/>
                  <a:pt x="3290849" y="549638"/>
                </a:cubicBezTo>
                <a:cubicBezTo>
                  <a:pt x="3290849" y="580119"/>
                  <a:pt x="3266139" y="604829"/>
                  <a:pt x="3235657" y="604829"/>
                </a:cubicBezTo>
                <a:cubicBezTo>
                  <a:pt x="3205175" y="604829"/>
                  <a:pt x="3180465" y="580119"/>
                  <a:pt x="3180465" y="549638"/>
                </a:cubicBezTo>
                <a:cubicBezTo>
                  <a:pt x="3180465" y="519157"/>
                  <a:pt x="3205175" y="494447"/>
                  <a:pt x="3235657" y="494447"/>
                </a:cubicBezTo>
                <a:close/>
                <a:moveTo>
                  <a:pt x="2437297" y="494447"/>
                </a:moveTo>
                <a:cubicBezTo>
                  <a:pt x="2467779" y="494447"/>
                  <a:pt x="2492487" y="519157"/>
                  <a:pt x="2492487" y="549638"/>
                </a:cubicBezTo>
                <a:cubicBezTo>
                  <a:pt x="2492487" y="580119"/>
                  <a:pt x="2467779" y="604829"/>
                  <a:pt x="2437297" y="604829"/>
                </a:cubicBezTo>
                <a:cubicBezTo>
                  <a:pt x="2406818" y="604829"/>
                  <a:pt x="2382108" y="580119"/>
                  <a:pt x="2382108" y="549638"/>
                </a:cubicBezTo>
                <a:cubicBezTo>
                  <a:pt x="2382108" y="519157"/>
                  <a:pt x="2406818" y="494447"/>
                  <a:pt x="2437297" y="494447"/>
                </a:cubicBezTo>
                <a:close/>
                <a:moveTo>
                  <a:pt x="2303664" y="494447"/>
                </a:moveTo>
                <a:cubicBezTo>
                  <a:pt x="2334145" y="494447"/>
                  <a:pt x="2358856" y="519157"/>
                  <a:pt x="2358856" y="549638"/>
                </a:cubicBezTo>
                <a:cubicBezTo>
                  <a:pt x="2358856" y="580119"/>
                  <a:pt x="2334145" y="604829"/>
                  <a:pt x="2303664" y="604829"/>
                </a:cubicBezTo>
                <a:cubicBezTo>
                  <a:pt x="2273182" y="604829"/>
                  <a:pt x="2248473" y="580119"/>
                  <a:pt x="2248473" y="549638"/>
                </a:cubicBezTo>
                <a:cubicBezTo>
                  <a:pt x="2248473" y="519157"/>
                  <a:pt x="2273182" y="494447"/>
                  <a:pt x="2303664" y="494447"/>
                </a:cubicBezTo>
                <a:close/>
                <a:moveTo>
                  <a:pt x="2173372" y="494447"/>
                </a:moveTo>
                <a:cubicBezTo>
                  <a:pt x="2203854" y="494447"/>
                  <a:pt x="2228565" y="519157"/>
                  <a:pt x="2228565" y="549638"/>
                </a:cubicBezTo>
                <a:cubicBezTo>
                  <a:pt x="2228565" y="580119"/>
                  <a:pt x="2203854" y="604829"/>
                  <a:pt x="2173372" y="604829"/>
                </a:cubicBezTo>
                <a:cubicBezTo>
                  <a:pt x="2142889" y="604829"/>
                  <a:pt x="2118180" y="580119"/>
                  <a:pt x="2118180" y="549638"/>
                </a:cubicBezTo>
                <a:cubicBezTo>
                  <a:pt x="2118180" y="519157"/>
                  <a:pt x="2142889" y="494447"/>
                  <a:pt x="2173372" y="494447"/>
                </a:cubicBezTo>
                <a:close/>
                <a:moveTo>
                  <a:pt x="2039736" y="494447"/>
                </a:moveTo>
                <a:cubicBezTo>
                  <a:pt x="2070218" y="494447"/>
                  <a:pt x="2094930" y="519157"/>
                  <a:pt x="2094930" y="549638"/>
                </a:cubicBezTo>
                <a:cubicBezTo>
                  <a:pt x="2094930" y="580119"/>
                  <a:pt x="2070218" y="604829"/>
                  <a:pt x="2039736" y="604829"/>
                </a:cubicBezTo>
                <a:cubicBezTo>
                  <a:pt x="2009254" y="604829"/>
                  <a:pt x="1984543" y="580119"/>
                  <a:pt x="1984543" y="549638"/>
                </a:cubicBezTo>
                <a:cubicBezTo>
                  <a:pt x="1984543" y="519157"/>
                  <a:pt x="2009254" y="494447"/>
                  <a:pt x="2039736" y="494447"/>
                </a:cubicBezTo>
                <a:close/>
                <a:moveTo>
                  <a:pt x="1909437" y="494447"/>
                </a:moveTo>
                <a:cubicBezTo>
                  <a:pt x="1939921" y="494447"/>
                  <a:pt x="1964630" y="519157"/>
                  <a:pt x="1964630" y="549638"/>
                </a:cubicBezTo>
                <a:cubicBezTo>
                  <a:pt x="1964630" y="580119"/>
                  <a:pt x="1939921" y="604829"/>
                  <a:pt x="1909437" y="604829"/>
                </a:cubicBezTo>
                <a:cubicBezTo>
                  <a:pt x="1878955" y="604829"/>
                  <a:pt x="1854244" y="580119"/>
                  <a:pt x="1854244" y="549638"/>
                </a:cubicBezTo>
                <a:cubicBezTo>
                  <a:pt x="1854244" y="519157"/>
                  <a:pt x="1878955" y="494447"/>
                  <a:pt x="1909437" y="494447"/>
                </a:cubicBezTo>
                <a:close/>
                <a:moveTo>
                  <a:pt x="1779142" y="494447"/>
                </a:moveTo>
                <a:cubicBezTo>
                  <a:pt x="1809626" y="494447"/>
                  <a:pt x="1834335" y="519157"/>
                  <a:pt x="1834335" y="549638"/>
                </a:cubicBezTo>
                <a:cubicBezTo>
                  <a:pt x="1834335" y="580119"/>
                  <a:pt x="1809626" y="604829"/>
                  <a:pt x="1779142" y="604829"/>
                </a:cubicBezTo>
                <a:cubicBezTo>
                  <a:pt x="1748663" y="604829"/>
                  <a:pt x="1723950" y="580119"/>
                  <a:pt x="1723950" y="549638"/>
                </a:cubicBezTo>
                <a:cubicBezTo>
                  <a:pt x="1723950" y="519157"/>
                  <a:pt x="1748663" y="494447"/>
                  <a:pt x="1779142" y="494447"/>
                </a:cubicBezTo>
                <a:close/>
                <a:moveTo>
                  <a:pt x="1645508" y="494447"/>
                </a:moveTo>
                <a:cubicBezTo>
                  <a:pt x="1675988" y="494447"/>
                  <a:pt x="1700702" y="519157"/>
                  <a:pt x="1700702" y="549638"/>
                </a:cubicBezTo>
                <a:cubicBezTo>
                  <a:pt x="1700702" y="580119"/>
                  <a:pt x="1675988" y="604829"/>
                  <a:pt x="1645508" y="604829"/>
                </a:cubicBezTo>
                <a:cubicBezTo>
                  <a:pt x="1615024" y="604829"/>
                  <a:pt x="1590311" y="580119"/>
                  <a:pt x="1590311" y="549638"/>
                </a:cubicBezTo>
                <a:cubicBezTo>
                  <a:pt x="1590311" y="519157"/>
                  <a:pt x="1615024" y="494447"/>
                  <a:pt x="1645508" y="494447"/>
                </a:cubicBezTo>
                <a:close/>
                <a:moveTo>
                  <a:pt x="1515217" y="494447"/>
                </a:moveTo>
                <a:cubicBezTo>
                  <a:pt x="1545695" y="494447"/>
                  <a:pt x="1570402" y="519157"/>
                  <a:pt x="1570402" y="549638"/>
                </a:cubicBezTo>
                <a:cubicBezTo>
                  <a:pt x="1570402" y="580119"/>
                  <a:pt x="1545695" y="604829"/>
                  <a:pt x="1515217" y="604829"/>
                </a:cubicBezTo>
                <a:cubicBezTo>
                  <a:pt x="1484732" y="604829"/>
                  <a:pt x="1460020" y="580119"/>
                  <a:pt x="1460020" y="549638"/>
                </a:cubicBezTo>
                <a:cubicBezTo>
                  <a:pt x="1460020" y="519157"/>
                  <a:pt x="1484732" y="494447"/>
                  <a:pt x="1515217" y="494447"/>
                </a:cubicBezTo>
                <a:close/>
                <a:moveTo>
                  <a:pt x="1381573" y="494447"/>
                </a:moveTo>
                <a:cubicBezTo>
                  <a:pt x="1412057" y="494447"/>
                  <a:pt x="1436767" y="519157"/>
                  <a:pt x="1436767" y="549638"/>
                </a:cubicBezTo>
                <a:cubicBezTo>
                  <a:pt x="1436767" y="580119"/>
                  <a:pt x="1412057" y="604829"/>
                  <a:pt x="1381573" y="604829"/>
                </a:cubicBezTo>
                <a:cubicBezTo>
                  <a:pt x="1351097" y="604829"/>
                  <a:pt x="1326384" y="580119"/>
                  <a:pt x="1326384" y="549638"/>
                </a:cubicBezTo>
                <a:cubicBezTo>
                  <a:pt x="1326384" y="519157"/>
                  <a:pt x="1351097" y="494447"/>
                  <a:pt x="1381573" y="494447"/>
                </a:cubicBezTo>
                <a:close/>
                <a:moveTo>
                  <a:pt x="1251282" y="494447"/>
                </a:moveTo>
                <a:cubicBezTo>
                  <a:pt x="1281766" y="494447"/>
                  <a:pt x="1306476" y="519157"/>
                  <a:pt x="1306476" y="549638"/>
                </a:cubicBezTo>
                <a:cubicBezTo>
                  <a:pt x="1306476" y="580119"/>
                  <a:pt x="1281766" y="604829"/>
                  <a:pt x="1251282" y="604829"/>
                </a:cubicBezTo>
                <a:cubicBezTo>
                  <a:pt x="1220801" y="604829"/>
                  <a:pt x="1196089" y="580119"/>
                  <a:pt x="1196089" y="549638"/>
                </a:cubicBezTo>
                <a:cubicBezTo>
                  <a:pt x="1196089" y="519157"/>
                  <a:pt x="1220801" y="494447"/>
                  <a:pt x="1251282" y="494447"/>
                </a:cubicBezTo>
                <a:close/>
                <a:moveTo>
                  <a:pt x="8801538" y="364154"/>
                </a:moveTo>
                <a:cubicBezTo>
                  <a:pt x="8832020" y="364154"/>
                  <a:pt x="8856730" y="388864"/>
                  <a:pt x="8856730" y="419345"/>
                </a:cubicBezTo>
                <a:cubicBezTo>
                  <a:pt x="8856730" y="449826"/>
                  <a:pt x="8832020" y="474536"/>
                  <a:pt x="8801538" y="474536"/>
                </a:cubicBezTo>
                <a:cubicBezTo>
                  <a:pt x="8771056" y="474536"/>
                  <a:pt x="8746346" y="449826"/>
                  <a:pt x="8746346" y="419345"/>
                </a:cubicBezTo>
                <a:cubicBezTo>
                  <a:pt x="8746346" y="388864"/>
                  <a:pt x="8771056" y="364154"/>
                  <a:pt x="8801538" y="364154"/>
                </a:cubicBezTo>
                <a:close/>
                <a:moveTo>
                  <a:pt x="8671244" y="364154"/>
                </a:moveTo>
                <a:cubicBezTo>
                  <a:pt x="8701726" y="364154"/>
                  <a:pt x="8726436" y="388864"/>
                  <a:pt x="8726436" y="419345"/>
                </a:cubicBezTo>
                <a:cubicBezTo>
                  <a:pt x="8726436" y="449826"/>
                  <a:pt x="8701726" y="474536"/>
                  <a:pt x="8671244" y="474536"/>
                </a:cubicBezTo>
                <a:cubicBezTo>
                  <a:pt x="8640762" y="474536"/>
                  <a:pt x="8616052" y="449826"/>
                  <a:pt x="8616052" y="419345"/>
                </a:cubicBezTo>
                <a:cubicBezTo>
                  <a:pt x="8616052" y="388864"/>
                  <a:pt x="8640762" y="364154"/>
                  <a:pt x="8671244" y="364154"/>
                </a:cubicBezTo>
                <a:close/>
                <a:moveTo>
                  <a:pt x="8537609" y="364154"/>
                </a:moveTo>
                <a:cubicBezTo>
                  <a:pt x="8568091" y="364154"/>
                  <a:pt x="8592801" y="388864"/>
                  <a:pt x="8592801" y="419345"/>
                </a:cubicBezTo>
                <a:cubicBezTo>
                  <a:pt x="8592801" y="449826"/>
                  <a:pt x="8568091" y="474536"/>
                  <a:pt x="8537609" y="474536"/>
                </a:cubicBezTo>
                <a:cubicBezTo>
                  <a:pt x="8507127" y="474536"/>
                  <a:pt x="8482417" y="449826"/>
                  <a:pt x="8482417" y="419345"/>
                </a:cubicBezTo>
                <a:cubicBezTo>
                  <a:pt x="8482417" y="388864"/>
                  <a:pt x="8507127" y="364154"/>
                  <a:pt x="8537609" y="364154"/>
                </a:cubicBezTo>
                <a:close/>
                <a:moveTo>
                  <a:pt x="7745824" y="364154"/>
                </a:moveTo>
                <a:cubicBezTo>
                  <a:pt x="7776306" y="364154"/>
                  <a:pt x="7801016" y="388864"/>
                  <a:pt x="7801016" y="419345"/>
                </a:cubicBezTo>
                <a:cubicBezTo>
                  <a:pt x="7801016" y="449826"/>
                  <a:pt x="7776306" y="474536"/>
                  <a:pt x="7745824" y="474536"/>
                </a:cubicBezTo>
                <a:cubicBezTo>
                  <a:pt x="7715342" y="474536"/>
                  <a:pt x="7690632" y="449826"/>
                  <a:pt x="7690632" y="419345"/>
                </a:cubicBezTo>
                <a:cubicBezTo>
                  <a:pt x="7690632" y="388864"/>
                  <a:pt x="7715342" y="364154"/>
                  <a:pt x="7745824" y="364154"/>
                </a:cubicBezTo>
                <a:close/>
                <a:moveTo>
                  <a:pt x="7608850" y="364154"/>
                </a:moveTo>
                <a:cubicBezTo>
                  <a:pt x="7639332" y="364154"/>
                  <a:pt x="7664042" y="388864"/>
                  <a:pt x="7664042" y="419345"/>
                </a:cubicBezTo>
                <a:cubicBezTo>
                  <a:pt x="7664042" y="449826"/>
                  <a:pt x="7639332" y="474536"/>
                  <a:pt x="7608850" y="474536"/>
                </a:cubicBezTo>
                <a:cubicBezTo>
                  <a:pt x="7578368" y="474536"/>
                  <a:pt x="7553658" y="449826"/>
                  <a:pt x="7553658" y="419345"/>
                </a:cubicBezTo>
                <a:cubicBezTo>
                  <a:pt x="7553658" y="388864"/>
                  <a:pt x="7578368" y="364154"/>
                  <a:pt x="7608850" y="364154"/>
                </a:cubicBezTo>
                <a:close/>
                <a:moveTo>
                  <a:pt x="7481895" y="364154"/>
                </a:moveTo>
                <a:cubicBezTo>
                  <a:pt x="7512377" y="364154"/>
                  <a:pt x="7537087" y="388864"/>
                  <a:pt x="7537087" y="419345"/>
                </a:cubicBezTo>
                <a:cubicBezTo>
                  <a:pt x="7537087" y="449826"/>
                  <a:pt x="7512377" y="474536"/>
                  <a:pt x="7481895" y="474536"/>
                </a:cubicBezTo>
                <a:cubicBezTo>
                  <a:pt x="7451413" y="474536"/>
                  <a:pt x="7426703" y="449826"/>
                  <a:pt x="7426703" y="419345"/>
                </a:cubicBezTo>
                <a:cubicBezTo>
                  <a:pt x="7426703" y="388864"/>
                  <a:pt x="7451413" y="364154"/>
                  <a:pt x="7481895" y="364154"/>
                </a:cubicBezTo>
                <a:close/>
                <a:moveTo>
                  <a:pt x="7341580" y="364154"/>
                </a:moveTo>
                <a:cubicBezTo>
                  <a:pt x="7372062" y="364154"/>
                  <a:pt x="7396772" y="388864"/>
                  <a:pt x="7396772" y="419345"/>
                </a:cubicBezTo>
                <a:cubicBezTo>
                  <a:pt x="7396772" y="449826"/>
                  <a:pt x="7372062" y="474536"/>
                  <a:pt x="7341580" y="474536"/>
                </a:cubicBezTo>
                <a:cubicBezTo>
                  <a:pt x="7311098" y="474536"/>
                  <a:pt x="7286388" y="449826"/>
                  <a:pt x="7286388" y="419345"/>
                </a:cubicBezTo>
                <a:cubicBezTo>
                  <a:pt x="7286388" y="388864"/>
                  <a:pt x="7311098" y="364154"/>
                  <a:pt x="7341580" y="364154"/>
                </a:cubicBezTo>
                <a:close/>
                <a:moveTo>
                  <a:pt x="6553137" y="364154"/>
                </a:moveTo>
                <a:cubicBezTo>
                  <a:pt x="6583619" y="364154"/>
                  <a:pt x="6608329" y="388864"/>
                  <a:pt x="6608329" y="419345"/>
                </a:cubicBezTo>
                <a:cubicBezTo>
                  <a:pt x="6608329" y="449826"/>
                  <a:pt x="6583619" y="474536"/>
                  <a:pt x="6553137" y="474536"/>
                </a:cubicBezTo>
                <a:cubicBezTo>
                  <a:pt x="6522655" y="474536"/>
                  <a:pt x="6497945" y="449826"/>
                  <a:pt x="6497945" y="419345"/>
                </a:cubicBezTo>
                <a:cubicBezTo>
                  <a:pt x="6497945" y="388864"/>
                  <a:pt x="6522655" y="364154"/>
                  <a:pt x="6553137" y="364154"/>
                </a:cubicBezTo>
                <a:close/>
                <a:moveTo>
                  <a:pt x="6419503" y="364154"/>
                </a:moveTo>
                <a:cubicBezTo>
                  <a:pt x="6449985" y="364154"/>
                  <a:pt x="6474695" y="388864"/>
                  <a:pt x="6474695" y="419345"/>
                </a:cubicBezTo>
                <a:cubicBezTo>
                  <a:pt x="6474695" y="449826"/>
                  <a:pt x="6449985" y="474536"/>
                  <a:pt x="6419503" y="474536"/>
                </a:cubicBezTo>
                <a:cubicBezTo>
                  <a:pt x="6389021" y="474536"/>
                  <a:pt x="6364311" y="449826"/>
                  <a:pt x="6364311" y="419345"/>
                </a:cubicBezTo>
                <a:cubicBezTo>
                  <a:pt x="6364311" y="388864"/>
                  <a:pt x="6389021" y="364154"/>
                  <a:pt x="6419503" y="364154"/>
                </a:cubicBezTo>
                <a:close/>
                <a:moveTo>
                  <a:pt x="4030786" y="364154"/>
                </a:moveTo>
                <a:cubicBezTo>
                  <a:pt x="4061268" y="364154"/>
                  <a:pt x="4085978" y="388864"/>
                  <a:pt x="4085978" y="419345"/>
                </a:cubicBezTo>
                <a:cubicBezTo>
                  <a:pt x="4085978" y="449826"/>
                  <a:pt x="4061268" y="474536"/>
                  <a:pt x="4030786" y="474536"/>
                </a:cubicBezTo>
                <a:cubicBezTo>
                  <a:pt x="4000304" y="474536"/>
                  <a:pt x="3975594" y="449826"/>
                  <a:pt x="3975594" y="419345"/>
                </a:cubicBezTo>
                <a:cubicBezTo>
                  <a:pt x="3975594" y="388864"/>
                  <a:pt x="4000304" y="364154"/>
                  <a:pt x="4030786" y="364154"/>
                </a:cubicBezTo>
                <a:close/>
                <a:moveTo>
                  <a:pt x="3897148" y="364154"/>
                </a:moveTo>
                <a:cubicBezTo>
                  <a:pt x="3927630" y="364154"/>
                  <a:pt x="3952340" y="388864"/>
                  <a:pt x="3952340" y="419345"/>
                </a:cubicBezTo>
                <a:cubicBezTo>
                  <a:pt x="3952340" y="449826"/>
                  <a:pt x="3927630" y="474536"/>
                  <a:pt x="3897148" y="474536"/>
                </a:cubicBezTo>
                <a:cubicBezTo>
                  <a:pt x="3866666" y="474536"/>
                  <a:pt x="3841956" y="449826"/>
                  <a:pt x="3841956" y="419345"/>
                </a:cubicBezTo>
                <a:cubicBezTo>
                  <a:pt x="3841956" y="388864"/>
                  <a:pt x="3866666" y="364154"/>
                  <a:pt x="3897148" y="364154"/>
                </a:cubicBezTo>
                <a:close/>
                <a:moveTo>
                  <a:pt x="3763514" y="364154"/>
                </a:moveTo>
                <a:cubicBezTo>
                  <a:pt x="3793996" y="364154"/>
                  <a:pt x="3818706" y="388864"/>
                  <a:pt x="3818706" y="419345"/>
                </a:cubicBezTo>
                <a:cubicBezTo>
                  <a:pt x="3818706" y="449826"/>
                  <a:pt x="3793996" y="474536"/>
                  <a:pt x="3763514" y="474536"/>
                </a:cubicBezTo>
                <a:cubicBezTo>
                  <a:pt x="3733032" y="474536"/>
                  <a:pt x="3708322" y="449826"/>
                  <a:pt x="3708322" y="419345"/>
                </a:cubicBezTo>
                <a:cubicBezTo>
                  <a:pt x="3708322" y="388864"/>
                  <a:pt x="3733032" y="364154"/>
                  <a:pt x="3763514" y="364154"/>
                </a:cubicBezTo>
                <a:close/>
                <a:moveTo>
                  <a:pt x="3633221" y="364154"/>
                </a:moveTo>
                <a:cubicBezTo>
                  <a:pt x="3663703" y="364154"/>
                  <a:pt x="3688413" y="388864"/>
                  <a:pt x="3688413" y="419345"/>
                </a:cubicBezTo>
                <a:cubicBezTo>
                  <a:pt x="3688413" y="449826"/>
                  <a:pt x="3663703" y="474536"/>
                  <a:pt x="3633221" y="474536"/>
                </a:cubicBezTo>
                <a:cubicBezTo>
                  <a:pt x="3602739" y="474536"/>
                  <a:pt x="3578029" y="449826"/>
                  <a:pt x="3578029" y="419345"/>
                </a:cubicBezTo>
                <a:cubicBezTo>
                  <a:pt x="3578029" y="388864"/>
                  <a:pt x="3602739" y="364154"/>
                  <a:pt x="3633221" y="364154"/>
                </a:cubicBezTo>
                <a:close/>
                <a:moveTo>
                  <a:pt x="3499589" y="364154"/>
                </a:moveTo>
                <a:cubicBezTo>
                  <a:pt x="3530071" y="364154"/>
                  <a:pt x="3554781" y="388864"/>
                  <a:pt x="3554781" y="419345"/>
                </a:cubicBezTo>
                <a:cubicBezTo>
                  <a:pt x="3554781" y="449826"/>
                  <a:pt x="3530071" y="474536"/>
                  <a:pt x="3499589" y="474536"/>
                </a:cubicBezTo>
                <a:cubicBezTo>
                  <a:pt x="3469107" y="474536"/>
                  <a:pt x="3444397" y="449826"/>
                  <a:pt x="3444397" y="419345"/>
                </a:cubicBezTo>
                <a:cubicBezTo>
                  <a:pt x="3444397" y="388864"/>
                  <a:pt x="3469107" y="364154"/>
                  <a:pt x="3499589" y="364154"/>
                </a:cubicBezTo>
                <a:close/>
                <a:moveTo>
                  <a:pt x="3369292" y="364154"/>
                </a:moveTo>
                <a:cubicBezTo>
                  <a:pt x="3399774" y="364154"/>
                  <a:pt x="3424484" y="388864"/>
                  <a:pt x="3424484" y="419345"/>
                </a:cubicBezTo>
                <a:cubicBezTo>
                  <a:pt x="3424484" y="449826"/>
                  <a:pt x="3399774" y="474536"/>
                  <a:pt x="3369292" y="474536"/>
                </a:cubicBezTo>
                <a:cubicBezTo>
                  <a:pt x="3338810" y="474536"/>
                  <a:pt x="3314100" y="449826"/>
                  <a:pt x="3314100" y="419345"/>
                </a:cubicBezTo>
                <a:cubicBezTo>
                  <a:pt x="3314100" y="388864"/>
                  <a:pt x="3338810" y="364154"/>
                  <a:pt x="3369292" y="364154"/>
                </a:cubicBezTo>
                <a:close/>
                <a:moveTo>
                  <a:pt x="3235657" y="364154"/>
                </a:moveTo>
                <a:cubicBezTo>
                  <a:pt x="3266139" y="364154"/>
                  <a:pt x="3290849" y="388864"/>
                  <a:pt x="3290849" y="419345"/>
                </a:cubicBezTo>
                <a:cubicBezTo>
                  <a:pt x="3290849" y="449826"/>
                  <a:pt x="3266139" y="474536"/>
                  <a:pt x="3235657" y="474536"/>
                </a:cubicBezTo>
                <a:cubicBezTo>
                  <a:pt x="3205175" y="474536"/>
                  <a:pt x="3180465" y="449826"/>
                  <a:pt x="3180465" y="419345"/>
                </a:cubicBezTo>
                <a:cubicBezTo>
                  <a:pt x="3180465" y="388864"/>
                  <a:pt x="3205175" y="364154"/>
                  <a:pt x="3235657" y="364154"/>
                </a:cubicBezTo>
                <a:close/>
                <a:moveTo>
                  <a:pt x="3098681" y="364154"/>
                </a:moveTo>
                <a:cubicBezTo>
                  <a:pt x="3129163" y="364154"/>
                  <a:pt x="3153873" y="388864"/>
                  <a:pt x="3153873" y="419345"/>
                </a:cubicBezTo>
                <a:cubicBezTo>
                  <a:pt x="3153873" y="449826"/>
                  <a:pt x="3129163" y="474536"/>
                  <a:pt x="3098681" y="474536"/>
                </a:cubicBezTo>
                <a:cubicBezTo>
                  <a:pt x="3068199" y="474536"/>
                  <a:pt x="3043489" y="449826"/>
                  <a:pt x="3043489" y="419345"/>
                </a:cubicBezTo>
                <a:cubicBezTo>
                  <a:pt x="3043489" y="388864"/>
                  <a:pt x="3068199" y="364154"/>
                  <a:pt x="3098681" y="364154"/>
                </a:cubicBezTo>
                <a:close/>
                <a:moveTo>
                  <a:pt x="2971729" y="364154"/>
                </a:moveTo>
                <a:cubicBezTo>
                  <a:pt x="3002211" y="364154"/>
                  <a:pt x="3026921" y="388864"/>
                  <a:pt x="3026921" y="419345"/>
                </a:cubicBezTo>
                <a:cubicBezTo>
                  <a:pt x="3026921" y="449826"/>
                  <a:pt x="3002211" y="474536"/>
                  <a:pt x="2971729" y="474536"/>
                </a:cubicBezTo>
                <a:cubicBezTo>
                  <a:pt x="2941247" y="474536"/>
                  <a:pt x="2916537" y="449826"/>
                  <a:pt x="2916537" y="419345"/>
                </a:cubicBezTo>
                <a:cubicBezTo>
                  <a:pt x="2916537" y="388864"/>
                  <a:pt x="2941247" y="364154"/>
                  <a:pt x="2971729" y="364154"/>
                </a:cubicBezTo>
                <a:close/>
                <a:moveTo>
                  <a:pt x="2834862" y="364154"/>
                </a:moveTo>
                <a:cubicBezTo>
                  <a:pt x="2865342" y="364154"/>
                  <a:pt x="2890052" y="388864"/>
                  <a:pt x="2890052" y="419345"/>
                </a:cubicBezTo>
                <a:cubicBezTo>
                  <a:pt x="2890052" y="449826"/>
                  <a:pt x="2865342" y="474536"/>
                  <a:pt x="2834862" y="474536"/>
                </a:cubicBezTo>
                <a:cubicBezTo>
                  <a:pt x="2804379" y="474536"/>
                  <a:pt x="2779671" y="449826"/>
                  <a:pt x="2779671" y="419345"/>
                </a:cubicBezTo>
                <a:cubicBezTo>
                  <a:pt x="2779671" y="388864"/>
                  <a:pt x="2804379" y="364154"/>
                  <a:pt x="2834862" y="364154"/>
                </a:cubicBezTo>
                <a:close/>
                <a:moveTo>
                  <a:pt x="2437297" y="364154"/>
                </a:moveTo>
                <a:cubicBezTo>
                  <a:pt x="2467781" y="364154"/>
                  <a:pt x="2492487" y="388864"/>
                  <a:pt x="2492487" y="419345"/>
                </a:cubicBezTo>
                <a:cubicBezTo>
                  <a:pt x="2492487" y="449826"/>
                  <a:pt x="2467781" y="474536"/>
                  <a:pt x="2437297" y="474536"/>
                </a:cubicBezTo>
                <a:cubicBezTo>
                  <a:pt x="2406818" y="474536"/>
                  <a:pt x="2382108" y="449826"/>
                  <a:pt x="2382108" y="419345"/>
                </a:cubicBezTo>
                <a:cubicBezTo>
                  <a:pt x="2382108" y="388864"/>
                  <a:pt x="2406818" y="364154"/>
                  <a:pt x="2437297" y="364154"/>
                </a:cubicBezTo>
                <a:close/>
                <a:moveTo>
                  <a:pt x="2303664" y="364154"/>
                </a:moveTo>
                <a:cubicBezTo>
                  <a:pt x="2334146" y="364154"/>
                  <a:pt x="2358856" y="388864"/>
                  <a:pt x="2358856" y="419345"/>
                </a:cubicBezTo>
                <a:cubicBezTo>
                  <a:pt x="2358856" y="449826"/>
                  <a:pt x="2334146" y="474536"/>
                  <a:pt x="2303664" y="474536"/>
                </a:cubicBezTo>
                <a:cubicBezTo>
                  <a:pt x="2273184" y="474536"/>
                  <a:pt x="2248473" y="449826"/>
                  <a:pt x="2248473" y="419345"/>
                </a:cubicBezTo>
                <a:cubicBezTo>
                  <a:pt x="2248473" y="388864"/>
                  <a:pt x="2273184" y="364154"/>
                  <a:pt x="2303664" y="364154"/>
                </a:cubicBezTo>
                <a:close/>
                <a:moveTo>
                  <a:pt x="2173372" y="364154"/>
                </a:moveTo>
                <a:cubicBezTo>
                  <a:pt x="2203854" y="364154"/>
                  <a:pt x="2228565" y="388864"/>
                  <a:pt x="2228565" y="419345"/>
                </a:cubicBezTo>
                <a:cubicBezTo>
                  <a:pt x="2228565" y="449826"/>
                  <a:pt x="2203854" y="474536"/>
                  <a:pt x="2173372" y="474536"/>
                </a:cubicBezTo>
                <a:cubicBezTo>
                  <a:pt x="2142892" y="474536"/>
                  <a:pt x="2118180" y="449826"/>
                  <a:pt x="2118180" y="419345"/>
                </a:cubicBezTo>
                <a:cubicBezTo>
                  <a:pt x="2118180" y="388864"/>
                  <a:pt x="2142892" y="364154"/>
                  <a:pt x="2173372" y="364154"/>
                </a:cubicBezTo>
                <a:close/>
                <a:moveTo>
                  <a:pt x="2039736" y="364154"/>
                </a:moveTo>
                <a:cubicBezTo>
                  <a:pt x="2070218" y="364154"/>
                  <a:pt x="2094930" y="388864"/>
                  <a:pt x="2094930" y="419345"/>
                </a:cubicBezTo>
                <a:cubicBezTo>
                  <a:pt x="2094930" y="449826"/>
                  <a:pt x="2070218" y="474536"/>
                  <a:pt x="2039736" y="474536"/>
                </a:cubicBezTo>
                <a:cubicBezTo>
                  <a:pt x="2009254" y="474536"/>
                  <a:pt x="1984543" y="449826"/>
                  <a:pt x="1984543" y="419345"/>
                </a:cubicBezTo>
                <a:cubicBezTo>
                  <a:pt x="1984543" y="388864"/>
                  <a:pt x="2009254" y="364154"/>
                  <a:pt x="2039736" y="364154"/>
                </a:cubicBezTo>
                <a:close/>
                <a:moveTo>
                  <a:pt x="1909440" y="364154"/>
                </a:moveTo>
                <a:cubicBezTo>
                  <a:pt x="1939922" y="364154"/>
                  <a:pt x="1964634" y="388864"/>
                  <a:pt x="1964634" y="419345"/>
                </a:cubicBezTo>
                <a:cubicBezTo>
                  <a:pt x="1964634" y="449826"/>
                  <a:pt x="1939922" y="474536"/>
                  <a:pt x="1909440" y="474536"/>
                </a:cubicBezTo>
                <a:cubicBezTo>
                  <a:pt x="1878957" y="474536"/>
                  <a:pt x="1854246" y="449826"/>
                  <a:pt x="1854246" y="419345"/>
                </a:cubicBezTo>
                <a:cubicBezTo>
                  <a:pt x="1854246" y="388864"/>
                  <a:pt x="1878957" y="364154"/>
                  <a:pt x="1909440" y="364154"/>
                </a:cubicBezTo>
                <a:close/>
                <a:moveTo>
                  <a:pt x="1779142" y="364154"/>
                </a:moveTo>
                <a:cubicBezTo>
                  <a:pt x="1809626" y="364154"/>
                  <a:pt x="1834337" y="388864"/>
                  <a:pt x="1834337" y="419345"/>
                </a:cubicBezTo>
                <a:cubicBezTo>
                  <a:pt x="1834337" y="449826"/>
                  <a:pt x="1809626" y="474536"/>
                  <a:pt x="1779142" y="474536"/>
                </a:cubicBezTo>
                <a:cubicBezTo>
                  <a:pt x="1748663" y="474536"/>
                  <a:pt x="1723951" y="449826"/>
                  <a:pt x="1723951" y="419345"/>
                </a:cubicBezTo>
                <a:cubicBezTo>
                  <a:pt x="1723951" y="388864"/>
                  <a:pt x="1748663" y="364154"/>
                  <a:pt x="1779142" y="364154"/>
                </a:cubicBezTo>
                <a:close/>
                <a:moveTo>
                  <a:pt x="1645508" y="364154"/>
                </a:moveTo>
                <a:cubicBezTo>
                  <a:pt x="1675988" y="364154"/>
                  <a:pt x="1700702" y="388864"/>
                  <a:pt x="1700702" y="419345"/>
                </a:cubicBezTo>
                <a:cubicBezTo>
                  <a:pt x="1700702" y="449826"/>
                  <a:pt x="1675988" y="474536"/>
                  <a:pt x="1645508" y="474536"/>
                </a:cubicBezTo>
                <a:cubicBezTo>
                  <a:pt x="1615024" y="474536"/>
                  <a:pt x="1590313" y="449826"/>
                  <a:pt x="1590313" y="419345"/>
                </a:cubicBezTo>
                <a:cubicBezTo>
                  <a:pt x="1590313" y="388864"/>
                  <a:pt x="1615024" y="364154"/>
                  <a:pt x="1645508" y="364154"/>
                </a:cubicBezTo>
                <a:close/>
                <a:moveTo>
                  <a:pt x="1515217" y="364154"/>
                </a:moveTo>
                <a:cubicBezTo>
                  <a:pt x="1545695" y="364154"/>
                  <a:pt x="1570405" y="388864"/>
                  <a:pt x="1570405" y="419345"/>
                </a:cubicBezTo>
                <a:cubicBezTo>
                  <a:pt x="1570405" y="449826"/>
                  <a:pt x="1545695" y="474536"/>
                  <a:pt x="1515217" y="474536"/>
                </a:cubicBezTo>
                <a:cubicBezTo>
                  <a:pt x="1484732" y="474536"/>
                  <a:pt x="1460020" y="449826"/>
                  <a:pt x="1460020" y="419345"/>
                </a:cubicBezTo>
                <a:cubicBezTo>
                  <a:pt x="1460020" y="388864"/>
                  <a:pt x="1484732" y="364154"/>
                  <a:pt x="1515217" y="364154"/>
                </a:cubicBezTo>
                <a:close/>
                <a:moveTo>
                  <a:pt x="1381573" y="364154"/>
                </a:moveTo>
                <a:cubicBezTo>
                  <a:pt x="1412060" y="364154"/>
                  <a:pt x="1436767" y="388864"/>
                  <a:pt x="1436767" y="419345"/>
                </a:cubicBezTo>
                <a:cubicBezTo>
                  <a:pt x="1436767" y="449826"/>
                  <a:pt x="1412060" y="474536"/>
                  <a:pt x="1381573" y="474536"/>
                </a:cubicBezTo>
                <a:cubicBezTo>
                  <a:pt x="1351097" y="474536"/>
                  <a:pt x="1326384" y="449826"/>
                  <a:pt x="1326384" y="419345"/>
                </a:cubicBezTo>
                <a:cubicBezTo>
                  <a:pt x="1326384" y="388864"/>
                  <a:pt x="1351097" y="364154"/>
                  <a:pt x="1381573" y="364154"/>
                </a:cubicBezTo>
                <a:close/>
                <a:moveTo>
                  <a:pt x="1251283" y="364154"/>
                </a:moveTo>
                <a:cubicBezTo>
                  <a:pt x="1281766" y="364154"/>
                  <a:pt x="1306476" y="388864"/>
                  <a:pt x="1306476" y="419345"/>
                </a:cubicBezTo>
                <a:cubicBezTo>
                  <a:pt x="1306476" y="449826"/>
                  <a:pt x="1281766" y="474536"/>
                  <a:pt x="1251283" y="474536"/>
                </a:cubicBezTo>
                <a:cubicBezTo>
                  <a:pt x="1220801" y="474536"/>
                  <a:pt x="1196091" y="449826"/>
                  <a:pt x="1196091" y="419345"/>
                </a:cubicBezTo>
                <a:cubicBezTo>
                  <a:pt x="1196091" y="388864"/>
                  <a:pt x="1220801" y="364154"/>
                  <a:pt x="1251283" y="364154"/>
                </a:cubicBezTo>
                <a:close/>
                <a:moveTo>
                  <a:pt x="7608850" y="247225"/>
                </a:moveTo>
                <a:cubicBezTo>
                  <a:pt x="7639332" y="247225"/>
                  <a:pt x="7664042" y="271935"/>
                  <a:pt x="7664042" y="302416"/>
                </a:cubicBezTo>
                <a:cubicBezTo>
                  <a:pt x="7664042" y="332897"/>
                  <a:pt x="7639332" y="357607"/>
                  <a:pt x="7608850" y="357607"/>
                </a:cubicBezTo>
                <a:cubicBezTo>
                  <a:pt x="7578368" y="357607"/>
                  <a:pt x="7553658" y="332897"/>
                  <a:pt x="7553658" y="302416"/>
                </a:cubicBezTo>
                <a:cubicBezTo>
                  <a:pt x="7553658" y="271935"/>
                  <a:pt x="7578368" y="247225"/>
                  <a:pt x="7608850" y="247225"/>
                </a:cubicBezTo>
                <a:close/>
                <a:moveTo>
                  <a:pt x="7481898" y="247225"/>
                </a:moveTo>
                <a:cubicBezTo>
                  <a:pt x="7512380" y="247225"/>
                  <a:pt x="7537090" y="271935"/>
                  <a:pt x="7537090" y="302416"/>
                </a:cubicBezTo>
                <a:cubicBezTo>
                  <a:pt x="7537090" y="332897"/>
                  <a:pt x="7512380" y="357607"/>
                  <a:pt x="7481898" y="357607"/>
                </a:cubicBezTo>
                <a:cubicBezTo>
                  <a:pt x="7451416" y="357607"/>
                  <a:pt x="7426706" y="332897"/>
                  <a:pt x="7426706" y="302416"/>
                </a:cubicBezTo>
                <a:cubicBezTo>
                  <a:pt x="7426706" y="271935"/>
                  <a:pt x="7451416" y="247225"/>
                  <a:pt x="7481898" y="247225"/>
                </a:cubicBezTo>
                <a:close/>
                <a:moveTo>
                  <a:pt x="5093178" y="247225"/>
                </a:moveTo>
                <a:cubicBezTo>
                  <a:pt x="5123660" y="247225"/>
                  <a:pt x="5148370" y="271935"/>
                  <a:pt x="5148370" y="302416"/>
                </a:cubicBezTo>
                <a:cubicBezTo>
                  <a:pt x="5148370" y="332897"/>
                  <a:pt x="5123660" y="357607"/>
                  <a:pt x="5093178" y="357607"/>
                </a:cubicBezTo>
                <a:cubicBezTo>
                  <a:pt x="5062696" y="357607"/>
                  <a:pt x="5037986" y="332897"/>
                  <a:pt x="5037986" y="302416"/>
                </a:cubicBezTo>
                <a:cubicBezTo>
                  <a:pt x="5037986" y="271935"/>
                  <a:pt x="5062696" y="247225"/>
                  <a:pt x="5093178" y="247225"/>
                </a:cubicBezTo>
                <a:close/>
                <a:moveTo>
                  <a:pt x="4030786" y="247225"/>
                </a:moveTo>
                <a:cubicBezTo>
                  <a:pt x="4061268" y="247225"/>
                  <a:pt x="4085978" y="271935"/>
                  <a:pt x="4085978" y="302416"/>
                </a:cubicBezTo>
                <a:cubicBezTo>
                  <a:pt x="4085978" y="332897"/>
                  <a:pt x="4061268" y="357607"/>
                  <a:pt x="4030786" y="357607"/>
                </a:cubicBezTo>
                <a:cubicBezTo>
                  <a:pt x="4000304" y="357607"/>
                  <a:pt x="3975594" y="332897"/>
                  <a:pt x="3975594" y="302416"/>
                </a:cubicBezTo>
                <a:cubicBezTo>
                  <a:pt x="3975594" y="271935"/>
                  <a:pt x="4000304" y="247225"/>
                  <a:pt x="4030786" y="247225"/>
                </a:cubicBezTo>
                <a:close/>
                <a:moveTo>
                  <a:pt x="3897148" y="247225"/>
                </a:moveTo>
                <a:cubicBezTo>
                  <a:pt x="3927630" y="247225"/>
                  <a:pt x="3952340" y="271935"/>
                  <a:pt x="3952340" y="302416"/>
                </a:cubicBezTo>
                <a:cubicBezTo>
                  <a:pt x="3952340" y="332897"/>
                  <a:pt x="3927630" y="357607"/>
                  <a:pt x="3897148" y="357607"/>
                </a:cubicBezTo>
                <a:cubicBezTo>
                  <a:pt x="3866666" y="357607"/>
                  <a:pt x="3841956" y="332897"/>
                  <a:pt x="3841956" y="302416"/>
                </a:cubicBezTo>
                <a:cubicBezTo>
                  <a:pt x="3841956" y="271935"/>
                  <a:pt x="3866666" y="247225"/>
                  <a:pt x="3897148" y="247225"/>
                </a:cubicBezTo>
                <a:close/>
                <a:moveTo>
                  <a:pt x="3763514" y="247225"/>
                </a:moveTo>
                <a:cubicBezTo>
                  <a:pt x="3793996" y="247225"/>
                  <a:pt x="3818706" y="271935"/>
                  <a:pt x="3818706" y="302416"/>
                </a:cubicBezTo>
                <a:cubicBezTo>
                  <a:pt x="3818706" y="332897"/>
                  <a:pt x="3793996" y="357607"/>
                  <a:pt x="3763514" y="357607"/>
                </a:cubicBezTo>
                <a:cubicBezTo>
                  <a:pt x="3733032" y="357607"/>
                  <a:pt x="3708322" y="332897"/>
                  <a:pt x="3708322" y="302416"/>
                </a:cubicBezTo>
                <a:cubicBezTo>
                  <a:pt x="3708322" y="271935"/>
                  <a:pt x="3733032" y="247225"/>
                  <a:pt x="3763514" y="247225"/>
                </a:cubicBezTo>
                <a:close/>
                <a:moveTo>
                  <a:pt x="3633221" y="247225"/>
                </a:moveTo>
                <a:cubicBezTo>
                  <a:pt x="3663703" y="247225"/>
                  <a:pt x="3688413" y="271935"/>
                  <a:pt x="3688413" y="302416"/>
                </a:cubicBezTo>
                <a:cubicBezTo>
                  <a:pt x="3688413" y="332897"/>
                  <a:pt x="3663703" y="357607"/>
                  <a:pt x="3633221" y="357607"/>
                </a:cubicBezTo>
                <a:cubicBezTo>
                  <a:pt x="3602739" y="357607"/>
                  <a:pt x="3578029" y="332897"/>
                  <a:pt x="3578029" y="302416"/>
                </a:cubicBezTo>
                <a:cubicBezTo>
                  <a:pt x="3578029" y="271935"/>
                  <a:pt x="3602739" y="247225"/>
                  <a:pt x="3633221" y="247225"/>
                </a:cubicBezTo>
                <a:close/>
                <a:moveTo>
                  <a:pt x="3499589" y="247225"/>
                </a:moveTo>
                <a:cubicBezTo>
                  <a:pt x="3530071" y="247225"/>
                  <a:pt x="3554781" y="271935"/>
                  <a:pt x="3554781" y="302416"/>
                </a:cubicBezTo>
                <a:cubicBezTo>
                  <a:pt x="3554781" y="332897"/>
                  <a:pt x="3530071" y="357607"/>
                  <a:pt x="3499589" y="357607"/>
                </a:cubicBezTo>
                <a:cubicBezTo>
                  <a:pt x="3469107" y="357607"/>
                  <a:pt x="3444397" y="332897"/>
                  <a:pt x="3444397" y="302416"/>
                </a:cubicBezTo>
                <a:cubicBezTo>
                  <a:pt x="3444397" y="271935"/>
                  <a:pt x="3469107" y="247225"/>
                  <a:pt x="3499589" y="247225"/>
                </a:cubicBezTo>
                <a:close/>
                <a:moveTo>
                  <a:pt x="3369293" y="247225"/>
                </a:moveTo>
                <a:cubicBezTo>
                  <a:pt x="3399775" y="247225"/>
                  <a:pt x="3424485" y="271935"/>
                  <a:pt x="3424485" y="302416"/>
                </a:cubicBezTo>
                <a:cubicBezTo>
                  <a:pt x="3424485" y="332897"/>
                  <a:pt x="3399775" y="357607"/>
                  <a:pt x="3369293" y="357607"/>
                </a:cubicBezTo>
                <a:cubicBezTo>
                  <a:pt x="3338811" y="357607"/>
                  <a:pt x="3314101" y="332897"/>
                  <a:pt x="3314101" y="302416"/>
                </a:cubicBezTo>
                <a:cubicBezTo>
                  <a:pt x="3314101" y="271935"/>
                  <a:pt x="3338811" y="247225"/>
                  <a:pt x="3369293" y="247225"/>
                </a:cubicBezTo>
                <a:close/>
                <a:moveTo>
                  <a:pt x="3235657" y="247225"/>
                </a:moveTo>
                <a:cubicBezTo>
                  <a:pt x="3266139" y="247225"/>
                  <a:pt x="3290849" y="271935"/>
                  <a:pt x="3290849" y="302416"/>
                </a:cubicBezTo>
                <a:cubicBezTo>
                  <a:pt x="3290849" y="332897"/>
                  <a:pt x="3266139" y="357607"/>
                  <a:pt x="3235657" y="357607"/>
                </a:cubicBezTo>
                <a:cubicBezTo>
                  <a:pt x="3205175" y="357607"/>
                  <a:pt x="3180465" y="332897"/>
                  <a:pt x="3180465" y="302416"/>
                </a:cubicBezTo>
                <a:cubicBezTo>
                  <a:pt x="3180465" y="271935"/>
                  <a:pt x="3205175" y="247225"/>
                  <a:pt x="3235657" y="247225"/>
                </a:cubicBezTo>
                <a:close/>
                <a:moveTo>
                  <a:pt x="3098682" y="247225"/>
                </a:moveTo>
                <a:cubicBezTo>
                  <a:pt x="3129164" y="247225"/>
                  <a:pt x="3153874" y="271935"/>
                  <a:pt x="3153874" y="302416"/>
                </a:cubicBezTo>
                <a:cubicBezTo>
                  <a:pt x="3153874" y="332897"/>
                  <a:pt x="3129164" y="357607"/>
                  <a:pt x="3098682" y="357607"/>
                </a:cubicBezTo>
                <a:cubicBezTo>
                  <a:pt x="3068200" y="357607"/>
                  <a:pt x="3043490" y="332897"/>
                  <a:pt x="3043490" y="302416"/>
                </a:cubicBezTo>
                <a:cubicBezTo>
                  <a:pt x="3043490" y="271935"/>
                  <a:pt x="3068200" y="247225"/>
                  <a:pt x="3098682" y="247225"/>
                </a:cubicBezTo>
                <a:close/>
                <a:moveTo>
                  <a:pt x="2971729" y="247225"/>
                </a:moveTo>
                <a:cubicBezTo>
                  <a:pt x="3002211" y="247225"/>
                  <a:pt x="3026921" y="271935"/>
                  <a:pt x="3026921" y="302416"/>
                </a:cubicBezTo>
                <a:cubicBezTo>
                  <a:pt x="3026921" y="332897"/>
                  <a:pt x="3002211" y="357607"/>
                  <a:pt x="2971729" y="357607"/>
                </a:cubicBezTo>
                <a:cubicBezTo>
                  <a:pt x="2941247" y="357607"/>
                  <a:pt x="2916537" y="332897"/>
                  <a:pt x="2916537" y="302416"/>
                </a:cubicBezTo>
                <a:cubicBezTo>
                  <a:pt x="2916537" y="271935"/>
                  <a:pt x="2941247" y="247225"/>
                  <a:pt x="2971729" y="247225"/>
                </a:cubicBezTo>
                <a:close/>
                <a:moveTo>
                  <a:pt x="2834862" y="247225"/>
                </a:moveTo>
                <a:cubicBezTo>
                  <a:pt x="2865342" y="247225"/>
                  <a:pt x="2890052" y="271935"/>
                  <a:pt x="2890052" y="302416"/>
                </a:cubicBezTo>
                <a:cubicBezTo>
                  <a:pt x="2890052" y="332897"/>
                  <a:pt x="2865342" y="357607"/>
                  <a:pt x="2834862" y="357607"/>
                </a:cubicBezTo>
                <a:cubicBezTo>
                  <a:pt x="2804379" y="357607"/>
                  <a:pt x="2779671" y="332897"/>
                  <a:pt x="2779671" y="302416"/>
                </a:cubicBezTo>
                <a:cubicBezTo>
                  <a:pt x="2779671" y="271935"/>
                  <a:pt x="2804379" y="247225"/>
                  <a:pt x="2834862" y="247225"/>
                </a:cubicBezTo>
                <a:close/>
                <a:moveTo>
                  <a:pt x="2570933" y="247225"/>
                </a:moveTo>
                <a:cubicBezTo>
                  <a:pt x="2601414" y="247225"/>
                  <a:pt x="2626123" y="271935"/>
                  <a:pt x="2626123" y="302416"/>
                </a:cubicBezTo>
                <a:cubicBezTo>
                  <a:pt x="2626123" y="332897"/>
                  <a:pt x="2601414" y="357607"/>
                  <a:pt x="2570933" y="357607"/>
                </a:cubicBezTo>
                <a:cubicBezTo>
                  <a:pt x="2540449" y="357607"/>
                  <a:pt x="2515738" y="332897"/>
                  <a:pt x="2515738" y="302416"/>
                </a:cubicBezTo>
                <a:cubicBezTo>
                  <a:pt x="2515738" y="271935"/>
                  <a:pt x="2540449" y="247225"/>
                  <a:pt x="2570933" y="247225"/>
                </a:cubicBezTo>
                <a:close/>
                <a:moveTo>
                  <a:pt x="2437297" y="247225"/>
                </a:moveTo>
                <a:cubicBezTo>
                  <a:pt x="2467781" y="247225"/>
                  <a:pt x="2492487" y="271935"/>
                  <a:pt x="2492487" y="302416"/>
                </a:cubicBezTo>
                <a:cubicBezTo>
                  <a:pt x="2492487" y="332897"/>
                  <a:pt x="2467781" y="357607"/>
                  <a:pt x="2437297" y="357607"/>
                </a:cubicBezTo>
                <a:cubicBezTo>
                  <a:pt x="2406818" y="357607"/>
                  <a:pt x="2382108" y="332897"/>
                  <a:pt x="2382108" y="302416"/>
                </a:cubicBezTo>
                <a:cubicBezTo>
                  <a:pt x="2382108" y="271935"/>
                  <a:pt x="2406818" y="247225"/>
                  <a:pt x="2437297" y="247225"/>
                </a:cubicBezTo>
                <a:close/>
                <a:moveTo>
                  <a:pt x="2303666" y="247225"/>
                </a:moveTo>
                <a:cubicBezTo>
                  <a:pt x="2334146" y="247225"/>
                  <a:pt x="2358856" y="271935"/>
                  <a:pt x="2358856" y="302416"/>
                </a:cubicBezTo>
                <a:cubicBezTo>
                  <a:pt x="2358856" y="332897"/>
                  <a:pt x="2334146" y="357607"/>
                  <a:pt x="2303666" y="357607"/>
                </a:cubicBezTo>
                <a:cubicBezTo>
                  <a:pt x="2273184" y="357607"/>
                  <a:pt x="2248473" y="332897"/>
                  <a:pt x="2248473" y="302416"/>
                </a:cubicBezTo>
                <a:cubicBezTo>
                  <a:pt x="2248473" y="271935"/>
                  <a:pt x="2273184" y="247225"/>
                  <a:pt x="2303666" y="247225"/>
                </a:cubicBezTo>
                <a:close/>
                <a:moveTo>
                  <a:pt x="2173372" y="247225"/>
                </a:moveTo>
                <a:cubicBezTo>
                  <a:pt x="2203857" y="247225"/>
                  <a:pt x="2228566" y="271935"/>
                  <a:pt x="2228566" y="302416"/>
                </a:cubicBezTo>
                <a:cubicBezTo>
                  <a:pt x="2228566" y="332897"/>
                  <a:pt x="2203857" y="357607"/>
                  <a:pt x="2173372" y="357607"/>
                </a:cubicBezTo>
                <a:cubicBezTo>
                  <a:pt x="2142892" y="357607"/>
                  <a:pt x="2118180" y="332897"/>
                  <a:pt x="2118180" y="302416"/>
                </a:cubicBezTo>
                <a:cubicBezTo>
                  <a:pt x="2118180" y="271935"/>
                  <a:pt x="2142892" y="247225"/>
                  <a:pt x="2173372" y="247225"/>
                </a:cubicBezTo>
                <a:close/>
                <a:moveTo>
                  <a:pt x="1909440" y="247225"/>
                </a:moveTo>
                <a:cubicBezTo>
                  <a:pt x="1939922" y="247225"/>
                  <a:pt x="1964634" y="271935"/>
                  <a:pt x="1964634" y="302416"/>
                </a:cubicBezTo>
                <a:cubicBezTo>
                  <a:pt x="1964634" y="332897"/>
                  <a:pt x="1939922" y="357607"/>
                  <a:pt x="1909440" y="357607"/>
                </a:cubicBezTo>
                <a:cubicBezTo>
                  <a:pt x="1878957" y="357607"/>
                  <a:pt x="1854246" y="332897"/>
                  <a:pt x="1854246" y="302416"/>
                </a:cubicBezTo>
                <a:cubicBezTo>
                  <a:pt x="1854246" y="271935"/>
                  <a:pt x="1878957" y="247225"/>
                  <a:pt x="1909440" y="247225"/>
                </a:cubicBezTo>
                <a:close/>
                <a:moveTo>
                  <a:pt x="1779142" y="247225"/>
                </a:moveTo>
                <a:cubicBezTo>
                  <a:pt x="1809626" y="247225"/>
                  <a:pt x="1834337" y="271935"/>
                  <a:pt x="1834337" y="302416"/>
                </a:cubicBezTo>
                <a:cubicBezTo>
                  <a:pt x="1834337" y="332897"/>
                  <a:pt x="1809626" y="357607"/>
                  <a:pt x="1779142" y="357607"/>
                </a:cubicBezTo>
                <a:cubicBezTo>
                  <a:pt x="1748663" y="357607"/>
                  <a:pt x="1723951" y="332897"/>
                  <a:pt x="1723951" y="302416"/>
                </a:cubicBezTo>
                <a:cubicBezTo>
                  <a:pt x="1723951" y="271935"/>
                  <a:pt x="1748663" y="247225"/>
                  <a:pt x="1779142" y="247225"/>
                </a:cubicBezTo>
                <a:close/>
                <a:moveTo>
                  <a:pt x="1645508" y="247225"/>
                </a:moveTo>
                <a:cubicBezTo>
                  <a:pt x="1675988" y="247225"/>
                  <a:pt x="1700702" y="271935"/>
                  <a:pt x="1700702" y="302416"/>
                </a:cubicBezTo>
                <a:cubicBezTo>
                  <a:pt x="1700702" y="332897"/>
                  <a:pt x="1675988" y="357607"/>
                  <a:pt x="1645508" y="357607"/>
                </a:cubicBezTo>
                <a:cubicBezTo>
                  <a:pt x="1615027" y="357607"/>
                  <a:pt x="1590313" y="332897"/>
                  <a:pt x="1590313" y="302416"/>
                </a:cubicBezTo>
                <a:cubicBezTo>
                  <a:pt x="1590313" y="271935"/>
                  <a:pt x="1615027" y="247225"/>
                  <a:pt x="1645508" y="247225"/>
                </a:cubicBezTo>
                <a:close/>
                <a:moveTo>
                  <a:pt x="1515217" y="247225"/>
                </a:moveTo>
                <a:cubicBezTo>
                  <a:pt x="1545695" y="247225"/>
                  <a:pt x="1570405" y="271935"/>
                  <a:pt x="1570405" y="302416"/>
                </a:cubicBezTo>
                <a:cubicBezTo>
                  <a:pt x="1570405" y="332897"/>
                  <a:pt x="1545695" y="357607"/>
                  <a:pt x="1515217" y="357607"/>
                </a:cubicBezTo>
                <a:cubicBezTo>
                  <a:pt x="1484732" y="357607"/>
                  <a:pt x="1460020" y="332897"/>
                  <a:pt x="1460020" y="302416"/>
                </a:cubicBezTo>
                <a:cubicBezTo>
                  <a:pt x="1460020" y="271935"/>
                  <a:pt x="1484732" y="247225"/>
                  <a:pt x="1515217" y="247225"/>
                </a:cubicBezTo>
                <a:close/>
                <a:moveTo>
                  <a:pt x="1381573" y="247225"/>
                </a:moveTo>
                <a:cubicBezTo>
                  <a:pt x="1412060" y="247225"/>
                  <a:pt x="1436767" y="271935"/>
                  <a:pt x="1436767" y="302416"/>
                </a:cubicBezTo>
                <a:cubicBezTo>
                  <a:pt x="1436767" y="332897"/>
                  <a:pt x="1412060" y="357607"/>
                  <a:pt x="1381573" y="357607"/>
                </a:cubicBezTo>
                <a:cubicBezTo>
                  <a:pt x="1351097" y="357607"/>
                  <a:pt x="1326384" y="332897"/>
                  <a:pt x="1326384" y="302416"/>
                </a:cubicBezTo>
                <a:cubicBezTo>
                  <a:pt x="1326384" y="271935"/>
                  <a:pt x="1351097" y="247225"/>
                  <a:pt x="1381573" y="247225"/>
                </a:cubicBezTo>
                <a:close/>
                <a:moveTo>
                  <a:pt x="7481898" y="120271"/>
                </a:moveTo>
                <a:cubicBezTo>
                  <a:pt x="7512380" y="120271"/>
                  <a:pt x="7537090" y="144981"/>
                  <a:pt x="7537090" y="175462"/>
                </a:cubicBezTo>
                <a:cubicBezTo>
                  <a:pt x="7537090" y="205943"/>
                  <a:pt x="7512380" y="230653"/>
                  <a:pt x="7481898" y="230653"/>
                </a:cubicBezTo>
                <a:cubicBezTo>
                  <a:pt x="7451416" y="230653"/>
                  <a:pt x="7426706" y="205943"/>
                  <a:pt x="7426706" y="175462"/>
                </a:cubicBezTo>
                <a:cubicBezTo>
                  <a:pt x="7426706" y="144981"/>
                  <a:pt x="7451416" y="120271"/>
                  <a:pt x="7481898" y="120271"/>
                </a:cubicBezTo>
                <a:close/>
                <a:moveTo>
                  <a:pt x="7341580" y="120271"/>
                </a:moveTo>
                <a:cubicBezTo>
                  <a:pt x="7372062" y="120271"/>
                  <a:pt x="7396772" y="144981"/>
                  <a:pt x="7396772" y="175462"/>
                </a:cubicBezTo>
                <a:cubicBezTo>
                  <a:pt x="7396772" y="205943"/>
                  <a:pt x="7372062" y="230653"/>
                  <a:pt x="7341580" y="230653"/>
                </a:cubicBezTo>
                <a:cubicBezTo>
                  <a:pt x="7311098" y="230653"/>
                  <a:pt x="7286388" y="205943"/>
                  <a:pt x="7286388" y="175462"/>
                </a:cubicBezTo>
                <a:cubicBezTo>
                  <a:pt x="7286388" y="144981"/>
                  <a:pt x="7311098" y="120271"/>
                  <a:pt x="7341580" y="120271"/>
                </a:cubicBezTo>
                <a:close/>
                <a:moveTo>
                  <a:pt x="7211288" y="120271"/>
                </a:moveTo>
                <a:cubicBezTo>
                  <a:pt x="7241770" y="120271"/>
                  <a:pt x="7266480" y="144981"/>
                  <a:pt x="7266480" y="175462"/>
                </a:cubicBezTo>
                <a:cubicBezTo>
                  <a:pt x="7266480" y="205943"/>
                  <a:pt x="7241770" y="230653"/>
                  <a:pt x="7211288" y="230653"/>
                </a:cubicBezTo>
                <a:cubicBezTo>
                  <a:pt x="7180806" y="230653"/>
                  <a:pt x="7156096" y="205943"/>
                  <a:pt x="7156096" y="175462"/>
                </a:cubicBezTo>
                <a:cubicBezTo>
                  <a:pt x="7156096" y="144981"/>
                  <a:pt x="7180806" y="120271"/>
                  <a:pt x="7211288" y="120271"/>
                </a:cubicBezTo>
                <a:close/>
                <a:moveTo>
                  <a:pt x="5223474" y="120271"/>
                </a:moveTo>
                <a:cubicBezTo>
                  <a:pt x="5253956" y="120271"/>
                  <a:pt x="5278666" y="144981"/>
                  <a:pt x="5278666" y="175462"/>
                </a:cubicBezTo>
                <a:cubicBezTo>
                  <a:pt x="5278666" y="205943"/>
                  <a:pt x="5253956" y="230653"/>
                  <a:pt x="5223474" y="230653"/>
                </a:cubicBezTo>
                <a:cubicBezTo>
                  <a:pt x="5192992" y="230653"/>
                  <a:pt x="5168282" y="205943"/>
                  <a:pt x="5168282" y="175462"/>
                </a:cubicBezTo>
                <a:cubicBezTo>
                  <a:pt x="5168282" y="144981"/>
                  <a:pt x="5192992" y="120271"/>
                  <a:pt x="5223474" y="120271"/>
                </a:cubicBezTo>
                <a:close/>
                <a:moveTo>
                  <a:pt x="5093178" y="120271"/>
                </a:moveTo>
                <a:cubicBezTo>
                  <a:pt x="5123660" y="120271"/>
                  <a:pt x="5148370" y="144981"/>
                  <a:pt x="5148370" y="175462"/>
                </a:cubicBezTo>
                <a:cubicBezTo>
                  <a:pt x="5148370" y="205943"/>
                  <a:pt x="5123660" y="230653"/>
                  <a:pt x="5093178" y="230653"/>
                </a:cubicBezTo>
                <a:cubicBezTo>
                  <a:pt x="5062696" y="230653"/>
                  <a:pt x="5037986" y="205943"/>
                  <a:pt x="5037986" y="175462"/>
                </a:cubicBezTo>
                <a:cubicBezTo>
                  <a:pt x="5037986" y="144981"/>
                  <a:pt x="5062696" y="120271"/>
                  <a:pt x="5093178" y="120271"/>
                </a:cubicBezTo>
                <a:close/>
                <a:moveTo>
                  <a:pt x="4161077" y="120271"/>
                </a:moveTo>
                <a:cubicBezTo>
                  <a:pt x="4191559" y="120271"/>
                  <a:pt x="4216269" y="144981"/>
                  <a:pt x="4216269" y="175462"/>
                </a:cubicBezTo>
                <a:cubicBezTo>
                  <a:pt x="4216269" y="205943"/>
                  <a:pt x="4191559" y="230653"/>
                  <a:pt x="4161077" y="230653"/>
                </a:cubicBezTo>
                <a:cubicBezTo>
                  <a:pt x="4130595" y="230653"/>
                  <a:pt x="4105885" y="205943"/>
                  <a:pt x="4105885" y="175462"/>
                </a:cubicBezTo>
                <a:cubicBezTo>
                  <a:pt x="4105885" y="144981"/>
                  <a:pt x="4130595" y="120271"/>
                  <a:pt x="4161077" y="120271"/>
                </a:cubicBezTo>
                <a:close/>
                <a:moveTo>
                  <a:pt x="4030786" y="120271"/>
                </a:moveTo>
                <a:cubicBezTo>
                  <a:pt x="4061268" y="120271"/>
                  <a:pt x="4085978" y="144981"/>
                  <a:pt x="4085978" y="175462"/>
                </a:cubicBezTo>
                <a:cubicBezTo>
                  <a:pt x="4085978" y="205943"/>
                  <a:pt x="4061268" y="230653"/>
                  <a:pt x="4030786" y="230653"/>
                </a:cubicBezTo>
                <a:cubicBezTo>
                  <a:pt x="4000304" y="230653"/>
                  <a:pt x="3975594" y="205943"/>
                  <a:pt x="3975594" y="175462"/>
                </a:cubicBezTo>
                <a:cubicBezTo>
                  <a:pt x="3975594" y="144981"/>
                  <a:pt x="4000304" y="120271"/>
                  <a:pt x="4030786" y="120271"/>
                </a:cubicBezTo>
                <a:close/>
                <a:moveTo>
                  <a:pt x="3897148" y="120271"/>
                </a:moveTo>
                <a:cubicBezTo>
                  <a:pt x="3927630" y="120271"/>
                  <a:pt x="3952340" y="144981"/>
                  <a:pt x="3952340" y="175462"/>
                </a:cubicBezTo>
                <a:cubicBezTo>
                  <a:pt x="3952340" y="205943"/>
                  <a:pt x="3927630" y="230653"/>
                  <a:pt x="3897148" y="230653"/>
                </a:cubicBezTo>
                <a:cubicBezTo>
                  <a:pt x="3866666" y="230653"/>
                  <a:pt x="3841956" y="205943"/>
                  <a:pt x="3841956" y="175462"/>
                </a:cubicBezTo>
                <a:cubicBezTo>
                  <a:pt x="3841956" y="144981"/>
                  <a:pt x="3866666" y="120271"/>
                  <a:pt x="3897148" y="120271"/>
                </a:cubicBezTo>
                <a:close/>
                <a:moveTo>
                  <a:pt x="3763514" y="120271"/>
                </a:moveTo>
                <a:cubicBezTo>
                  <a:pt x="3793996" y="120271"/>
                  <a:pt x="3818706" y="144981"/>
                  <a:pt x="3818706" y="175462"/>
                </a:cubicBezTo>
                <a:cubicBezTo>
                  <a:pt x="3818706" y="205943"/>
                  <a:pt x="3793996" y="230653"/>
                  <a:pt x="3763514" y="230653"/>
                </a:cubicBezTo>
                <a:cubicBezTo>
                  <a:pt x="3733032" y="230653"/>
                  <a:pt x="3708322" y="205943"/>
                  <a:pt x="3708322" y="175462"/>
                </a:cubicBezTo>
                <a:cubicBezTo>
                  <a:pt x="3708322" y="144981"/>
                  <a:pt x="3733032" y="120271"/>
                  <a:pt x="3763514" y="120271"/>
                </a:cubicBezTo>
                <a:close/>
                <a:moveTo>
                  <a:pt x="3633221" y="120271"/>
                </a:moveTo>
                <a:cubicBezTo>
                  <a:pt x="3663703" y="120271"/>
                  <a:pt x="3688413" y="144981"/>
                  <a:pt x="3688413" y="175462"/>
                </a:cubicBezTo>
                <a:cubicBezTo>
                  <a:pt x="3688413" y="205943"/>
                  <a:pt x="3663703" y="230653"/>
                  <a:pt x="3633221" y="230653"/>
                </a:cubicBezTo>
                <a:cubicBezTo>
                  <a:pt x="3602739" y="230653"/>
                  <a:pt x="3578029" y="205943"/>
                  <a:pt x="3578029" y="175462"/>
                </a:cubicBezTo>
                <a:cubicBezTo>
                  <a:pt x="3578029" y="144981"/>
                  <a:pt x="3602739" y="120271"/>
                  <a:pt x="3633221" y="120271"/>
                </a:cubicBezTo>
                <a:close/>
                <a:moveTo>
                  <a:pt x="3499589" y="120271"/>
                </a:moveTo>
                <a:cubicBezTo>
                  <a:pt x="3530071" y="120271"/>
                  <a:pt x="3554781" y="144981"/>
                  <a:pt x="3554781" y="175462"/>
                </a:cubicBezTo>
                <a:cubicBezTo>
                  <a:pt x="3554781" y="205943"/>
                  <a:pt x="3530071" y="230653"/>
                  <a:pt x="3499589" y="230653"/>
                </a:cubicBezTo>
                <a:cubicBezTo>
                  <a:pt x="3469107" y="230653"/>
                  <a:pt x="3444397" y="205943"/>
                  <a:pt x="3444397" y="175462"/>
                </a:cubicBezTo>
                <a:cubicBezTo>
                  <a:pt x="3444397" y="144981"/>
                  <a:pt x="3469107" y="120271"/>
                  <a:pt x="3499589" y="120271"/>
                </a:cubicBezTo>
                <a:close/>
                <a:moveTo>
                  <a:pt x="3369293" y="120271"/>
                </a:moveTo>
                <a:cubicBezTo>
                  <a:pt x="3399775" y="120271"/>
                  <a:pt x="3424485" y="144981"/>
                  <a:pt x="3424485" y="175462"/>
                </a:cubicBezTo>
                <a:cubicBezTo>
                  <a:pt x="3424485" y="205943"/>
                  <a:pt x="3399775" y="230653"/>
                  <a:pt x="3369293" y="230653"/>
                </a:cubicBezTo>
                <a:cubicBezTo>
                  <a:pt x="3338811" y="230653"/>
                  <a:pt x="3314101" y="205943"/>
                  <a:pt x="3314101" y="175462"/>
                </a:cubicBezTo>
                <a:cubicBezTo>
                  <a:pt x="3314101" y="144981"/>
                  <a:pt x="3338811" y="120271"/>
                  <a:pt x="3369293" y="120271"/>
                </a:cubicBezTo>
                <a:close/>
                <a:moveTo>
                  <a:pt x="3235657" y="120271"/>
                </a:moveTo>
                <a:cubicBezTo>
                  <a:pt x="3266139" y="120271"/>
                  <a:pt x="3290849" y="144981"/>
                  <a:pt x="3290849" y="175462"/>
                </a:cubicBezTo>
                <a:cubicBezTo>
                  <a:pt x="3290849" y="205943"/>
                  <a:pt x="3266139" y="230653"/>
                  <a:pt x="3235657" y="230653"/>
                </a:cubicBezTo>
                <a:cubicBezTo>
                  <a:pt x="3205175" y="230653"/>
                  <a:pt x="3180465" y="205943"/>
                  <a:pt x="3180465" y="175462"/>
                </a:cubicBezTo>
                <a:cubicBezTo>
                  <a:pt x="3180465" y="144981"/>
                  <a:pt x="3205175" y="120271"/>
                  <a:pt x="3235657" y="120271"/>
                </a:cubicBezTo>
                <a:close/>
                <a:moveTo>
                  <a:pt x="3098682" y="120271"/>
                </a:moveTo>
                <a:cubicBezTo>
                  <a:pt x="3129164" y="120271"/>
                  <a:pt x="3153874" y="144981"/>
                  <a:pt x="3153874" y="175462"/>
                </a:cubicBezTo>
                <a:cubicBezTo>
                  <a:pt x="3153874" y="205943"/>
                  <a:pt x="3129164" y="230653"/>
                  <a:pt x="3098682" y="230653"/>
                </a:cubicBezTo>
                <a:cubicBezTo>
                  <a:pt x="3068200" y="230653"/>
                  <a:pt x="3043490" y="205943"/>
                  <a:pt x="3043490" y="175462"/>
                </a:cubicBezTo>
                <a:cubicBezTo>
                  <a:pt x="3043490" y="144981"/>
                  <a:pt x="3068200" y="120271"/>
                  <a:pt x="3098682" y="120271"/>
                </a:cubicBezTo>
                <a:close/>
                <a:moveTo>
                  <a:pt x="2971729" y="120271"/>
                </a:moveTo>
                <a:cubicBezTo>
                  <a:pt x="3002211" y="120271"/>
                  <a:pt x="3026921" y="144981"/>
                  <a:pt x="3026921" y="175462"/>
                </a:cubicBezTo>
                <a:cubicBezTo>
                  <a:pt x="3026921" y="205943"/>
                  <a:pt x="3002211" y="230653"/>
                  <a:pt x="2971729" y="230653"/>
                </a:cubicBezTo>
                <a:cubicBezTo>
                  <a:pt x="2941247" y="230653"/>
                  <a:pt x="2916537" y="205943"/>
                  <a:pt x="2916537" y="175462"/>
                </a:cubicBezTo>
                <a:cubicBezTo>
                  <a:pt x="2916537" y="144981"/>
                  <a:pt x="2941247" y="120271"/>
                  <a:pt x="2971729" y="120271"/>
                </a:cubicBezTo>
                <a:close/>
                <a:moveTo>
                  <a:pt x="2707903" y="120271"/>
                </a:moveTo>
                <a:cubicBezTo>
                  <a:pt x="2738390" y="120271"/>
                  <a:pt x="2763100" y="144981"/>
                  <a:pt x="2763100" y="175462"/>
                </a:cubicBezTo>
                <a:cubicBezTo>
                  <a:pt x="2763100" y="205943"/>
                  <a:pt x="2738390" y="230653"/>
                  <a:pt x="2707903" y="230653"/>
                </a:cubicBezTo>
                <a:cubicBezTo>
                  <a:pt x="2677427" y="230653"/>
                  <a:pt x="2652715" y="205943"/>
                  <a:pt x="2652715" y="175462"/>
                </a:cubicBezTo>
                <a:cubicBezTo>
                  <a:pt x="2652715" y="144981"/>
                  <a:pt x="2677427" y="120271"/>
                  <a:pt x="2707903" y="120271"/>
                </a:cubicBezTo>
                <a:close/>
                <a:moveTo>
                  <a:pt x="2570933" y="120271"/>
                </a:moveTo>
                <a:cubicBezTo>
                  <a:pt x="2601414" y="120271"/>
                  <a:pt x="2626123" y="144981"/>
                  <a:pt x="2626123" y="175462"/>
                </a:cubicBezTo>
                <a:cubicBezTo>
                  <a:pt x="2626123" y="205943"/>
                  <a:pt x="2601414" y="230653"/>
                  <a:pt x="2570933" y="230653"/>
                </a:cubicBezTo>
                <a:cubicBezTo>
                  <a:pt x="2540449" y="230653"/>
                  <a:pt x="2515738" y="205943"/>
                  <a:pt x="2515738" y="175462"/>
                </a:cubicBezTo>
                <a:cubicBezTo>
                  <a:pt x="2515738" y="144981"/>
                  <a:pt x="2540449" y="120271"/>
                  <a:pt x="2570933" y="120271"/>
                </a:cubicBezTo>
                <a:close/>
                <a:moveTo>
                  <a:pt x="2437297" y="120271"/>
                </a:moveTo>
                <a:cubicBezTo>
                  <a:pt x="2467781" y="120271"/>
                  <a:pt x="2492487" y="144981"/>
                  <a:pt x="2492487" y="175462"/>
                </a:cubicBezTo>
                <a:cubicBezTo>
                  <a:pt x="2492487" y="205943"/>
                  <a:pt x="2467781" y="230653"/>
                  <a:pt x="2437297" y="230653"/>
                </a:cubicBezTo>
                <a:cubicBezTo>
                  <a:pt x="2406818" y="230653"/>
                  <a:pt x="2382108" y="205943"/>
                  <a:pt x="2382108" y="175462"/>
                </a:cubicBezTo>
                <a:cubicBezTo>
                  <a:pt x="2382108" y="144981"/>
                  <a:pt x="2406818" y="120271"/>
                  <a:pt x="2437297" y="120271"/>
                </a:cubicBezTo>
                <a:close/>
                <a:moveTo>
                  <a:pt x="2303666" y="120271"/>
                </a:moveTo>
                <a:cubicBezTo>
                  <a:pt x="2334146" y="120271"/>
                  <a:pt x="2358856" y="144981"/>
                  <a:pt x="2358856" y="175462"/>
                </a:cubicBezTo>
                <a:cubicBezTo>
                  <a:pt x="2358856" y="205943"/>
                  <a:pt x="2334146" y="230653"/>
                  <a:pt x="2303666" y="230653"/>
                </a:cubicBezTo>
                <a:cubicBezTo>
                  <a:pt x="2273184" y="230653"/>
                  <a:pt x="2248473" y="205943"/>
                  <a:pt x="2248473" y="175462"/>
                </a:cubicBezTo>
                <a:cubicBezTo>
                  <a:pt x="2248473" y="144981"/>
                  <a:pt x="2273184" y="120271"/>
                  <a:pt x="2303666" y="120271"/>
                </a:cubicBezTo>
                <a:close/>
                <a:moveTo>
                  <a:pt x="2173372" y="120271"/>
                </a:moveTo>
                <a:cubicBezTo>
                  <a:pt x="2203857" y="120271"/>
                  <a:pt x="2228566" y="144981"/>
                  <a:pt x="2228566" y="175462"/>
                </a:cubicBezTo>
                <a:cubicBezTo>
                  <a:pt x="2228566" y="205943"/>
                  <a:pt x="2203857" y="230653"/>
                  <a:pt x="2173372" y="230653"/>
                </a:cubicBezTo>
                <a:cubicBezTo>
                  <a:pt x="2142892" y="230653"/>
                  <a:pt x="2118180" y="205943"/>
                  <a:pt x="2118180" y="175462"/>
                </a:cubicBezTo>
                <a:cubicBezTo>
                  <a:pt x="2118180" y="144981"/>
                  <a:pt x="2142892" y="120271"/>
                  <a:pt x="2173372" y="120271"/>
                </a:cubicBezTo>
                <a:close/>
                <a:moveTo>
                  <a:pt x="7341580" y="0"/>
                </a:moveTo>
                <a:cubicBezTo>
                  <a:pt x="7372062" y="0"/>
                  <a:pt x="7396772" y="24710"/>
                  <a:pt x="7396772" y="55191"/>
                </a:cubicBezTo>
                <a:cubicBezTo>
                  <a:pt x="7396772" y="85672"/>
                  <a:pt x="7372062" y="110382"/>
                  <a:pt x="7341580" y="110382"/>
                </a:cubicBezTo>
                <a:cubicBezTo>
                  <a:pt x="7311098" y="110382"/>
                  <a:pt x="7286388" y="85672"/>
                  <a:pt x="7286388" y="55191"/>
                </a:cubicBezTo>
                <a:cubicBezTo>
                  <a:pt x="7286388" y="24710"/>
                  <a:pt x="7311098" y="0"/>
                  <a:pt x="7341580" y="0"/>
                </a:cubicBezTo>
                <a:close/>
                <a:moveTo>
                  <a:pt x="4294713" y="0"/>
                </a:moveTo>
                <a:cubicBezTo>
                  <a:pt x="4325195" y="0"/>
                  <a:pt x="4349905" y="24710"/>
                  <a:pt x="4349905" y="55191"/>
                </a:cubicBezTo>
                <a:cubicBezTo>
                  <a:pt x="4349905" y="85672"/>
                  <a:pt x="4325195" y="110382"/>
                  <a:pt x="4294713" y="110382"/>
                </a:cubicBezTo>
                <a:cubicBezTo>
                  <a:pt x="4264231" y="110382"/>
                  <a:pt x="4239521" y="85672"/>
                  <a:pt x="4239521" y="55191"/>
                </a:cubicBezTo>
                <a:cubicBezTo>
                  <a:pt x="4239521" y="24710"/>
                  <a:pt x="4264231" y="0"/>
                  <a:pt x="4294713" y="0"/>
                </a:cubicBezTo>
                <a:close/>
                <a:moveTo>
                  <a:pt x="4161077" y="0"/>
                </a:moveTo>
                <a:cubicBezTo>
                  <a:pt x="4191559" y="0"/>
                  <a:pt x="4216269" y="24710"/>
                  <a:pt x="4216269" y="55191"/>
                </a:cubicBezTo>
                <a:cubicBezTo>
                  <a:pt x="4216269" y="85672"/>
                  <a:pt x="4191559" y="110382"/>
                  <a:pt x="4161077" y="110382"/>
                </a:cubicBezTo>
                <a:cubicBezTo>
                  <a:pt x="4130595" y="110382"/>
                  <a:pt x="4105885" y="85672"/>
                  <a:pt x="4105885" y="55191"/>
                </a:cubicBezTo>
                <a:cubicBezTo>
                  <a:pt x="4105885" y="24710"/>
                  <a:pt x="4130595" y="0"/>
                  <a:pt x="4161077" y="0"/>
                </a:cubicBezTo>
                <a:close/>
                <a:moveTo>
                  <a:pt x="4030786" y="0"/>
                </a:moveTo>
                <a:cubicBezTo>
                  <a:pt x="4061268" y="0"/>
                  <a:pt x="4085978" y="24710"/>
                  <a:pt x="4085978" y="55191"/>
                </a:cubicBezTo>
                <a:cubicBezTo>
                  <a:pt x="4085978" y="85672"/>
                  <a:pt x="4061268" y="110382"/>
                  <a:pt x="4030786" y="110382"/>
                </a:cubicBezTo>
                <a:cubicBezTo>
                  <a:pt x="4000304" y="110382"/>
                  <a:pt x="3975594" y="85672"/>
                  <a:pt x="3975594" y="55191"/>
                </a:cubicBezTo>
                <a:cubicBezTo>
                  <a:pt x="3975594" y="24710"/>
                  <a:pt x="4000304" y="0"/>
                  <a:pt x="4030786" y="0"/>
                </a:cubicBezTo>
                <a:close/>
                <a:moveTo>
                  <a:pt x="3897148" y="0"/>
                </a:moveTo>
                <a:cubicBezTo>
                  <a:pt x="3927630" y="0"/>
                  <a:pt x="3952340" y="24710"/>
                  <a:pt x="3952340" y="55191"/>
                </a:cubicBezTo>
                <a:cubicBezTo>
                  <a:pt x="3952340" y="85672"/>
                  <a:pt x="3927630" y="110382"/>
                  <a:pt x="3897148" y="110382"/>
                </a:cubicBezTo>
                <a:cubicBezTo>
                  <a:pt x="3866666" y="110382"/>
                  <a:pt x="3841956" y="85672"/>
                  <a:pt x="3841956" y="55191"/>
                </a:cubicBezTo>
                <a:cubicBezTo>
                  <a:pt x="3841956" y="24710"/>
                  <a:pt x="3866666" y="0"/>
                  <a:pt x="3897148" y="0"/>
                </a:cubicBezTo>
                <a:close/>
                <a:moveTo>
                  <a:pt x="3763514" y="0"/>
                </a:moveTo>
                <a:cubicBezTo>
                  <a:pt x="3793996" y="0"/>
                  <a:pt x="3818706" y="24710"/>
                  <a:pt x="3818706" y="55191"/>
                </a:cubicBezTo>
                <a:cubicBezTo>
                  <a:pt x="3818706" y="85672"/>
                  <a:pt x="3793996" y="110382"/>
                  <a:pt x="3763514" y="110382"/>
                </a:cubicBezTo>
                <a:cubicBezTo>
                  <a:pt x="3733032" y="110382"/>
                  <a:pt x="3708322" y="85672"/>
                  <a:pt x="3708322" y="55191"/>
                </a:cubicBezTo>
                <a:cubicBezTo>
                  <a:pt x="3708322" y="24710"/>
                  <a:pt x="3733032" y="0"/>
                  <a:pt x="3763514" y="0"/>
                </a:cubicBezTo>
                <a:close/>
                <a:moveTo>
                  <a:pt x="3633221" y="0"/>
                </a:moveTo>
                <a:cubicBezTo>
                  <a:pt x="3663703" y="0"/>
                  <a:pt x="3688413" y="24710"/>
                  <a:pt x="3688413" y="55191"/>
                </a:cubicBezTo>
                <a:cubicBezTo>
                  <a:pt x="3688413" y="85672"/>
                  <a:pt x="3663703" y="110382"/>
                  <a:pt x="3633221" y="110382"/>
                </a:cubicBezTo>
                <a:cubicBezTo>
                  <a:pt x="3602739" y="110382"/>
                  <a:pt x="3578029" y="85672"/>
                  <a:pt x="3578029" y="55191"/>
                </a:cubicBezTo>
                <a:cubicBezTo>
                  <a:pt x="3578029" y="24710"/>
                  <a:pt x="3602739" y="0"/>
                  <a:pt x="3633221" y="0"/>
                </a:cubicBezTo>
                <a:close/>
                <a:moveTo>
                  <a:pt x="3499589" y="0"/>
                </a:moveTo>
                <a:cubicBezTo>
                  <a:pt x="3530071" y="0"/>
                  <a:pt x="3554781" y="24710"/>
                  <a:pt x="3554781" y="55191"/>
                </a:cubicBezTo>
                <a:cubicBezTo>
                  <a:pt x="3554781" y="85672"/>
                  <a:pt x="3530071" y="110382"/>
                  <a:pt x="3499589" y="110382"/>
                </a:cubicBezTo>
                <a:cubicBezTo>
                  <a:pt x="3469107" y="110382"/>
                  <a:pt x="3444397" y="85672"/>
                  <a:pt x="3444397" y="55191"/>
                </a:cubicBezTo>
                <a:cubicBezTo>
                  <a:pt x="3444397" y="24710"/>
                  <a:pt x="3469107" y="0"/>
                  <a:pt x="3499589" y="0"/>
                </a:cubicBezTo>
                <a:close/>
                <a:moveTo>
                  <a:pt x="3369293" y="0"/>
                </a:moveTo>
                <a:cubicBezTo>
                  <a:pt x="3399775" y="0"/>
                  <a:pt x="3424485" y="24710"/>
                  <a:pt x="3424485" y="55191"/>
                </a:cubicBezTo>
                <a:cubicBezTo>
                  <a:pt x="3424485" y="85672"/>
                  <a:pt x="3399775" y="110382"/>
                  <a:pt x="3369293" y="110382"/>
                </a:cubicBezTo>
                <a:cubicBezTo>
                  <a:pt x="3338811" y="110382"/>
                  <a:pt x="3314101" y="85672"/>
                  <a:pt x="3314101" y="55191"/>
                </a:cubicBezTo>
                <a:cubicBezTo>
                  <a:pt x="3314101" y="24710"/>
                  <a:pt x="3338811" y="0"/>
                  <a:pt x="3369293" y="0"/>
                </a:cubicBezTo>
                <a:close/>
                <a:moveTo>
                  <a:pt x="3235657" y="0"/>
                </a:moveTo>
                <a:cubicBezTo>
                  <a:pt x="3266139" y="0"/>
                  <a:pt x="3290849" y="24710"/>
                  <a:pt x="3290849" y="55191"/>
                </a:cubicBezTo>
                <a:cubicBezTo>
                  <a:pt x="3290849" y="85672"/>
                  <a:pt x="3266139" y="110382"/>
                  <a:pt x="3235657" y="110382"/>
                </a:cubicBezTo>
                <a:cubicBezTo>
                  <a:pt x="3205175" y="110382"/>
                  <a:pt x="3180465" y="85672"/>
                  <a:pt x="3180465" y="55191"/>
                </a:cubicBezTo>
                <a:cubicBezTo>
                  <a:pt x="3180465" y="24710"/>
                  <a:pt x="3205175" y="0"/>
                  <a:pt x="3235657" y="0"/>
                </a:cubicBezTo>
                <a:close/>
                <a:moveTo>
                  <a:pt x="2834862" y="0"/>
                </a:moveTo>
                <a:cubicBezTo>
                  <a:pt x="2865342" y="0"/>
                  <a:pt x="2890052" y="24710"/>
                  <a:pt x="2890052" y="55191"/>
                </a:cubicBezTo>
                <a:cubicBezTo>
                  <a:pt x="2890052" y="85672"/>
                  <a:pt x="2865342" y="110382"/>
                  <a:pt x="2834862" y="110382"/>
                </a:cubicBezTo>
                <a:cubicBezTo>
                  <a:pt x="2804379" y="110382"/>
                  <a:pt x="2779671" y="85672"/>
                  <a:pt x="2779671" y="55191"/>
                </a:cubicBezTo>
                <a:cubicBezTo>
                  <a:pt x="2779671" y="24710"/>
                  <a:pt x="2804379" y="0"/>
                  <a:pt x="2834862" y="0"/>
                </a:cubicBezTo>
                <a:close/>
                <a:moveTo>
                  <a:pt x="2707903" y="0"/>
                </a:moveTo>
                <a:cubicBezTo>
                  <a:pt x="2738390" y="0"/>
                  <a:pt x="2763100" y="24710"/>
                  <a:pt x="2763100" y="55191"/>
                </a:cubicBezTo>
                <a:cubicBezTo>
                  <a:pt x="2763100" y="85672"/>
                  <a:pt x="2738390" y="110382"/>
                  <a:pt x="2707903" y="110382"/>
                </a:cubicBezTo>
                <a:cubicBezTo>
                  <a:pt x="2677427" y="110382"/>
                  <a:pt x="2652715" y="85672"/>
                  <a:pt x="2652715" y="55191"/>
                </a:cubicBezTo>
                <a:cubicBezTo>
                  <a:pt x="2652715" y="24710"/>
                  <a:pt x="2677427" y="0"/>
                  <a:pt x="2707903" y="0"/>
                </a:cubicBezTo>
                <a:close/>
                <a:moveTo>
                  <a:pt x="2570933" y="0"/>
                </a:moveTo>
                <a:cubicBezTo>
                  <a:pt x="2601414" y="0"/>
                  <a:pt x="2626123" y="24710"/>
                  <a:pt x="2626123" y="55191"/>
                </a:cubicBezTo>
                <a:cubicBezTo>
                  <a:pt x="2626123" y="85672"/>
                  <a:pt x="2601414" y="110382"/>
                  <a:pt x="2570933" y="110382"/>
                </a:cubicBezTo>
                <a:cubicBezTo>
                  <a:pt x="2540449" y="110382"/>
                  <a:pt x="2515738" y="85672"/>
                  <a:pt x="2515738" y="55191"/>
                </a:cubicBezTo>
                <a:cubicBezTo>
                  <a:pt x="2515738" y="24710"/>
                  <a:pt x="2540449" y="0"/>
                  <a:pt x="2570933" y="0"/>
                </a:cubicBezTo>
                <a:close/>
                <a:moveTo>
                  <a:pt x="2437297" y="0"/>
                </a:moveTo>
                <a:cubicBezTo>
                  <a:pt x="2467781" y="0"/>
                  <a:pt x="2492487" y="24710"/>
                  <a:pt x="2492487" y="55191"/>
                </a:cubicBezTo>
                <a:cubicBezTo>
                  <a:pt x="2492487" y="85672"/>
                  <a:pt x="2467781" y="110382"/>
                  <a:pt x="2437297" y="110382"/>
                </a:cubicBezTo>
                <a:cubicBezTo>
                  <a:pt x="2406818" y="110382"/>
                  <a:pt x="2382108" y="85672"/>
                  <a:pt x="2382108" y="55191"/>
                </a:cubicBezTo>
                <a:cubicBezTo>
                  <a:pt x="2382108" y="24710"/>
                  <a:pt x="2406818" y="0"/>
                  <a:pt x="243729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5" name="Freeform: Shape 827"/>
          <p:cNvSpPr/>
          <p:nvPr/>
        </p:nvSpPr>
        <p:spPr>
          <a:xfrm>
            <a:off x="198404" y="3329375"/>
            <a:ext cx="669864" cy="309672"/>
          </a:xfrm>
          <a:custGeom>
            <a:avLst/>
            <a:gdLst>
              <a:gd name="connsiteX0" fmla="*/ 333618 w 531187"/>
              <a:gd name="connsiteY0" fmla="*/ 682320 h 835576"/>
              <a:gd name="connsiteX1" fmla="*/ 303480 w 531187"/>
              <a:gd name="connsiteY1" fmla="*/ 696608 h 835576"/>
              <a:gd name="connsiteX2" fmla="*/ 292318 w 531187"/>
              <a:gd name="connsiteY2" fmla="*/ 734224 h 835576"/>
              <a:gd name="connsiteX3" fmla="*/ 303480 w 531187"/>
              <a:gd name="connsiteY3" fmla="*/ 771840 h 835576"/>
              <a:gd name="connsiteX4" fmla="*/ 332725 w 531187"/>
              <a:gd name="connsiteY4" fmla="*/ 785681 h 835576"/>
              <a:gd name="connsiteX5" fmla="*/ 362305 w 531187"/>
              <a:gd name="connsiteY5" fmla="*/ 772287 h 835576"/>
              <a:gd name="connsiteX6" fmla="*/ 373243 w 531187"/>
              <a:gd name="connsiteY6" fmla="*/ 734894 h 835576"/>
              <a:gd name="connsiteX7" fmla="*/ 362639 w 531187"/>
              <a:gd name="connsiteY7" fmla="*/ 696161 h 835576"/>
              <a:gd name="connsiteX8" fmla="*/ 333618 w 531187"/>
              <a:gd name="connsiteY8" fmla="*/ 682320 h 835576"/>
              <a:gd name="connsiteX9" fmla="*/ 435863 w 531187"/>
              <a:gd name="connsiteY9" fmla="*/ 653968 h 835576"/>
              <a:gd name="connsiteX10" fmla="*/ 471917 w 531187"/>
              <a:gd name="connsiteY10" fmla="*/ 653968 h 835576"/>
              <a:gd name="connsiteX11" fmla="*/ 471917 w 531187"/>
              <a:gd name="connsiteY11" fmla="*/ 784788 h 835576"/>
              <a:gd name="connsiteX12" fmla="*/ 531187 w 531187"/>
              <a:gd name="connsiteY12" fmla="*/ 784788 h 835576"/>
              <a:gd name="connsiteX13" fmla="*/ 531187 w 531187"/>
              <a:gd name="connsiteY13" fmla="*/ 814033 h 835576"/>
              <a:gd name="connsiteX14" fmla="*/ 435863 w 531187"/>
              <a:gd name="connsiteY14" fmla="*/ 814033 h 835576"/>
              <a:gd name="connsiteX15" fmla="*/ 435863 w 531187"/>
              <a:gd name="connsiteY15" fmla="*/ 653968 h 835576"/>
              <a:gd name="connsiteX16" fmla="*/ 334623 w 531187"/>
              <a:gd name="connsiteY16" fmla="*/ 651290 h 835576"/>
              <a:gd name="connsiteX17" fmla="*/ 389987 w 531187"/>
              <a:gd name="connsiteY17" fmla="*/ 673725 h 835576"/>
              <a:gd name="connsiteX18" fmla="*/ 411195 w 531187"/>
              <a:gd name="connsiteY18" fmla="*/ 732885 h 835576"/>
              <a:gd name="connsiteX19" fmla="*/ 389205 w 531187"/>
              <a:gd name="connsiteY19" fmla="*/ 793718 h 835576"/>
              <a:gd name="connsiteX20" fmla="*/ 387754 w 531187"/>
              <a:gd name="connsiteY20" fmla="*/ 795225 h 835576"/>
              <a:gd name="connsiteX21" fmla="*/ 386303 w 531187"/>
              <a:gd name="connsiteY21" fmla="*/ 796620 h 835576"/>
              <a:gd name="connsiteX22" fmla="*/ 426822 w 531187"/>
              <a:gd name="connsiteY22" fmla="*/ 835576 h 835576"/>
              <a:gd name="connsiteX23" fmla="*/ 376369 w 531187"/>
              <a:gd name="connsiteY23" fmla="*/ 835576 h 835576"/>
              <a:gd name="connsiteX24" fmla="*/ 355161 w 531187"/>
              <a:gd name="connsiteY24" fmla="*/ 814033 h 835576"/>
              <a:gd name="connsiteX25" fmla="*/ 332055 w 531187"/>
              <a:gd name="connsiteY25" fmla="*/ 816824 h 835576"/>
              <a:gd name="connsiteX26" fmla="*/ 276021 w 531187"/>
              <a:gd name="connsiteY26" fmla="*/ 794499 h 835576"/>
              <a:gd name="connsiteX27" fmla="*/ 254367 w 531187"/>
              <a:gd name="connsiteY27" fmla="*/ 736122 h 835576"/>
              <a:gd name="connsiteX28" fmla="*/ 276356 w 531187"/>
              <a:gd name="connsiteY28" fmla="*/ 674730 h 835576"/>
              <a:gd name="connsiteX29" fmla="*/ 334623 w 531187"/>
              <a:gd name="connsiteY29" fmla="*/ 651290 h 835576"/>
              <a:gd name="connsiteX30" fmla="*/ 195394 w 531187"/>
              <a:gd name="connsiteY30" fmla="*/ 651290 h 835576"/>
              <a:gd name="connsiteX31" fmla="*/ 217551 w 531187"/>
              <a:gd name="connsiteY31" fmla="*/ 652796 h 835576"/>
              <a:gd name="connsiteX32" fmla="*/ 235354 w 531187"/>
              <a:gd name="connsiteY32" fmla="*/ 657429 h 835576"/>
              <a:gd name="connsiteX33" fmla="*/ 235354 w 531187"/>
              <a:gd name="connsiteY33" fmla="*/ 690803 h 835576"/>
              <a:gd name="connsiteX34" fmla="*/ 226592 w 531187"/>
              <a:gd name="connsiteY34" fmla="*/ 685892 h 835576"/>
              <a:gd name="connsiteX35" fmla="*/ 216825 w 531187"/>
              <a:gd name="connsiteY35" fmla="*/ 682376 h 835576"/>
              <a:gd name="connsiteX36" fmla="*/ 206835 w 531187"/>
              <a:gd name="connsiteY36" fmla="*/ 680311 h 835576"/>
              <a:gd name="connsiteX37" fmla="*/ 197403 w 531187"/>
              <a:gd name="connsiteY37" fmla="*/ 679641 h 835576"/>
              <a:gd name="connsiteX38" fmla="*/ 186241 w 531187"/>
              <a:gd name="connsiteY38" fmla="*/ 680813 h 835576"/>
              <a:gd name="connsiteX39" fmla="*/ 177758 w 531187"/>
              <a:gd name="connsiteY39" fmla="*/ 684106 h 835576"/>
              <a:gd name="connsiteX40" fmla="*/ 172400 w 531187"/>
              <a:gd name="connsiteY40" fmla="*/ 689185 h 835576"/>
              <a:gd name="connsiteX41" fmla="*/ 170502 w 531187"/>
              <a:gd name="connsiteY41" fmla="*/ 695826 h 835576"/>
              <a:gd name="connsiteX42" fmla="*/ 172623 w 531187"/>
              <a:gd name="connsiteY42" fmla="*/ 703026 h 835576"/>
              <a:gd name="connsiteX43" fmla="*/ 178651 w 531187"/>
              <a:gd name="connsiteY43" fmla="*/ 709053 h 835576"/>
              <a:gd name="connsiteX44" fmla="*/ 188138 w 531187"/>
              <a:gd name="connsiteY44" fmla="*/ 714635 h 835576"/>
              <a:gd name="connsiteX45" fmla="*/ 200752 w 531187"/>
              <a:gd name="connsiteY45" fmla="*/ 720271 h 835576"/>
              <a:gd name="connsiteX46" fmla="*/ 217997 w 531187"/>
              <a:gd name="connsiteY46" fmla="*/ 728810 h 835576"/>
              <a:gd name="connsiteX47" fmla="*/ 231113 w 531187"/>
              <a:gd name="connsiteY47" fmla="*/ 739024 h 835576"/>
              <a:gd name="connsiteX48" fmla="*/ 239484 w 531187"/>
              <a:gd name="connsiteY48" fmla="*/ 752028 h 835576"/>
              <a:gd name="connsiteX49" fmla="*/ 242386 w 531187"/>
              <a:gd name="connsiteY49" fmla="*/ 769050 h 835576"/>
              <a:gd name="connsiteX50" fmla="*/ 237308 w 531187"/>
              <a:gd name="connsiteY50" fmla="*/ 791541 h 835576"/>
              <a:gd name="connsiteX51" fmla="*/ 223522 w 531187"/>
              <a:gd name="connsiteY51" fmla="*/ 806275 h 835576"/>
              <a:gd name="connsiteX52" fmla="*/ 203263 w 531187"/>
              <a:gd name="connsiteY52" fmla="*/ 814368 h 835576"/>
              <a:gd name="connsiteX53" fmla="*/ 178874 w 531187"/>
              <a:gd name="connsiteY53" fmla="*/ 816824 h 835576"/>
              <a:gd name="connsiteX54" fmla="*/ 153815 w 531187"/>
              <a:gd name="connsiteY54" fmla="*/ 814591 h 835576"/>
              <a:gd name="connsiteX55" fmla="*/ 133221 w 531187"/>
              <a:gd name="connsiteY55" fmla="*/ 807894 h 835576"/>
              <a:gd name="connsiteX56" fmla="*/ 133221 w 531187"/>
              <a:gd name="connsiteY56" fmla="*/ 772175 h 835576"/>
              <a:gd name="connsiteX57" fmla="*/ 154317 w 531187"/>
              <a:gd name="connsiteY57" fmla="*/ 784398 h 835576"/>
              <a:gd name="connsiteX58" fmla="*/ 177311 w 531187"/>
              <a:gd name="connsiteY58" fmla="*/ 788472 h 835576"/>
              <a:gd name="connsiteX59" fmla="*/ 189199 w 531187"/>
              <a:gd name="connsiteY59" fmla="*/ 787244 h 835576"/>
              <a:gd name="connsiteX60" fmla="*/ 197682 w 531187"/>
              <a:gd name="connsiteY60" fmla="*/ 783840 h 835576"/>
              <a:gd name="connsiteX61" fmla="*/ 202761 w 531187"/>
              <a:gd name="connsiteY61" fmla="*/ 778705 h 835576"/>
              <a:gd name="connsiteX62" fmla="*/ 204435 w 531187"/>
              <a:gd name="connsiteY62" fmla="*/ 772287 h 835576"/>
              <a:gd name="connsiteX63" fmla="*/ 201756 w 531187"/>
              <a:gd name="connsiteY63" fmla="*/ 763915 h 835576"/>
              <a:gd name="connsiteX64" fmla="*/ 194445 w 531187"/>
              <a:gd name="connsiteY64" fmla="*/ 757106 h 835576"/>
              <a:gd name="connsiteX65" fmla="*/ 183450 w 531187"/>
              <a:gd name="connsiteY65" fmla="*/ 751079 h 835576"/>
              <a:gd name="connsiteX66" fmla="*/ 169721 w 531187"/>
              <a:gd name="connsiteY66" fmla="*/ 745163 h 835576"/>
              <a:gd name="connsiteX67" fmla="*/ 141760 w 531187"/>
              <a:gd name="connsiteY67" fmla="*/ 726076 h 835576"/>
              <a:gd name="connsiteX68" fmla="*/ 132551 w 531187"/>
              <a:gd name="connsiteY68" fmla="*/ 698840 h 835576"/>
              <a:gd name="connsiteX69" fmla="*/ 137574 w 531187"/>
              <a:gd name="connsiteY69" fmla="*/ 677353 h 835576"/>
              <a:gd name="connsiteX70" fmla="*/ 151248 w 531187"/>
              <a:gd name="connsiteY70" fmla="*/ 662563 h 835576"/>
              <a:gd name="connsiteX71" fmla="*/ 171284 w 531187"/>
              <a:gd name="connsiteY71" fmla="*/ 654024 h 835576"/>
              <a:gd name="connsiteX72" fmla="*/ 195394 w 531187"/>
              <a:gd name="connsiteY72" fmla="*/ 651290 h 835576"/>
              <a:gd name="connsiteX73" fmla="*/ 0 w 531187"/>
              <a:gd name="connsiteY73" fmla="*/ 0 h 835576"/>
              <a:gd name="connsiteX74" fmla="*/ 248557 w 531187"/>
              <a:gd name="connsiteY74" fmla="*/ 591457 h 835576"/>
              <a:gd name="connsiteX75" fmla="*/ 0 w 531187"/>
              <a:gd name="connsiteY75" fmla="*/ 0 h 835576"/>
              <a:gd name="connsiteX0" fmla="*/ 201067 w 398636"/>
              <a:gd name="connsiteY0" fmla="*/ 31030 h 184286"/>
              <a:gd name="connsiteX1" fmla="*/ 170929 w 398636"/>
              <a:gd name="connsiteY1" fmla="*/ 45318 h 184286"/>
              <a:gd name="connsiteX2" fmla="*/ 159767 w 398636"/>
              <a:gd name="connsiteY2" fmla="*/ 82934 h 184286"/>
              <a:gd name="connsiteX3" fmla="*/ 170929 w 398636"/>
              <a:gd name="connsiteY3" fmla="*/ 120550 h 184286"/>
              <a:gd name="connsiteX4" fmla="*/ 200174 w 398636"/>
              <a:gd name="connsiteY4" fmla="*/ 134391 h 184286"/>
              <a:gd name="connsiteX5" fmla="*/ 229754 w 398636"/>
              <a:gd name="connsiteY5" fmla="*/ 120997 h 184286"/>
              <a:gd name="connsiteX6" fmla="*/ 240692 w 398636"/>
              <a:gd name="connsiteY6" fmla="*/ 83604 h 184286"/>
              <a:gd name="connsiteX7" fmla="*/ 230088 w 398636"/>
              <a:gd name="connsiteY7" fmla="*/ 44871 h 184286"/>
              <a:gd name="connsiteX8" fmla="*/ 201067 w 398636"/>
              <a:gd name="connsiteY8" fmla="*/ 31030 h 184286"/>
              <a:gd name="connsiteX9" fmla="*/ 303312 w 398636"/>
              <a:gd name="connsiteY9" fmla="*/ 2678 h 184286"/>
              <a:gd name="connsiteX10" fmla="*/ 339366 w 398636"/>
              <a:gd name="connsiteY10" fmla="*/ 2678 h 184286"/>
              <a:gd name="connsiteX11" fmla="*/ 339366 w 398636"/>
              <a:gd name="connsiteY11" fmla="*/ 133498 h 184286"/>
              <a:gd name="connsiteX12" fmla="*/ 398636 w 398636"/>
              <a:gd name="connsiteY12" fmla="*/ 133498 h 184286"/>
              <a:gd name="connsiteX13" fmla="*/ 398636 w 398636"/>
              <a:gd name="connsiteY13" fmla="*/ 162743 h 184286"/>
              <a:gd name="connsiteX14" fmla="*/ 303312 w 398636"/>
              <a:gd name="connsiteY14" fmla="*/ 162743 h 184286"/>
              <a:gd name="connsiteX15" fmla="*/ 303312 w 398636"/>
              <a:gd name="connsiteY15" fmla="*/ 2678 h 184286"/>
              <a:gd name="connsiteX16" fmla="*/ 202072 w 398636"/>
              <a:gd name="connsiteY16" fmla="*/ 0 h 184286"/>
              <a:gd name="connsiteX17" fmla="*/ 257436 w 398636"/>
              <a:gd name="connsiteY17" fmla="*/ 22435 h 184286"/>
              <a:gd name="connsiteX18" fmla="*/ 278644 w 398636"/>
              <a:gd name="connsiteY18" fmla="*/ 81595 h 184286"/>
              <a:gd name="connsiteX19" fmla="*/ 256654 w 398636"/>
              <a:gd name="connsiteY19" fmla="*/ 142428 h 184286"/>
              <a:gd name="connsiteX20" fmla="*/ 255203 w 398636"/>
              <a:gd name="connsiteY20" fmla="*/ 143935 h 184286"/>
              <a:gd name="connsiteX21" fmla="*/ 253752 w 398636"/>
              <a:gd name="connsiteY21" fmla="*/ 145330 h 184286"/>
              <a:gd name="connsiteX22" fmla="*/ 294271 w 398636"/>
              <a:gd name="connsiteY22" fmla="*/ 184286 h 184286"/>
              <a:gd name="connsiteX23" fmla="*/ 243818 w 398636"/>
              <a:gd name="connsiteY23" fmla="*/ 184286 h 184286"/>
              <a:gd name="connsiteX24" fmla="*/ 222610 w 398636"/>
              <a:gd name="connsiteY24" fmla="*/ 162743 h 184286"/>
              <a:gd name="connsiteX25" fmla="*/ 199504 w 398636"/>
              <a:gd name="connsiteY25" fmla="*/ 165534 h 184286"/>
              <a:gd name="connsiteX26" fmla="*/ 143470 w 398636"/>
              <a:gd name="connsiteY26" fmla="*/ 143209 h 184286"/>
              <a:gd name="connsiteX27" fmla="*/ 121816 w 398636"/>
              <a:gd name="connsiteY27" fmla="*/ 84832 h 184286"/>
              <a:gd name="connsiteX28" fmla="*/ 143805 w 398636"/>
              <a:gd name="connsiteY28" fmla="*/ 23440 h 184286"/>
              <a:gd name="connsiteX29" fmla="*/ 202072 w 398636"/>
              <a:gd name="connsiteY29" fmla="*/ 0 h 184286"/>
              <a:gd name="connsiteX30" fmla="*/ 62843 w 398636"/>
              <a:gd name="connsiteY30" fmla="*/ 0 h 184286"/>
              <a:gd name="connsiteX31" fmla="*/ 85000 w 398636"/>
              <a:gd name="connsiteY31" fmla="*/ 1506 h 184286"/>
              <a:gd name="connsiteX32" fmla="*/ 102803 w 398636"/>
              <a:gd name="connsiteY32" fmla="*/ 6139 h 184286"/>
              <a:gd name="connsiteX33" fmla="*/ 102803 w 398636"/>
              <a:gd name="connsiteY33" fmla="*/ 39513 h 184286"/>
              <a:gd name="connsiteX34" fmla="*/ 94041 w 398636"/>
              <a:gd name="connsiteY34" fmla="*/ 34602 h 184286"/>
              <a:gd name="connsiteX35" fmla="*/ 84274 w 398636"/>
              <a:gd name="connsiteY35" fmla="*/ 31086 h 184286"/>
              <a:gd name="connsiteX36" fmla="*/ 74284 w 398636"/>
              <a:gd name="connsiteY36" fmla="*/ 29021 h 184286"/>
              <a:gd name="connsiteX37" fmla="*/ 64852 w 398636"/>
              <a:gd name="connsiteY37" fmla="*/ 28351 h 184286"/>
              <a:gd name="connsiteX38" fmla="*/ 53690 w 398636"/>
              <a:gd name="connsiteY38" fmla="*/ 29523 h 184286"/>
              <a:gd name="connsiteX39" fmla="*/ 45207 w 398636"/>
              <a:gd name="connsiteY39" fmla="*/ 32816 h 184286"/>
              <a:gd name="connsiteX40" fmla="*/ 39849 w 398636"/>
              <a:gd name="connsiteY40" fmla="*/ 37895 h 184286"/>
              <a:gd name="connsiteX41" fmla="*/ 37951 w 398636"/>
              <a:gd name="connsiteY41" fmla="*/ 44536 h 184286"/>
              <a:gd name="connsiteX42" fmla="*/ 40072 w 398636"/>
              <a:gd name="connsiteY42" fmla="*/ 51736 h 184286"/>
              <a:gd name="connsiteX43" fmla="*/ 46100 w 398636"/>
              <a:gd name="connsiteY43" fmla="*/ 57763 h 184286"/>
              <a:gd name="connsiteX44" fmla="*/ 55587 w 398636"/>
              <a:gd name="connsiteY44" fmla="*/ 63345 h 184286"/>
              <a:gd name="connsiteX45" fmla="*/ 68201 w 398636"/>
              <a:gd name="connsiteY45" fmla="*/ 68981 h 184286"/>
              <a:gd name="connsiteX46" fmla="*/ 85446 w 398636"/>
              <a:gd name="connsiteY46" fmla="*/ 77520 h 184286"/>
              <a:gd name="connsiteX47" fmla="*/ 98562 w 398636"/>
              <a:gd name="connsiteY47" fmla="*/ 87734 h 184286"/>
              <a:gd name="connsiteX48" fmla="*/ 106933 w 398636"/>
              <a:gd name="connsiteY48" fmla="*/ 100738 h 184286"/>
              <a:gd name="connsiteX49" fmla="*/ 109835 w 398636"/>
              <a:gd name="connsiteY49" fmla="*/ 117760 h 184286"/>
              <a:gd name="connsiteX50" fmla="*/ 104757 w 398636"/>
              <a:gd name="connsiteY50" fmla="*/ 140251 h 184286"/>
              <a:gd name="connsiteX51" fmla="*/ 90971 w 398636"/>
              <a:gd name="connsiteY51" fmla="*/ 154985 h 184286"/>
              <a:gd name="connsiteX52" fmla="*/ 70712 w 398636"/>
              <a:gd name="connsiteY52" fmla="*/ 163078 h 184286"/>
              <a:gd name="connsiteX53" fmla="*/ 46323 w 398636"/>
              <a:gd name="connsiteY53" fmla="*/ 165534 h 184286"/>
              <a:gd name="connsiteX54" fmla="*/ 21264 w 398636"/>
              <a:gd name="connsiteY54" fmla="*/ 163301 h 184286"/>
              <a:gd name="connsiteX55" fmla="*/ 670 w 398636"/>
              <a:gd name="connsiteY55" fmla="*/ 156604 h 184286"/>
              <a:gd name="connsiteX56" fmla="*/ 670 w 398636"/>
              <a:gd name="connsiteY56" fmla="*/ 120885 h 184286"/>
              <a:gd name="connsiteX57" fmla="*/ 21766 w 398636"/>
              <a:gd name="connsiteY57" fmla="*/ 133108 h 184286"/>
              <a:gd name="connsiteX58" fmla="*/ 44760 w 398636"/>
              <a:gd name="connsiteY58" fmla="*/ 137182 h 184286"/>
              <a:gd name="connsiteX59" fmla="*/ 56648 w 398636"/>
              <a:gd name="connsiteY59" fmla="*/ 135954 h 184286"/>
              <a:gd name="connsiteX60" fmla="*/ 65131 w 398636"/>
              <a:gd name="connsiteY60" fmla="*/ 132550 h 184286"/>
              <a:gd name="connsiteX61" fmla="*/ 70210 w 398636"/>
              <a:gd name="connsiteY61" fmla="*/ 127415 h 184286"/>
              <a:gd name="connsiteX62" fmla="*/ 71884 w 398636"/>
              <a:gd name="connsiteY62" fmla="*/ 120997 h 184286"/>
              <a:gd name="connsiteX63" fmla="*/ 69205 w 398636"/>
              <a:gd name="connsiteY63" fmla="*/ 112625 h 184286"/>
              <a:gd name="connsiteX64" fmla="*/ 61894 w 398636"/>
              <a:gd name="connsiteY64" fmla="*/ 105816 h 184286"/>
              <a:gd name="connsiteX65" fmla="*/ 50899 w 398636"/>
              <a:gd name="connsiteY65" fmla="*/ 99789 h 184286"/>
              <a:gd name="connsiteX66" fmla="*/ 37170 w 398636"/>
              <a:gd name="connsiteY66" fmla="*/ 93873 h 184286"/>
              <a:gd name="connsiteX67" fmla="*/ 9209 w 398636"/>
              <a:gd name="connsiteY67" fmla="*/ 74786 h 184286"/>
              <a:gd name="connsiteX68" fmla="*/ 0 w 398636"/>
              <a:gd name="connsiteY68" fmla="*/ 47550 h 184286"/>
              <a:gd name="connsiteX69" fmla="*/ 5023 w 398636"/>
              <a:gd name="connsiteY69" fmla="*/ 26063 h 184286"/>
              <a:gd name="connsiteX70" fmla="*/ 18697 w 398636"/>
              <a:gd name="connsiteY70" fmla="*/ 11273 h 184286"/>
              <a:gd name="connsiteX71" fmla="*/ 38733 w 398636"/>
              <a:gd name="connsiteY71" fmla="*/ 2734 h 184286"/>
              <a:gd name="connsiteX72" fmla="*/ 62843 w 398636"/>
              <a:gd name="connsiteY72" fmla="*/ 0 h 18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98636" h="184286">
                <a:moveTo>
                  <a:pt x="201067" y="31030"/>
                </a:moveTo>
                <a:cubicBezTo>
                  <a:pt x="188491" y="31030"/>
                  <a:pt x="178445" y="35793"/>
                  <a:pt x="170929" y="45318"/>
                </a:cubicBezTo>
                <a:cubicBezTo>
                  <a:pt x="163488" y="54768"/>
                  <a:pt x="159767" y="67307"/>
                  <a:pt x="159767" y="82934"/>
                </a:cubicBezTo>
                <a:cubicBezTo>
                  <a:pt x="159767" y="98784"/>
                  <a:pt x="163488" y="111323"/>
                  <a:pt x="170929" y="120550"/>
                </a:cubicBezTo>
                <a:cubicBezTo>
                  <a:pt x="178371" y="129778"/>
                  <a:pt x="188119" y="134391"/>
                  <a:pt x="200174" y="134391"/>
                </a:cubicBezTo>
                <a:cubicBezTo>
                  <a:pt x="212601" y="134391"/>
                  <a:pt x="222461" y="129927"/>
                  <a:pt x="229754" y="120997"/>
                </a:cubicBezTo>
                <a:cubicBezTo>
                  <a:pt x="237046" y="111918"/>
                  <a:pt x="240692" y="99454"/>
                  <a:pt x="240692" y="83604"/>
                </a:cubicBezTo>
                <a:cubicBezTo>
                  <a:pt x="240692" y="67084"/>
                  <a:pt x="237158" y="54173"/>
                  <a:pt x="230088" y="44871"/>
                </a:cubicBezTo>
                <a:cubicBezTo>
                  <a:pt x="223094" y="35644"/>
                  <a:pt x="213420" y="31030"/>
                  <a:pt x="201067" y="31030"/>
                </a:cubicBezTo>
                <a:close/>
                <a:moveTo>
                  <a:pt x="303312" y="2678"/>
                </a:moveTo>
                <a:lnTo>
                  <a:pt x="339366" y="2678"/>
                </a:lnTo>
                <a:lnTo>
                  <a:pt x="339366" y="133498"/>
                </a:lnTo>
                <a:lnTo>
                  <a:pt x="398636" y="133498"/>
                </a:lnTo>
                <a:lnTo>
                  <a:pt x="398636" y="162743"/>
                </a:lnTo>
                <a:lnTo>
                  <a:pt x="303312" y="162743"/>
                </a:lnTo>
                <a:lnTo>
                  <a:pt x="303312" y="2678"/>
                </a:lnTo>
                <a:close/>
                <a:moveTo>
                  <a:pt x="202072" y="0"/>
                </a:moveTo>
                <a:cubicBezTo>
                  <a:pt x="224917" y="0"/>
                  <a:pt x="243371" y="7478"/>
                  <a:pt x="257436" y="22435"/>
                </a:cubicBezTo>
                <a:cubicBezTo>
                  <a:pt x="271574" y="37318"/>
                  <a:pt x="278644" y="57038"/>
                  <a:pt x="278644" y="81595"/>
                </a:cubicBezTo>
                <a:cubicBezTo>
                  <a:pt x="278644" y="106672"/>
                  <a:pt x="271314" y="126950"/>
                  <a:pt x="256654" y="142428"/>
                </a:cubicBezTo>
                <a:cubicBezTo>
                  <a:pt x="256133" y="142949"/>
                  <a:pt x="255650" y="143451"/>
                  <a:pt x="255203" y="143935"/>
                </a:cubicBezTo>
                <a:cubicBezTo>
                  <a:pt x="254757" y="144419"/>
                  <a:pt x="254273" y="144884"/>
                  <a:pt x="253752" y="145330"/>
                </a:cubicBezTo>
                <a:lnTo>
                  <a:pt x="294271" y="184286"/>
                </a:lnTo>
                <a:lnTo>
                  <a:pt x="243818" y="184286"/>
                </a:lnTo>
                <a:lnTo>
                  <a:pt x="222610" y="162743"/>
                </a:lnTo>
                <a:cubicBezTo>
                  <a:pt x="215615" y="164603"/>
                  <a:pt x="207913" y="165534"/>
                  <a:pt x="199504" y="165534"/>
                </a:cubicBezTo>
                <a:cubicBezTo>
                  <a:pt x="176585" y="165534"/>
                  <a:pt x="157907" y="158092"/>
                  <a:pt x="143470" y="143209"/>
                </a:cubicBezTo>
                <a:cubicBezTo>
                  <a:pt x="129034" y="128178"/>
                  <a:pt x="121816" y="108719"/>
                  <a:pt x="121816" y="84832"/>
                </a:cubicBezTo>
                <a:cubicBezTo>
                  <a:pt x="121816" y="59605"/>
                  <a:pt x="129146" y="39141"/>
                  <a:pt x="143805" y="23440"/>
                </a:cubicBezTo>
                <a:cubicBezTo>
                  <a:pt x="158391" y="7813"/>
                  <a:pt x="177813" y="0"/>
                  <a:pt x="202072" y="0"/>
                </a:cubicBezTo>
                <a:close/>
                <a:moveTo>
                  <a:pt x="62843" y="0"/>
                </a:moveTo>
                <a:cubicBezTo>
                  <a:pt x="71177" y="0"/>
                  <a:pt x="78563" y="502"/>
                  <a:pt x="85000" y="1506"/>
                </a:cubicBezTo>
                <a:cubicBezTo>
                  <a:pt x="91436" y="2511"/>
                  <a:pt x="97371" y="4055"/>
                  <a:pt x="102803" y="6139"/>
                </a:cubicBezTo>
                <a:lnTo>
                  <a:pt x="102803" y="39513"/>
                </a:lnTo>
                <a:cubicBezTo>
                  <a:pt x="100124" y="37653"/>
                  <a:pt x="97204" y="36016"/>
                  <a:pt x="94041" y="34602"/>
                </a:cubicBezTo>
                <a:cubicBezTo>
                  <a:pt x="90878" y="33188"/>
                  <a:pt x="87623" y="32016"/>
                  <a:pt x="84274" y="31086"/>
                </a:cubicBezTo>
                <a:cubicBezTo>
                  <a:pt x="80925" y="30156"/>
                  <a:pt x="77595" y="29468"/>
                  <a:pt x="74284" y="29021"/>
                </a:cubicBezTo>
                <a:cubicBezTo>
                  <a:pt x="70973" y="28575"/>
                  <a:pt x="67829" y="28351"/>
                  <a:pt x="64852" y="28351"/>
                </a:cubicBezTo>
                <a:cubicBezTo>
                  <a:pt x="60759" y="28351"/>
                  <a:pt x="57039" y="28742"/>
                  <a:pt x="53690" y="29523"/>
                </a:cubicBezTo>
                <a:cubicBezTo>
                  <a:pt x="50341" y="30305"/>
                  <a:pt x="47514" y="31402"/>
                  <a:pt x="45207" y="32816"/>
                </a:cubicBezTo>
                <a:cubicBezTo>
                  <a:pt x="42900" y="34230"/>
                  <a:pt x="41114" y="35923"/>
                  <a:pt x="39849" y="37895"/>
                </a:cubicBezTo>
                <a:cubicBezTo>
                  <a:pt x="38584" y="39867"/>
                  <a:pt x="37951" y="42081"/>
                  <a:pt x="37951" y="44536"/>
                </a:cubicBezTo>
                <a:cubicBezTo>
                  <a:pt x="37951" y="47215"/>
                  <a:pt x="38658" y="49615"/>
                  <a:pt x="40072" y="51736"/>
                </a:cubicBezTo>
                <a:cubicBezTo>
                  <a:pt x="41486" y="53857"/>
                  <a:pt x="43495" y="55866"/>
                  <a:pt x="46100" y="57763"/>
                </a:cubicBezTo>
                <a:cubicBezTo>
                  <a:pt x="48704" y="59661"/>
                  <a:pt x="51867" y="61521"/>
                  <a:pt x="55587" y="63345"/>
                </a:cubicBezTo>
                <a:cubicBezTo>
                  <a:pt x="59308" y="65168"/>
                  <a:pt x="63513" y="67047"/>
                  <a:pt x="68201" y="68981"/>
                </a:cubicBezTo>
                <a:cubicBezTo>
                  <a:pt x="74600" y="71660"/>
                  <a:pt x="80349" y="74507"/>
                  <a:pt x="85446" y="77520"/>
                </a:cubicBezTo>
                <a:cubicBezTo>
                  <a:pt x="90543" y="80534"/>
                  <a:pt x="94915" y="83939"/>
                  <a:pt x="98562" y="87734"/>
                </a:cubicBezTo>
                <a:cubicBezTo>
                  <a:pt x="102208" y="91529"/>
                  <a:pt x="104998" y="95863"/>
                  <a:pt x="106933" y="100738"/>
                </a:cubicBezTo>
                <a:cubicBezTo>
                  <a:pt x="108868" y="105612"/>
                  <a:pt x="109835" y="111286"/>
                  <a:pt x="109835" y="117760"/>
                </a:cubicBezTo>
                <a:cubicBezTo>
                  <a:pt x="109835" y="126690"/>
                  <a:pt x="108142" y="134187"/>
                  <a:pt x="104757" y="140251"/>
                </a:cubicBezTo>
                <a:cubicBezTo>
                  <a:pt x="101371" y="146316"/>
                  <a:pt x="96776" y="151228"/>
                  <a:pt x="90971" y="154985"/>
                </a:cubicBezTo>
                <a:cubicBezTo>
                  <a:pt x="85167" y="158743"/>
                  <a:pt x="78414" y="161441"/>
                  <a:pt x="70712" y="163078"/>
                </a:cubicBezTo>
                <a:cubicBezTo>
                  <a:pt x="63010" y="164715"/>
                  <a:pt x="54881" y="165534"/>
                  <a:pt x="46323" y="165534"/>
                </a:cubicBezTo>
                <a:cubicBezTo>
                  <a:pt x="37542" y="165534"/>
                  <a:pt x="29189" y="164790"/>
                  <a:pt x="21264" y="163301"/>
                </a:cubicBezTo>
                <a:cubicBezTo>
                  <a:pt x="13339" y="161813"/>
                  <a:pt x="6474" y="159581"/>
                  <a:pt x="670" y="156604"/>
                </a:cubicBezTo>
                <a:lnTo>
                  <a:pt x="670" y="120885"/>
                </a:lnTo>
                <a:cubicBezTo>
                  <a:pt x="7144" y="126317"/>
                  <a:pt x="14176" y="130392"/>
                  <a:pt x="21766" y="133108"/>
                </a:cubicBezTo>
                <a:cubicBezTo>
                  <a:pt x="29357" y="135824"/>
                  <a:pt x="37021" y="137182"/>
                  <a:pt x="44760" y="137182"/>
                </a:cubicBezTo>
                <a:cubicBezTo>
                  <a:pt x="49299" y="137182"/>
                  <a:pt x="53262" y="136773"/>
                  <a:pt x="56648" y="135954"/>
                </a:cubicBezTo>
                <a:cubicBezTo>
                  <a:pt x="60034" y="135136"/>
                  <a:pt x="62861" y="134001"/>
                  <a:pt x="65131" y="132550"/>
                </a:cubicBezTo>
                <a:cubicBezTo>
                  <a:pt x="67401" y="131099"/>
                  <a:pt x="69094" y="129387"/>
                  <a:pt x="70210" y="127415"/>
                </a:cubicBezTo>
                <a:cubicBezTo>
                  <a:pt x="71326" y="125443"/>
                  <a:pt x="71884" y="123304"/>
                  <a:pt x="71884" y="120997"/>
                </a:cubicBezTo>
                <a:cubicBezTo>
                  <a:pt x="71884" y="117871"/>
                  <a:pt x="70991" y="115081"/>
                  <a:pt x="69205" y="112625"/>
                </a:cubicBezTo>
                <a:cubicBezTo>
                  <a:pt x="67419" y="110170"/>
                  <a:pt x="64982" y="107900"/>
                  <a:pt x="61894" y="105816"/>
                </a:cubicBezTo>
                <a:cubicBezTo>
                  <a:pt x="58806" y="103733"/>
                  <a:pt x="55141" y="101724"/>
                  <a:pt x="50899" y="99789"/>
                </a:cubicBezTo>
                <a:cubicBezTo>
                  <a:pt x="46658" y="97854"/>
                  <a:pt x="42081" y="95882"/>
                  <a:pt x="37170" y="93873"/>
                </a:cubicBezTo>
                <a:cubicBezTo>
                  <a:pt x="24668" y="88664"/>
                  <a:pt x="15348" y="82302"/>
                  <a:pt x="9209" y="74786"/>
                </a:cubicBezTo>
                <a:cubicBezTo>
                  <a:pt x="3070" y="67270"/>
                  <a:pt x="0" y="58191"/>
                  <a:pt x="0" y="47550"/>
                </a:cubicBezTo>
                <a:cubicBezTo>
                  <a:pt x="0" y="39216"/>
                  <a:pt x="1674" y="32053"/>
                  <a:pt x="5023" y="26063"/>
                </a:cubicBezTo>
                <a:cubicBezTo>
                  <a:pt x="8372" y="20073"/>
                  <a:pt x="12930" y="15143"/>
                  <a:pt x="18697" y="11273"/>
                </a:cubicBezTo>
                <a:cubicBezTo>
                  <a:pt x="24464" y="7404"/>
                  <a:pt x="31142" y="4557"/>
                  <a:pt x="38733" y="2734"/>
                </a:cubicBezTo>
                <a:cubicBezTo>
                  <a:pt x="46323" y="911"/>
                  <a:pt x="54360" y="0"/>
                  <a:pt x="6284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76" name="Picture 2" descr="https://c2.staticflickr.com/4/3701/19224697601_d03ecccf71_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5" r="13945"/>
          <a:stretch/>
        </p:blipFill>
        <p:spPr bwMode="auto">
          <a:xfrm>
            <a:off x="181595" y="2492996"/>
            <a:ext cx="554112" cy="76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7" name="Freeform: Shape 28"/>
          <p:cNvSpPr/>
          <p:nvPr/>
        </p:nvSpPr>
        <p:spPr>
          <a:xfrm>
            <a:off x="3027995" y="2395879"/>
            <a:ext cx="722852" cy="623188"/>
          </a:xfrm>
          <a:custGeom>
            <a:avLst/>
            <a:gdLst>
              <a:gd name="connsiteX0" fmla="*/ 4283739 w 6912012"/>
              <a:gd name="connsiteY0" fmla="*/ 3558282 h 5959009"/>
              <a:gd name="connsiteX1" fmla="*/ 4283739 w 6912012"/>
              <a:gd name="connsiteY1" fmla="*/ 4359666 h 5959009"/>
              <a:gd name="connsiteX2" fmla="*/ 5085123 w 6912012"/>
              <a:gd name="connsiteY2" fmla="*/ 4359666 h 5959009"/>
              <a:gd name="connsiteX3" fmla="*/ 5085123 w 6912012"/>
              <a:gd name="connsiteY3" fmla="*/ 3558282 h 5959009"/>
              <a:gd name="connsiteX4" fmla="*/ 3285434 w 6912012"/>
              <a:gd name="connsiteY4" fmla="*/ 3558282 h 5959009"/>
              <a:gd name="connsiteX5" fmla="*/ 3285434 w 6912012"/>
              <a:gd name="connsiteY5" fmla="*/ 4359666 h 5959009"/>
              <a:gd name="connsiteX6" fmla="*/ 4086818 w 6912012"/>
              <a:gd name="connsiteY6" fmla="*/ 4359666 h 5959009"/>
              <a:gd name="connsiteX7" fmla="*/ 4086818 w 6912012"/>
              <a:gd name="connsiteY7" fmla="*/ 3558282 h 5959009"/>
              <a:gd name="connsiteX8" fmla="*/ 2287129 w 6912012"/>
              <a:gd name="connsiteY8" fmla="*/ 3558282 h 5959009"/>
              <a:gd name="connsiteX9" fmla="*/ 2287129 w 6912012"/>
              <a:gd name="connsiteY9" fmla="*/ 4359666 h 5959009"/>
              <a:gd name="connsiteX10" fmla="*/ 3088513 w 6912012"/>
              <a:gd name="connsiteY10" fmla="*/ 4359666 h 5959009"/>
              <a:gd name="connsiteX11" fmla="*/ 3088513 w 6912012"/>
              <a:gd name="connsiteY11" fmla="*/ 3558282 h 5959009"/>
              <a:gd name="connsiteX12" fmla="*/ 4283739 w 6912012"/>
              <a:gd name="connsiteY12" fmla="*/ 2561689 h 5959009"/>
              <a:gd name="connsiteX13" fmla="*/ 4283739 w 6912012"/>
              <a:gd name="connsiteY13" fmla="*/ 3363073 h 5959009"/>
              <a:gd name="connsiteX14" fmla="*/ 5085123 w 6912012"/>
              <a:gd name="connsiteY14" fmla="*/ 3363073 h 5959009"/>
              <a:gd name="connsiteX15" fmla="*/ 5085123 w 6912012"/>
              <a:gd name="connsiteY15" fmla="*/ 2561689 h 5959009"/>
              <a:gd name="connsiteX16" fmla="*/ 3285434 w 6912012"/>
              <a:gd name="connsiteY16" fmla="*/ 2561689 h 5959009"/>
              <a:gd name="connsiteX17" fmla="*/ 3285434 w 6912012"/>
              <a:gd name="connsiteY17" fmla="*/ 3363073 h 5959009"/>
              <a:gd name="connsiteX18" fmla="*/ 4086818 w 6912012"/>
              <a:gd name="connsiteY18" fmla="*/ 3363073 h 5959009"/>
              <a:gd name="connsiteX19" fmla="*/ 4086818 w 6912012"/>
              <a:gd name="connsiteY19" fmla="*/ 2561689 h 5959009"/>
              <a:gd name="connsiteX20" fmla="*/ 2287129 w 6912012"/>
              <a:gd name="connsiteY20" fmla="*/ 2561689 h 5959009"/>
              <a:gd name="connsiteX21" fmla="*/ 2287129 w 6912012"/>
              <a:gd name="connsiteY21" fmla="*/ 3363073 h 5959009"/>
              <a:gd name="connsiteX22" fmla="*/ 3088513 w 6912012"/>
              <a:gd name="connsiteY22" fmla="*/ 3363073 h 5959009"/>
              <a:gd name="connsiteX23" fmla="*/ 3088513 w 6912012"/>
              <a:gd name="connsiteY23" fmla="*/ 2561689 h 5959009"/>
              <a:gd name="connsiteX24" fmla="*/ 4283739 w 6912012"/>
              <a:gd name="connsiteY24" fmla="*/ 1565096 h 5959009"/>
              <a:gd name="connsiteX25" fmla="*/ 4283739 w 6912012"/>
              <a:gd name="connsiteY25" fmla="*/ 2366480 h 5959009"/>
              <a:gd name="connsiteX26" fmla="*/ 5085123 w 6912012"/>
              <a:gd name="connsiteY26" fmla="*/ 2366480 h 5959009"/>
              <a:gd name="connsiteX27" fmla="*/ 5085123 w 6912012"/>
              <a:gd name="connsiteY27" fmla="*/ 1565096 h 5959009"/>
              <a:gd name="connsiteX28" fmla="*/ 3285434 w 6912012"/>
              <a:gd name="connsiteY28" fmla="*/ 1565096 h 5959009"/>
              <a:gd name="connsiteX29" fmla="*/ 3285434 w 6912012"/>
              <a:gd name="connsiteY29" fmla="*/ 2366480 h 5959009"/>
              <a:gd name="connsiteX30" fmla="*/ 4086818 w 6912012"/>
              <a:gd name="connsiteY30" fmla="*/ 2366480 h 5959009"/>
              <a:gd name="connsiteX31" fmla="*/ 4086818 w 6912012"/>
              <a:gd name="connsiteY31" fmla="*/ 1565096 h 5959009"/>
              <a:gd name="connsiteX32" fmla="*/ 2287129 w 6912012"/>
              <a:gd name="connsiteY32" fmla="*/ 1565096 h 5959009"/>
              <a:gd name="connsiteX33" fmla="*/ 2287129 w 6912012"/>
              <a:gd name="connsiteY33" fmla="*/ 2366480 h 5959009"/>
              <a:gd name="connsiteX34" fmla="*/ 3088513 w 6912012"/>
              <a:gd name="connsiteY34" fmla="*/ 2366480 h 5959009"/>
              <a:gd name="connsiteX35" fmla="*/ 3088513 w 6912012"/>
              <a:gd name="connsiteY35" fmla="*/ 1565096 h 5959009"/>
              <a:gd name="connsiteX36" fmla="*/ 1826890 w 6912012"/>
              <a:gd name="connsiteY36" fmla="*/ 1539635 h 5959009"/>
              <a:gd name="connsiteX37" fmla="*/ 1826890 w 6912012"/>
              <a:gd name="connsiteY37" fmla="*/ 4787206 h 5959009"/>
              <a:gd name="connsiteX38" fmla="*/ 5085123 w 6912012"/>
              <a:gd name="connsiteY38" fmla="*/ 4787206 h 5959009"/>
              <a:gd name="connsiteX39" fmla="*/ 5085123 w 6912012"/>
              <a:gd name="connsiteY39" fmla="*/ 4567677 h 5959009"/>
              <a:gd name="connsiteX40" fmla="*/ 2046419 w 6912012"/>
              <a:gd name="connsiteY40" fmla="*/ 4567677 h 5959009"/>
              <a:gd name="connsiteX41" fmla="*/ 2046419 w 6912012"/>
              <a:gd name="connsiteY41" fmla="*/ 1539635 h 5959009"/>
              <a:gd name="connsiteX42" fmla="*/ 1743189 w 6912012"/>
              <a:gd name="connsiteY42" fmla="*/ 0 h 5959009"/>
              <a:gd name="connsiteX43" fmla="*/ 5168823 w 6912012"/>
              <a:gd name="connsiteY43" fmla="*/ 0 h 5959009"/>
              <a:gd name="connsiteX44" fmla="*/ 6912012 w 6912012"/>
              <a:gd name="connsiteY44" fmla="*/ 2979505 h 5959009"/>
              <a:gd name="connsiteX45" fmla="*/ 5168823 w 6912012"/>
              <a:gd name="connsiteY45" fmla="*/ 5959009 h 5959009"/>
              <a:gd name="connsiteX46" fmla="*/ 1743189 w 6912012"/>
              <a:gd name="connsiteY46" fmla="*/ 5959009 h 5959009"/>
              <a:gd name="connsiteX47" fmla="*/ 0 w 6912012"/>
              <a:gd name="connsiteY47" fmla="*/ 2979505 h 5959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912012" h="5959009">
                <a:moveTo>
                  <a:pt x="4283739" y="3558282"/>
                </a:moveTo>
                <a:lnTo>
                  <a:pt x="4283739" y="4359666"/>
                </a:lnTo>
                <a:lnTo>
                  <a:pt x="5085123" y="4359666"/>
                </a:lnTo>
                <a:lnTo>
                  <a:pt x="5085123" y="3558282"/>
                </a:lnTo>
                <a:close/>
                <a:moveTo>
                  <a:pt x="3285434" y="3558282"/>
                </a:moveTo>
                <a:lnTo>
                  <a:pt x="3285434" y="4359666"/>
                </a:lnTo>
                <a:lnTo>
                  <a:pt x="4086818" y="4359666"/>
                </a:lnTo>
                <a:lnTo>
                  <a:pt x="4086818" y="3558282"/>
                </a:lnTo>
                <a:close/>
                <a:moveTo>
                  <a:pt x="2287129" y="3558282"/>
                </a:moveTo>
                <a:lnTo>
                  <a:pt x="2287129" y="4359666"/>
                </a:lnTo>
                <a:lnTo>
                  <a:pt x="3088513" y="4359666"/>
                </a:lnTo>
                <a:lnTo>
                  <a:pt x="3088513" y="3558282"/>
                </a:lnTo>
                <a:close/>
                <a:moveTo>
                  <a:pt x="4283739" y="2561689"/>
                </a:moveTo>
                <a:lnTo>
                  <a:pt x="4283739" y="3363073"/>
                </a:lnTo>
                <a:lnTo>
                  <a:pt x="5085123" y="3363073"/>
                </a:lnTo>
                <a:lnTo>
                  <a:pt x="5085123" y="2561689"/>
                </a:lnTo>
                <a:close/>
                <a:moveTo>
                  <a:pt x="3285434" y="2561689"/>
                </a:moveTo>
                <a:lnTo>
                  <a:pt x="3285434" y="3363073"/>
                </a:lnTo>
                <a:lnTo>
                  <a:pt x="4086818" y="3363073"/>
                </a:lnTo>
                <a:lnTo>
                  <a:pt x="4086818" y="2561689"/>
                </a:lnTo>
                <a:close/>
                <a:moveTo>
                  <a:pt x="2287129" y="2561689"/>
                </a:moveTo>
                <a:lnTo>
                  <a:pt x="2287129" y="3363073"/>
                </a:lnTo>
                <a:lnTo>
                  <a:pt x="3088513" y="3363073"/>
                </a:lnTo>
                <a:lnTo>
                  <a:pt x="3088513" y="2561689"/>
                </a:lnTo>
                <a:close/>
                <a:moveTo>
                  <a:pt x="4283739" y="1565096"/>
                </a:moveTo>
                <a:lnTo>
                  <a:pt x="4283739" y="2366480"/>
                </a:lnTo>
                <a:lnTo>
                  <a:pt x="5085123" y="2366480"/>
                </a:lnTo>
                <a:lnTo>
                  <a:pt x="5085123" y="1565096"/>
                </a:lnTo>
                <a:close/>
                <a:moveTo>
                  <a:pt x="3285434" y="1565096"/>
                </a:moveTo>
                <a:lnTo>
                  <a:pt x="3285434" y="2366480"/>
                </a:lnTo>
                <a:lnTo>
                  <a:pt x="4086818" y="2366480"/>
                </a:lnTo>
                <a:lnTo>
                  <a:pt x="4086818" y="1565096"/>
                </a:lnTo>
                <a:close/>
                <a:moveTo>
                  <a:pt x="2287129" y="1565096"/>
                </a:moveTo>
                <a:lnTo>
                  <a:pt x="2287129" y="2366480"/>
                </a:lnTo>
                <a:lnTo>
                  <a:pt x="3088513" y="2366480"/>
                </a:lnTo>
                <a:lnTo>
                  <a:pt x="3088513" y="1565096"/>
                </a:lnTo>
                <a:close/>
                <a:moveTo>
                  <a:pt x="1826890" y="1539635"/>
                </a:moveTo>
                <a:lnTo>
                  <a:pt x="1826890" y="4787206"/>
                </a:lnTo>
                <a:lnTo>
                  <a:pt x="5085123" y="4787206"/>
                </a:lnTo>
                <a:lnTo>
                  <a:pt x="5085123" y="4567677"/>
                </a:lnTo>
                <a:lnTo>
                  <a:pt x="2046419" y="4567677"/>
                </a:lnTo>
                <a:lnTo>
                  <a:pt x="2046419" y="1539635"/>
                </a:lnTo>
                <a:close/>
                <a:moveTo>
                  <a:pt x="1743189" y="0"/>
                </a:moveTo>
                <a:lnTo>
                  <a:pt x="5168823" y="0"/>
                </a:lnTo>
                <a:lnTo>
                  <a:pt x="6912012" y="2979505"/>
                </a:lnTo>
                <a:lnTo>
                  <a:pt x="5168823" y="5959009"/>
                </a:lnTo>
                <a:lnTo>
                  <a:pt x="1743189" y="5959009"/>
                </a:lnTo>
                <a:lnTo>
                  <a:pt x="0" y="297950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78" name="Picture 277" descr="https://upload.wikimedia.org/wikipedia/en/thumb/5/54/Gremlin_%28programming_language%29.png/383px-Gremlin_%28programming_language%2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6788" y="2335014"/>
            <a:ext cx="1560030" cy="60690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0" name="Group 279"/>
          <p:cNvGrpSpPr/>
          <p:nvPr/>
        </p:nvGrpSpPr>
        <p:grpSpPr>
          <a:xfrm>
            <a:off x="8796287" y="3693573"/>
            <a:ext cx="586303" cy="377163"/>
            <a:chOff x="7117181" y="5146654"/>
            <a:chExt cx="663064" cy="426544"/>
          </a:xfrm>
          <a:solidFill>
            <a:srgbClr val="59B4D9"/>
          </a:solidFill>
        </p:grpSpPr>
        <p:sp>
          <p:nvSpPr>
            <p:cNvPr id="281" name="Oval 280"/>
            <p:cNvSpPr/>
            <p:nvPr/>
          </p:nvSpPr>
          <p:spPr bwMode="auto">
            <a:xfrm rot="715722">
              <a:off x="7117181" y="5146654"/>
              <a:ext cx="124646" cy="124646"/>
            </a:xfrm>
            <a:prstGeom prst="ellipse">
              <a:avLst/>
            </a:prstGeom>
            <a:solidFill>
              <a:schemeClr val="accent1"/>
            </a:solidFill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2" name="Oval 281"/>
            <p:cNvSpPr/>
            <p:nvPr/>
          </p:nvSpPr>
          <p:spPr bwMode="auto">
            <a:xfrm>
              <a:off x="7476127" y="5224668"/>
              <a:ext cx="124646" cy="124646"/>
            </a:xfrm>
            <a:prstGeom prst="ellipse">
              <a:avLst/>
            </a:prstGeom>
            <a:solidFill>
              <a:schemeClr val="accent1"/>
            </a:solidFill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3" name="Oval 282"/>
            <p:cNvSpPr/>
            <p:nvPr/>
          </p:nvSpPr>
          <p:spPr bwMode="auto">
            <a:xfrm>
              <a:off x="7296654" y="5448552"/>
              <a:ext cx="124646" cy="124646"/>
            </a:xfrm>
            <a:prstGeom prst="ellipse">
              <a:avLst/>
            </a:prstGeom>
            <a:solidFill>
              <a:schemeClr val="accent1"/>
            </a:solidFill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4" name="Oval 283"/>
            <p:cNvSpPr/>
            <p:nvPr/>
          </p:nvSpPr>
          <p:spPr bwMode="auto">
            <a:xfrm>
              <a:off x="7655599" y="5448552"/>
              <a:ext cx="124646" cy="124646"/>
            </a:xfrm>
            <a:prstGeom prst="ellipse">
              <a:avLst/>
            </a:prstGeom>
            <a:solidFill>
              <a:schemeClr val="accent1"/>
            </a:solidFill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85" name="Straight Connector 284"/>
            <p:cNvCxnSpPr>
              <a:cxnSpLocks/>
            </p:cNvCxnSpPr>
            <p:nvPr/>
          </p:nvCxnSpPr>
          <p:spPr>
            <a:xfrm>
              <a:off x="7240481" y="5221859"/>
              <a:ext cx="235646" cy="65132"/>
            </a:xfrm>
            <a:prstGeom prst="line">
              <a:avLst/>
            </a:prstGeom>
            <a:grpFill/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cxnSp>
          <p:nvCxnSpPr>
            <p:cNvPr id="286" name="Straight Connector 285"/>
            <p:cNvCxnSpPr>
              <a:cxnSpLocks/>
            </p:cNvCxnSpPr>
            <p:nvPr/>
          </p:nvCxnSpPr>
          <p:spPr>
            <a:xfrm>
              <a:off x="7421300" y="5510875"/>
              <a:ext cx="234299" cy="0"/>
            </a:xfrm>
            <a:prstGeom prst="line">
              <a:avLst/>
            </a:prstGeom>
            <a:grpFill/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cxnSp>
          <p:nvCxnSpPr>
            <p:cNvPr id="287" name="Straight Connector 286"/>
            <p:cNvCxnSpPr>
              <a:cxnSpLocks/>
            </p:cNvCxnSpPr>
            <p:nvPr/>
          </p:nvCxnSpPr>
          <p:spPr>
            <a:xfrm>
              <a:off x="7582519" y="5331060"/>
              <a:ext cx="91334" cy="135746"/>
            </a:xfrm>
            <a:prstGeom prst="line">
              <a:avLst/>
            </a:prstGeom>
            <a:grpFill/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cxnSp>
          <p:nvCxnSpPr>
            <p:cNvPr id="288" name="Straight Connector 287"/>
            <p:cNvCxnSpPr>
              <a:cxnSpLocks/>
            </p:cNvCxnSpPr>
            <p:nvPr/>
          </p:nvCxnSpPr>
          <p:spPr>
            <a:xfrm flipV="1">
              <a:off x="7403046" y="5331060"/>
              <a:ext cx="91335" cy="135746"/>
            </a:xfrm>
            <a:prstGeom prst="line">
              <a:avLst/>
            </a:prstGeom>
            <a:grpFill/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</p:grpSp>
      <p:grpSp>
        <p:nvGrpSpPr>
          <p:cNvPr id="289" name="Group 288"/>
          <p:cNvGrpSpPr/>
          <p:nvPr/>
        </p:nvGrpSpPr>
        <p:grpSpPr>
          <a:xfrm>
            <a:off x="6907362" y="3400046"/>
            <a:ext cx="499208" cy="473323"/>
            <a:chOff x="7128988" y="4166153"/>
            <a:chExt cx="604908" cy="573541"/>
          </a:xfrm>
        </p:grpSpPr>
        <p:cxnSp>
          <p:nvCxnSpPr>
            <p:cNvPr id="290" name="Straight Connector 289"/>
            <p:cNvCxnSpPr>
              <a:cxnSpLocks/>
            </p:cNvCxnSpPr>
            <p:nvPr/>
          </p:nvCxnSpPr>
          <p:spPr>
            <a:xfrm>
              <a:off x="7128988" y="4451736"/>
              <a:ext cx="238107" cy="72556"/>
            </a:xfrm>
            <a:prstGeom prst="line">
              <a:avLst/>
            </a:prstGeom>
            <a:solidFill>
              <a:srgbClr val="B8D432"/>
            </a:solidFill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cxnSp>
          <p:nvCxnSpPr>
            <p:cNvPr id="291" name="Straight Connector 290"/>
            <p:cNvCxnSpPr>
              <a:cxnSpLocks/>
            </p:cNvCxnSpPr>
            <p:nvPr/>
          </p:nvCxnSpPr>
          <p:spPr>
            <a:xfrm flipV="1">
              <a:off x="7128988" y="4379180"/>
              <a:ext cx="233873" cy="72556"/>
            </a:xfrm>
            <a:prstGeom prst="line">
              <a:avLst/>
            </a:prstGeom>
            <a:solidFill>
              <a:srgbClr val="B8D432"/>
            </a:solidFill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292" name="Oval 291"/>
            <p:cNvSpPr/>
            <p:nvPr/>
          </p:nvSpPr>
          <p:spPr bwMode="auto">
            <a:xfrm>
              <a:off x="7128988" y="4383154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93" name="Straight Connector 292"/>
            <p:cNvCxnSpPr>
              <a:cxnSpLocks/>
            </p:cNvCxnSpPr>
            <p:nvPr/>
          </p:nvCxnSpPr>
          <p:spPr>
            <a:xfrm>
              <a:off x="7367095" y="4524292"/>
              <a:ext cx="241432" cy="108368"/>
            </a:xfrm>
            <a:prstGeom prst="line">
              <a:avLst/>
            </a:prstGeom>
            <a:solidFill>
              <a:srgbClr val="B8D432"/>
            </a:solidFill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cxnSp>
          <p:nvCxnSpPr>
            <p:cNvPr id="294" name="Straight Connector 293"/>
            <p:cNvCxnSpPr>
              <a:cxnSpLocks/>
            </p:cNvCxnSpPr>
            <p:nvPr/>
          </p:nvCxnSpPr>
          <p:spPr>
            <a:xfrm>
              <a:off x="7367095" y="4524292"/>
              <a:ext cx="229638" cy="1361"/>
            </a:xfrm>
            <a:prstGeom prst="line">
              <a:avLst/>
            </a:prstGeom>
            <a:solidFill>
              <a:srgbClr val="B8D432"/>
            </a:solidFill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295" name="Oval 294"/>
            <p:cNvSpPr/>
            <p:nvPr/>
          </p:nvSpPr>
          <p:spPr bwMode="auto">
            <a:xfrm rot="20946206">
              <a:off x="7596733" y="4602531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6" name="Oval 295"/>
            <p:cNvSpPr/>
            <p:nvPr/>
          </p:nvSpPr>
          <p:spPr bwMode="auto">
            <a:xfrm>
              <a:off x="7596733" y="4457071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97" name="Straight Connector 296"/>
            <p:cNvCxnSpPr>
              <a:cxnSpLocks/>
            </p:cNvCxnSpPr>
            <p:nvPr/>
          </p:nvCxnSpPr>
          <p:spPr>
            <a:xfrm>
              <a:off x="7362861" y="4379181"/>
              <a:ext cx="233872" cy="1013"/>
            </a:xfrm>
            <a:prstGeom prst="line">
              <a:avLst/>
            </a:prstGeom>
            <a:solidFill>
              <a:srgbClr val="B8D432"/>
            </a:solidFill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298" name="Oval 297"/>
            <p:cNvSpPr/>
            <p:nvPr/>
          </p:nvSpPr>
          <p:spPr bwMode="auto">
            <a:xfrm>
              <a:off x="7367095" y="4455710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99" name="Straight Connector 298"/>
            <p:cNvCxnSpPr>
              <a:cxnSpLocks/>
            </p:cNvCxnSpPr>
            <p:nvPr/>
          </p:nvCxnSpPr>
          <p:spPr>
            <a:xfrm flipV="1">
              <a:off x="7362861" y="4277619"/>
              <a:ext cx="248934" cy="101562"/>
            </a:xfrm>
            <a:prstGeom prst="line">
              <a:avLst/>
            </a:prstGeom>
            <a:solidFill>
              <a:srgbClr val="B8D432"/>
            </a:solidFill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300" name="Oval 299"/>
            <p:cNvSpPr/>
            <p:nvPr/>
          </p:nvSpPr>
          <p:spPr bwMode="auto">
            <a:xfrm>
              <a:off x="7362861" y="4310599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1" name="Oval 300"/>
            <p:cNvSpPr/>
            <p:nvPr/>
          </p:nvSpPr>
          <p:spPr bwMode="auto">
            <a:xfrm>
              <a:off x="7596733" y="4311612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2" name="Oval 301"/>
            <p:cNvSpPr/>
            <p:nvPr/>
          </p:nvSpPr>
          <p:spPr bwMode="auto">
            <a:xfrm rot="377738">
              <a:off x="7596733" y="4166153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03" name="TextBox 302"/>
          <p:cNvSpPr txBox="1"/>
          <p:nvPr/>
        </p:nvSpPr>
        <p:spPr>
          <a:xfrm>
            <a:off x="4398524" y="3807176"/>
            <a:ext cx="996428" cy="25391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Column-family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6863637" y="3882167"/>
            <a:ext cx="727122" cy="25391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Document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8962443" y="4170463"/>
            <a:ext cx="467436" cy="25391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Graph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850952" y="5253414"/>
            <a:ext cx="2021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8571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2050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Turnkey global distribution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2696883" y="4696457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8571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2050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Elastic scale out </a:t>
            </a:r>
          </a:p>
          <a:p>
            <a:pPr marL="0" marR="0" lvl="0" indent="0" algn="ctr" defTabSz="8571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2050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of storage &amp; throughput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4426788" y="4574070"/>
            <a:ext cx="3222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8571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2050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Guaranteed low latency at the 99</a:t>
            </a:r>
            <a:r>
              <a:rPr kumimoji="0" lang="en-US" sz="1200" b="0" i="0" u="none" strike="noStrike" kern="0" cap="none" spc="0" normalizeH="0" baseline="30000" noProof="0" dirty="0">
                <a:ln>
                  <a:noFill/>
                </a:ln>
                <a:solidFill>
                  <a:srgbClr val="002050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th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2050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 percentile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9815770" y="5253414"/>
            <a:ext cx="1595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8571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2050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Comprehensive SLAs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7271267" y="4825432"/>
            <a:ext cx="2691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8571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2050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Five well-defined consistency models</a:t>
            </a:r>
          </a:p>
        </p:txBody>
      </p:sp>
      <p:grpSp>
        <p:nvGrpSpPr>
          <p:cNvPr id="311" name="Group 3"/>
          <p:cNvGrpSpPr/>
          <p:nvPr/>
        </p:nvGrpSpPr>
        <p:grpSpPr>
          <a:xfrm>
            <a:off x="2187069" y="5945498"/>
            <a:ext cx="752902" cy="752901"/>
            <a:chOff x="-4594157" y="2516834"/>
            <a:chExt cx="1070585" cy="1070585"/>
          </a:xfrm>
        </p:grpSpPr>
        <p:sp>
          <p:nvSpPr>
            <p:cNvPr id="312" name="Freeform: Shape 411"/>
            <p:cNvSpPr/>
            <p:nvPr/>
          </p:nvSpPr>
          <p:spPr>
            <a:xfrm>
              <a:off x="-4158004" y="3347237"/>
              <a:ext cx="192371" cy="192371"/>
            </a:xfrm>
            <a:custGeom>
              <a:avLst/>
              <a:gdLst>
                <a:gd name="connsiteX0" fmla="*/ 33738 w 67473"/>
                <a:gd name="connsiteY0" fmla="*/ 0 h 67473"/>
                <a:gd name="connsiteX1" fmla="*/ 67473 w 67473"/>
                <a:gd name="connsiteY1" fmla="*/ 33736 h 67473"/>
                <a:gd name="connsiteX2" fmla="*/ 33738 w 67473"/>
                <a:gd name="connsiteY2" fmla="*/ 67473 h 67473"/>
                <a:gd name="connsiteX3" fmla="*/ 0 w 67473"/>
                <a:gd name="connsiteY3" fmla="*/ 33736 h 67473"/>
                <a:gd name="connsiteX4" fmla="*/ 33738 w 67473"/>
                <a:gd name="connsiteY4" fmla="*/ 0 h 6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73" h="67473">
                  <a:moveTo>
                    <a:pt x="33738" y="0"/>
                  </a:moveTo>
                  <a:cubicBezTo>
                    <a:pt x="52370" y="0"/>
                    <a:pt x="67473" y="15104"/>
                    <a:pt x="67473" y="33736"/>
                  </a:cubicBezTo>
                  <a:cubicBezTo>
                    <a:pt x="67473" y="52368"/>
                    <a:pt x="52370" y="67473"/>
                    <a:pt x="33738" y="67473"/>
                  </a:cubicBezTo>
                  <a:cubicBezTo>
                    <a:pt x="15105" y="67473"/>
                    <a:pt x="0" y="52368"/>
                    <a:pt x="0" y="33736"/>
                  </a:cubicBezTo>
                  <a:cubicBezTo>
                    <a:pt x="0" y="15104"/>
                    <a:pt x="15105" y="0"/>
                    <a:pt x="33738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13" name="Group 5"/>
            <p:cNvGrpSpPr/>
            <p:nvPr/>
          </p:nvGrpSpPr>
          <p:grpSpPr>
            <a:xfrm>
              <a:off x="-4594157" y="2516834"/>
              <a:ext cx="1070585" cy="1070585"/>
              <a:chOff x="10232415" y="2527090"/>
              <a:chExt cx="1070585" cy="1070585"/>
            </a:xfrm>
          </p:grpSpPr>
          <p:sp>
            <p:nvSpPr>
              <p:cNvPr id="314" name="Oval 6"/>
              <p:cNvSpPr/>
              <p:nvPr/>
            </p:nvSpPr>
            <p:spPr>
              <a:xfrm>
                <a:off x="10627604" y="2770027"/>
                <a:ext cx="274303" cy="274303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315" name="Graphic 908" descr="Marker"/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232415" y="2527090"/>
                <a:ext cx="1070585" cy="1070585"/>
              </a:xfrm>
              <a:prstGeom prst="rect">
                <a:avLst/>
              </a:prstGeom>
            </p:spPr>
          </p:pic>
        </p:grpSp>
      </p:grpSp>
      <p:grpSp>
        <p:nvGrpSpPr>
          <p:cNvPr id="316" name="Group 14"/>
          <p:cNvGrpSpPr/>
          <p:nvPr/>
        </p:nvGrpSpPr>
        <p:grpSpPr>
          <a:xfrm>
            <a:off x="7236648" y="6066979"/>
            <a:ext cx="752902" cy="752901"/>
            <a:chOff x="-4594157" y="2516834"/>
            <a:chExt cx="1070585" cy="1070585"/>
          </a:xfrm>
        </p:grpSpPr>
        <p:sp>
          <p:nvSpPr>
            <p:cNvPr id="317" name="Freeform: Shape 411"/>
            <p:cNvSpPr/>
            <p:nvPr/>
          </p:nvSpPr>
          <p:spPr>
            <a:xfrm>
              <a:off x="-4158004" y="3347237"/>
              <a:ext cx="192371" cy="192371"/>
            </a:xfrm>
            <a:custGeom>
              <a:avLst/>
              <a:gdLst>
                <a:gd name="connsiteX0" fmla="*/ 33738 w 67473"/>
                <a:gd name="connsiteY0" fmla="*/ 0 h 67473"/>
                <a:gd name="connsiteX1" fmla="*/ 67473 w 67473"/>
                <a:gd name="connsiteY1" fmla="*/ 33736 h 67473"/>
                <a:gd name="connsiteX2" fmla="*/ 33738 w 67473"/>
                <a:gd name="connsiteY2" fmla="*/ 67473 h 67473"/>
                <a:gd name="connsiteX3" fmla="*/ 0 w 67473"/>
                <a:gd name="connsiteY3" fmla="*/ 33736 h 67473"/>
                <a:gd name="connsiteX4" fmla="*/ 33738 w 67473"/>
                <a:gd name="connsiteY4" fmla="*/ 0 h 6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73" h="67473">
                  <a:moveTo>
                    <a:pt x="33738" y="0"/>
                  </a:moveTo>
                  <a:cubicBezTo>
                    <a:pt x="52370" y="0"/>
                    <a:pt x="67473" y="15104"/>
                    <a:pt x="67473" y="33736"/>
                  </a:cubicBezTo>
                  <a:cubicBezTo>
                    <a:pt x="67473" y="52368"/>
                    <a:pt x="52370" y="67473"/>
                    <a:pt x="33738" y="67473"/>
                  </a:cubicBezTo>
                  <a:cubicBezTo>
                    <a:pt x="15105" y="67473"/>
                    <a:pt x="0" y="52368"/>
                    <a:pt x="0" y="33736"/>
                  </a:cubicBezTo>
                  <a:cubicBezTo>
                    <a:pt x="0" y="15104"/>
                    <a:pt x="15105" y="0"/>
                    <a:pt x="33738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18" name="Group 16"/>
            <p:cNvGrpSpPr/>
            <p:nvPr/>
          </p:nvGrpSpPr>
          <p:grpSpPr>
            <a:xfrm>
              <a:off x="-4594157" y="2516834"/>
              <a:ext cx="1070585" cy="1070585"/>
              <a:chOff x="10232415" y="2527090"/>
              <a:chExt cx="1070585" cy="1070585"/>
            </a:xfrm>
          </p:grpSpPr>
          <p:sp>
            <p:nvSpPr>
              <p:cNvPr id="319" name="Oval 17"/>
              <p:cNvSpPr/>
              <p:nvPr/>
            </p:nvSpPr>
            <p:spPr>
              <a:xfrm>
                <a:off x="10627604" y="2770027"/>
                <a:ext cx="274303" cy="274303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320" name="Graphic 913" descr="Marker"/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232415" y="2527090"/>
                <a:ext cx="1070585" cy="1070585"/>
              </a:xfrm>
              <a:prstGeom prst="rect">
                <a:avLst/>
              </a:prstGeom>
            </p:spPr>
          </p:pic>
        </p:grpSp>
      </p:grpSp>
      <p:grpSp>
        <p:nvGrpSpPr>
          <p:cNvPr id="321" name="Group 24"/>
          <p:cNvGrpSpPr/>
          <p:nvPr/>
        </p:nvGrpSpPr>
        <p:grpSpPr>
          <a:xfrm>
            <a:off x="6161616" y="5706395"/>
            <a:ext cx="752902" cy="752901"/>
            <a:chOff x="-4594157" y="2516834"/>
            <a:chExt cx="1070585" cy="1070585"/>
          </a:xfrm>
        </p:grpSpPr>
        <p:sp>
          <p:nvSpPr>
            <p:cNvPr id="322" name="Freeform: Shape 411"/>
            <p:cNvSpPr/>
            <p:nvPr/>
          </p:nvSpPr>
          <p:spPr>
            <a:xfrm>
              <a:off x="-4158004" y="3347237"/>
              <a:ext cx="192371" cy="192371"/>
            </a:xfrm>
            <a:custGeom>
              <a:avLst/>
              <a:gdLst>
                <a:gd name="connsiteX0" fmla="*/ 33738 w 67473"/>
                <a:gd name="connsiteY0" fmla="*/ 0 h 67473"/>
                <a:gd name="connsiteX1" fmla="*/ 67473 w 67473"/>
                <a:gd name="connsiteY1" fmla="*/ 33736 h 67473"/>
                <a:gd name="connsiteX2" fmla="*/ 33738 w 67473"/>
                <a:gd name="connsiteY2" fmla="*/ 67473 h 67473"/>
                <a:gd name="connsiteX3" fmla="*/ 0 w 67473"/>
                <a:gd name="connsiteY3" fmla="*/ 33736 h 67473"/>
                <a:gd name="connsiteX4" fmla="*/ 33738 w 67473"/>
                <a:gd name="connsiteY4" fmla="*/ 0 h 6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73" h="67473">
                  <a:moveTo>
                    <a:pt x="33738" y="0"/>
                  </a:moveTo>
                  <a:cubicBezTo>
                    <a:pt x="52370" y="0"/>
                    <a:pt x="67473" y="15104"/>
                    <a:pt x="67473" y="33736"/>
                  </a:cubicBezTo>
                  <a:cubicBezTo>
                    <a:pt x="67473" y="52368"/>
                    <a:pt x="52370" y="67473"/>
                    <a:pt x="33738" y="67473"/>
                  </a:cubicBezTo>
                  <a:cubicBezTo>
                    <a:pt x="15105" y="67473"/>
                    <a:pt x="0" y="52368"/>
                    <a:pt x="0" y="33736"/>
                  </a:cubicBezTo>
                  <a:cubicBezTo>
                    <a:pt x="0" y="15104"/>
                    <a:pt x="15105" y="0"/>
                    <a:pt x="33738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23" name="Group 26"/>
            <p:cNvGrpSpPr/>
            <p:nvPr/>
          </p:nvGrpSpPr>
          <p:grpSpPr>
            <a:xfrm>
              <a:off x="-4594157" y="2516834"/>
              <a:ext cx="1070585" cy="1070585"/>
              <a:chOff x="10232415" y="2527090"/>
              <a:chExt cx="1070585" cy="1070585"/>
            </a:xfrm>
          </p:grpSpPr>
          <p:sp>
            <p:nvSpPr>
              <p:cNvPr id="324" name="Oval 27"/>
              <p:cNvSpPr/>
              <p:nvPr/>
            </p:nvSpPr>
            <p:spPr>
              <a:xfrm>
                <a:off x="10627604" y="2770027"/>
                <a:ext cx="274303" cy="274303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325" name="Graphic 918" descr="Marker"/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232415" y="2527090"/>
                <a:ext cx="1070585" cy="1070585"/>
              </a:xfrm>
              <a:prstGeom prst="rect">
                <a:avLst/>
              </a:prstGeom>
            </p:spPr>
          </p:pic>
        </p:grpSp>
      </p:grpSp>
      <p:grpSp>
        <p:nvGrpSpPr>
          <p:cNvPr id="326" name="Group 900"/>
          <p:cNvGrpSpPr/>
          <p:nvPr/>
        </p:nvGrpSpPr>
        <p:grpSpPr>
          <a:xfrm>
            <a:off x="9344931" y="5706395"/>
            <a:ext cx="752902" cy="752901"/>
            <a:chOff x="-4594157" y="2516834"/>
            <a:chExt cx="1070585" cy="1070585"/>
          </a:xfrm>
        </p:grpSpPr>
        <p:sp>
          <p:nvSpPr>
            <p:cNvPr id="327" name="Freeform: Shape 411"/>
            <p:cNvSpPr/>
            <p:nvPr/>
          </p:nvSpPr>
          <p:spPr>
            <a:xfrm>
              <a:off x="-4158004" y="3347237"/>
              <a:ext cx="192371" cy="192371"/>
            </a:xfrm>
            <a:custGeom>
              <a:avLst/>
              <a:gdLst>
                <a:gd name="connsiteX0" fmla="*/ 33738 w 67473"/>
                <a:gd name="connsiteY0" fmla="*/ 0 h 67473"/>
                <a:gd name="connsiteX1" fmla="*/ 67473 w 67473"/>
                <a:gd name="connsiteY1" fmla="*/ 33736 h 67473"/>
                <a:gd name="connsiteX2" fmla="*/ 33738 w 67473"/>
                <a:gd name="connsiteY2" fmla="*/ 67473 h 67473"/>
                <a:gd name="connsiteX3" fmla="*/ 0 w 67473"/>
                <a:gd name="connsiteY3" fmla="*/ 33736 h 67473"/>
                <a:gd name="connsiteX4" fmla="*/ 33738 w 67473"/>
                <a:gd name="connsiteY4" fmla="*/ 0 h 6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73" h="67473">
                  <a:moveTo>
                    <a:pt x="33738" y="0"/>
                  </a:moveTo>
                  <a:cubicBezTo>
                    <a:pt x="52370" y="0"/>
                    <a:pt x="67473" y="15104"/>
                    <a:pt x="67473" y="33736"/>
                  </a:cubicBezTo>
                  <a:cubicBezTo>
                    <a:pt x="67473" y="52368"/>
                    <a:pt x="52370" y="67473"/>
                    <a:pt x="33738" y="67473"/>
                  </a:cubicBezTo>
                  <a:cubicBezTo>
                    <a:pt x="15105" y="67473"/>
                    <a:pt x="0" y="52368"/>
                    <a:pt x="0" y="33736"/>
                  </a:cubicBezTo>
                  <a:cubicBezTo>
                    <a:pt x="0" y="15104"/>
                    <a:pt x="15105" y="0"/>
                    <a:pt x="33738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28" name="Group 902"/>
            <p:cNvGrpSpPr/>
            <p:nvPr/>
          </p:nvGrpSpPr>
          <p:grpSpPr>
            <a:xfrm>
              <a:off x="-4594157" y="2516834"/>
              <a:ext cx="1070585" cy="1070585"/>
              <a:chOff x="10232415" y="2527090"/>
              <a:chExt cx="1070585" cy="1070585"/>
            </a:xfrm>
          </p:grpSpPr>
          <p:sp>
            <p:nvSpPr>
              <p:cNvPr id="329" name="Oval 903"/>
              <p:cNvSpPr/>
              <p:nvPr/>
            </p:nvSpPr>
            <p:spPr>
              <a:xfrm>
                <a:off x="10627604" y="2770027"/>
                <a:ext cx="274303" cy="274303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330" name="Graphic 923" descr="Marker"/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232415" y="2527090"/>
                <a:ext cx="1070585" cy="1070585"/>
              </a:xfrm>
              <a:prstGeom prst="rect">
                <a:avLst/>
              </a:prstGeom>
            </p:spPr>
          </p:pic>
        </p:grpSp>
      </p:grpSp>
      <p:sp>
        <p:nvSpPr>
          <p:cNvPr id="331" name="Freeform: Shape 8"/>
          <p:cNvSpPr/>
          <p:nvPr/>
        </p:nvSpPr>
        <p:spPr>
          <a:xfrm>
            <a:off x="24090" y="4279544"/>
            <a:ext cx="12199257" cy="1037701"/>
          </a:xfrm>
          <a:custGeom>
            <a:avLst/>
            <a:gdLst>
              <a:gd name="connsiteX0" fmla="*/ 0 w 12162971"/>
              <a:gd name="connsiteY0" fmla="*/ 1240986 h 1240986"/>
              <a:gd name="connsiteX1" fmla="*/ 6146800 w 12162971"/>
              <a:gd name="connsiteY1" fmla="*/ 15 h 1240986"/>
              <a:gd name="connsiteX2" fmla="*/ 12162971 w 12162971"/>
              <a:gd name="connsiteY2" fmla="*/ 1211958 h 1240986"/>
              <a:gd name="connsiteX0" fmla="*/ 0 w 12162971"/>
              <a:gd name="connsiteY0" fmla="*/ 1240986 h 1240986"/>
              <a:gd name="connsiteX1" fmla="*/ 6146800 w 12162971"/>
              <a:gd name="connsiteY1" fmla="*/ 15 h 1240986"/>
              <a:gd name="connsiteX2" fmla="*/ 12162971 w 12162971"/>
              <a:gd name="connsiteY2" fmla="*/ 1211958 h 1240986"/>
              <a:gd name="connsiteX0" fmla="*/ 0 w 12162971"/>
              <a:gd name="connsiteY0" fmla="*/ 1240986 h 1240986"/>
              <a:gd name="connsiteX1" fmla="*/ 6146800 w 12162971"/>
              <a:gd name="connsiteY1" fmla="*/ 15 h 1240986"/>
              <a:gd name="connsiteX2" fmla="*/ 12162971 w 12162971"/>
              <a:gd name="connsiteY2" fmla="*/ 1211958 h 1240986"/>
              <a:gd name="connsiteX0" fmla="*/ 0 w 12162971"/>
              <a:gd name="connsiteY0" fmla="*/ 1240986 h 1240986"/>
              <a:gd name="connsiteX1" fmla="*/ 6146800 w 12162971"/>
              <a:gd name="connsiteY1" fmla="*/ 15 h 1240986"/>
              <a:gd name="connsiteX2" fmla="*/ 12162971 w 12162971"/>
              <a:gd name="connsiteY2" fmla="*/ 1211958 h 124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62971" h="1240986">
                <a:moveTo>
                  <a:pt x="0" y="1240986"/>
                </a:moveTo>
                <a:cubicBezTo>
                  <a:pt x="231019" y="1123662"/>
                  <a:pt x="2820610" y="4853"/>
                  <a:pt x="6146800" y="15"/>
                </a:cubicBezTo>
                <a:cubicBezTo>
                  <a:pt x="9472990" y="-4823"/>
                  <a:pt x="11957352" y="1121244"/>
                  <a:pt x="12162971" y="1211958"/>
                </a:cubicBezTo>
              </a:path>
            </a:pathLst>
          </a:cu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2" name="Freeform: Shape 927"/>
          <p:cNvSpPr/>
          <p:nvPr/>
        </p:nvSpPr>
        <p:spPr>
          <a:xfrm>
            <a:off x="24090" y="3183192"/>
            <a:ext cx="12199257" cy="1020029"/>
          </a:xfrm>
          <a:custGeom>
            <a:avLst/>
            <a:gdLst>
              <a:gd name="connsiteX0" fmla="*/ 0 w 12162971"/>
              <a:gd name="connsiteY0" fmla="*/ 1240986 h 1240986"/>
              <a:gd name="connsiteX1" fmla="*/ 6146800 w 12162971"/>
              <a:gd name="connsiteY1" fmla="*/ 15 h 1240986"/>
              <a:gd name="connsiteX2" fmla="*/ 12162971 w 12162971"/>
              <a:gd name="connsiteY2" fmla="*/ 1211958 h 1240986"/>
              <a:gd name="connsiteX0" fmla="*/ 0 w 12162971"/>
              <a:gd name="connsiteY0" fmla="*/ 1240986 h 1240986"/>
              <a:gd name="connsiteX1" fmla="*/ 6146800 w 12162971"/>
              <a:gd name="connsiteY1" fmla="*/ 15 h 1240986"/>
              <a:gd name="connsiteX2" fmla="*/ 12162971 w 12162971"/>
              <a:gd name="connsiteY2" fmla="*/ 1211958 h 1240986"/>
              <a:gd name="connsiteX0" fmla="*/ 0 w 12162971"/>
              <a:gd name="connsiteY0" fmla="*/ 1240986 h 1240986"/>
              <a:gd name="connsiteX1" fmla="*/ 6146800 w 12162971"/>
              <a:gd name="connsiteY1" fmla="*/ 15 h 1240986"/>
              <a:gd name="connsiteX2" fmla="*/ 12162971 w 12162971"/>
              <a:gd name="connsiteY2" fmla="*/ 1211958 h 1240986"/>
              <a:gd name="connsiteX0" fmla="*/ 0 w 12162971"/>
              <a:gd name="connsiteY0" fmla="*/ 1240986 h 1240986"/>
              <a:gd name="connsiteX1" fmla="*/ 6146800 w 12162971"/>
              <a:gd name="connsiteY1" fmla="*/ 15 h 1240986"/>
              <a:gd name="connsiteX2" fmla="*/ 12162971 w 12162971"/>
              <a:gd name="connsiteY2" fmla="*/ 1211958 h 124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62971" h="1240986">
                <a:moveTo>
                  <a:pt x="0" y="1240986"/>
                </a:moveTo>
                <a:cubicBezTo>
                  <a:pt x="231019" y="1123662"/>
                  <a:pt x="2820610" y="4853"/>
                  <a:pt x="6146800" y="15"/>
                </a:cubicBezTo>
                <a:cubicBezTo>
                  <a:pt x="9472990" y="-4823"/>
                  <a:pt x="11957352" y="1121244"/>
                  <a:pt x="12162971" y="1211958"/>
                </a:cubicBezTo>
              </a:path>
            </a:pathLst>
          </a:cu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2895312" y="2088074"/>
            <a:ext cx="111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Table API</a:t>
            </a:r>
          </a:p>
        </p:txBody>
      </p:sp>
      <p:grpSp>
        <p:nvGrpSpPr>
          <p:cNvPr id="334" name="Group 333"/>
          <p:cNvGrpSpPr/>
          <p:nvPr/>
        </p:nvGrpSpPr>
        <p:grpSpPr>
          <a:xfrm>
            <a:off x="4499977" y="3573404"/>
            <a:ext cx="648960" cy="124646"/>
            <a:chOff x="4937947" y="5178778"/>
            <a:chExt cx="733930" cy="124646"/>
          </a:xfrm>
        </p:grpSpPr>
        <p:cxnSp>
          <p:nvCxnSpPr>
            <p:cNvPr id="335" name="Straight Connector 334"/>
            <p:cNvCxnSpPr>
              <a:cxnSpLocks/>
            </p:cNvCxnSpPr>
            <p:nvPr/>
          </p:nvCxnSpPr>
          <p:spPr>
            <a:xfrm>
              <a:off x="5062593" y="5241101"/>
              <a:ext cx="187117" cy="0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336" name="Oval 335"/>
            <p:cNvSpPr/>
            <p:nvPr/>
          </p:nvSpPr>
          <p:spPr bwMode="auto">
            <a:xfrm>
              <a:off x="4937947" y="5178778"/>
              <a:ext cx="124646" cy="124646"/>
            </a:xfrm>
            <a:prstGeom prst="ellipse">
              <a:avLst/>
            </a:prstGeom>
            <a:solidFill>
              <a:schemeClr val="tx2"/>
            </a:solidFill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7" name="Oval 336"/>
            <p:cNvSpPr/>
            <p:nvPr/>
          </p:nvSpPr>
          <p:spPr bwMode="auto">
            <a:xfrm>
              <a:off x="5249710" y="5184430"/>
              <a:ext cx="113342" cy="113342"/>
            </a:xfrm>
            <a:prstGeom prst="ellips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8" name="Oval 337"/>
            <p:cNvSpPr/>
            <p:nvPr/>
          </p:nvSpPr>
          <p:spPr bwMode="auto">
            <a:xfrm>
              <a:off x="5404122" y="5184430"/>
              <a:ext cx="113342" cy="113342"/>
            </a:xfrm>
            <a:prstGeom prst="ellips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9" name="Oval 338"/>
            <p:cNvSpPr/>
            <p:nvPr/>
          </p:nvSpPr>
          <p:spPr bwMode="auto">
            <a:xfrm>
              <a:off x="5558535" y="5184430"/>
              <a:ext cx="113342" cy="113342"/>
            </a:xfrm>
            <a:prstGeom prst="ellips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40" name="Group 339"/>
          <p:cNvGrpSpPr/>
          <p:nvPr/>
        </p:nvGrpSpPr>
        <p:grpSpPr>
          <a:xfrm>
            <a:off x="2553550" y="3662152"/>
            <a:ext cx="752577" cy="642887"/>
            <a:chOff x="4511512" y="6316301"/>
            <a:chExt cx="695062" cy="1336579"/>
          </a:xfrm>
        </p:grpSpPr>
        <p:grpSp>
          <p:nvGrpSpPr>
            <p:cNvPr id="341" name="Group 340"/>
            <p:cNvGrpSpPr/>
            <p:nvPr/>
          </p:nvGrpSpPr>
          <p:grpSpPr>
            <a:xfrm>
              <a:off x="4511512" y="6316301"/>
              <a:ext cx="617679" cy="892977"/>
              <a:chOff x="4066669" y="5178779"/>
              <a:chExt cx="1357897" cy="892977"/>
            </a:xfrm>
          </p:grpSpPr>
          <p:cxnSp>
            <p:nvCxnSpPr>
              <p:cNvPr id="343" name="Straight Connector 342"/>
              <p:cNvCxnSpPr>
                <a:cxnSpLocks/>
              </p:cNvCxnSpPr>
              <p:nvPr/>
            </p:nvCxnSpPr>
            <p:spPr>
              <a:xfrm>
                <a:off x="4308965" y="5299925"/>
                <a:ext cx="89527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  <p:sp>
            <p:nvSpPr>
              <p:cNvPr id="344" name="Oval 343"/>
              <p:cNvSpPr/>
              <p:nvPr/>
            </p:nvSpPr>
            <p:spPr bwMode="auto">
              <a:xfrm>
                <a:off x="4066669" y="5178779"/>
                <a:ext cx="242296" cy="242297"/>
              </a:xfrm>
              <a:prstGeom prst="ellipse">
                <a:avLst/>
              </a:prstGeom>
              <a:solidFill>
                <a:schemeClr val="tx2"/>
              </a:solidFill>
              <a:ln w="317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5" name="Oval 344"/>
              <p:cNvSpPr/>
              <p:nvPr/>
            </p:nvSpPr>
            <p:spPr bwMode="auto">
              <a:xfrm>
                <a:off x="5204244" y="5189764"/>
                <a:ext cx="220322" cy="220322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346" name="Straight Connector 345"/>
              <p:cNvCxnSpPr>
                <a:cxnSpLocks/>
              </p:cNvCxnSpPr>
              <p:nvPr/>
            </p:nvCxnSpPr>
            <p:spPr>
              <a:xfrm>
                <a:off x="4308965" y="5620439"/>
                <a:ext cx="89527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  <p:sp>
            <p:nvSpPr>
              <p:cNvPr id="347" name="Oval 346"/>
              <p:cNvSpPr/>
              <p:nvPr/>
            </p:nvSpPr>
            <p:spPr bwMode="auto">
              <a:xfrm>
                <a:off x="4066669" y="5499293"/>
                <a:ext cx="242296" cy="242297"/>
              </a:xfrm>
              <a:prstGeom prst="ellipse">
                <a:avLst/>
              </a:prstGeom>
              <a:solidFill>
                <a:schemeClr val="tx2"/>
              </a:solidFill>
              <a:ln w="317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8" name="Oval 347"/>
              <p:cNvSpPr/>
              <p:nvPr/>
            </p:nvSpPr>
            <p:spPr bwMode="auto">
              <a:xfrm>
                <a:off x="5204244" y="5510278"/>
                <a:ext cx="220322" cy="220322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349" name="Straight Connector 348"/>
              <p:cNvCxnSpPr>
                <a:cxnSpLocks/>
              </p:cNvCxnSpPr>
              <p:nvPr/>
            </p:nvCxnSpPr>
            <p:spPr>
              <a:xfrm>
                <a:off x="4308965" y="5950606"/>
                <a:ext cx="89527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  <p:sp>
            <p:nvSpPr>
              <p:cNvPr id="350" name="Oval 349"/>
              <p:cNvSpPr/>
              <p:nvPr/>
            </p:nvSpPr>
            <p:spPr bwMode="auto">
              <a:xfrm>
                <a:off x="4066669" y="5829459"/>
                <a:ext cx="242296" cy="242297"/>
              </a:xfrm>
              <a:prstGeom prst="ellipse">
                <a:avLst/>
              </a:prstGeom>
              <a:solidFill>
                <a:schemeClr val="tx2"/>
              </a:solidFill>
              <a:ln w="317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1" name="Oval 350"/>
              <p:cNvSpPr/>
              <p:nvPr/>
            </p:nvSpPr>
            <p:spPr bwMode="auto">
              <a:xfrm>
                <a:off x="5204244" y="5840445"/>
                <a:ext cx="220322" cy="220322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42" name="TextBox 341"/>
            <p:cNvSpPr txBox="1"/>
            <p:nvPr/>
          </p:nvSpPr>
          <p:spPr>
            <a:xfrm>
              <a:off x="4511512" y="7398964"/>
              <a:ext cx="695062" cy="253916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Key-value</a:t>
              </a:r>
            </a:p>
          </p:txBody>
        </p:sp>
      </p:grpSp>
      <p:pic>
        <p:nvPicPr>
          <p:cNvPr id="352" name="Picture 4" descr="Image result for cassandra logo">
            <a:extLst>
              <a:ext uri="{FF2B5EF4-FFF2-40B4-BE49-F238E27FC236}">
                <a16:creationId xmlns:a16="http://schemas.microsoft.com/office/drawing/2014/main" id="{42F40478-300F-49F0-B1BD-AA193E724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118" y="2295046"/>
            <a:ext cx="933059" cy="62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D139EDB3-93C1-4621-81B4-F3E0377DB606}"/>
              </a:ext>
            </a:extLst>
          </p:cNvPr>
          <p:cNvSpPr txBox="1"/>
          <p:nvPr/>
        </p:nvSpPr>
        <p:spPr>
          <a:xfrm>
            <a:off x="2706509" y="985306"/>
            <a:ext cx="6778983" cy="338554"/>
          </a:xfrm>
          <a:prstGeom prst="rect">
            <a:avLst/>
          </a:prstGeom>
          <a:noFill/>
        </p:spPr>
        <p:txBody>
          <a:bodyPr wrap="square" lIns="91440" tIns="9144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 globally distributed, massively scalable, multi-model database service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3743E7A-2E96-4A05-8F86-0FE0CFD213D9}"/>
              </a:ext>
            </a:extLst>
          </p:cNvPr>
          <p:cNvGrpSpPr/>
          <p:nvPr/>
        </p:nvGrpSpPr>
        <p:grpSpPr>
          <a:xfrm>
            <a:off x="3489490" y="276283"/>
            <a:ext cx="5213021" cy="769441"/>
            <a:chOff x="3117779" y="276283"/>
            <a:chExt cx="5213021" cy="76944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8828C54-66EA-4CED-B600-26B67A06C2F4}"/>
                </a:ext>
              </a:extLst>
            </p:cNvPr>
            <p:cNvSpPr txBox="1"/>
            <p:nvPr/>
          </p:nvSpPr>
          <p:spPr>
            <a:xfrm>
              <a:off x="3861201" y="276283"/>
              <a:ext cx="44695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Azure Cosmos DB</a:t>
              </a: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57C8BCC3-3ADD-4EC5-92DE-A4FBED3CC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17779" y="296732"/>
              <a:ext cx="728542" cy="728542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3105B10-D8EE-4B57-8297-DB7C319B8284}"/>
              </a:ext>
            </a:extLst>
          </p:cNvPr>
          <p:cNvGrpSpPr/>
          <p:nvPr/>
        </p:nvGrpSpPr>
        <p:grpSpPr>
          <a:xfrm>
            <a:off x="1142062" y="2760697"/>
            <a:ext cx="1651121" cy="526743"/>
            <a:chOff x="1907932" y="2479150"/>
            <a:chExt cx="1651121" cy="52674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9E2A0DB-49DE-4437-8D21-B5DAB753C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07932" y="2479150"/>
              <a:ext cx="477971" cy="526743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2E50446-FE9F-45A9-A722-12D032E44288}"/>
                </a:ext>
              </a:extLst>
            </p:cNvPr>
            <p:cNvSpPr txBox="1"/>
            <p:nvPr/>
          </p:nvSpPr>
          <p:spPr>
            <a:xfrm>
              <a:off x="2337244" y="2563634"/>
              <a:ext cx="1221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MongoDB</a:t>
              </a:r>
            </a:p>
          </p:txBody>
        </p:sp>
      </p:grpSp>
      <p:sp>
        <p:nvSpPr>
          <p:cNvPr id="273" name="Freeform: Shape 99"/>
          <p:cNvSpPr/>
          <p:nvPr/>
        </p:nvSpPr>
        <p:spPr>
          <a:xfrm>
            <a:off x="66978" y="5084563"/>
            <a:ext cx="12189302" cy="1745574"/>
          </a:xfrm>
          <a:custGeom>
            <a:avLst/>
            <a:gdLst>
              <a:gd name="connsiteX0" fmla="*/ 5907680 w 11815361"/>
              <a:gd name="connsiteY0" fmla="*/ 0 h 1745574"/>
              <a:gd name="connsiteX1" fmla="*/ 11747164 w 11815361"/>
              <a:gd name="connsiteY1" fmla="*/ 1675322 h 1745574"/>
              <a:gd name="connsiteX2" fmla="*/ 11815361 w 11815361"/>
              <a:gd name="connsiteY2" fmla="*/ 1745574 h 1745574"/>
              <a:gd name="connsiteX3" fmla="*/ 0 w 11815361"/>
              <a:gd name="connsiteY3" fmla="*/ 1745574 h 1745574"/>
              <a:gd name="connsiteX4" fmla="*/ 68197 w 11815361"/>
              <a:gd name="connsiteY4" fmla="*/ 1675322 h 1745574"/>
              <a:gd name="connsiteX5" fmla="*/ 5907680 w 11815361"/>
              <a:gd name="connsiteY5" fmla="*/ 0 h 174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15361" h="1745574">
                <a:moveTo>
                  <a:pt x="5907680" y="0"/>
                </a:moveTo>
                <a:cubicBezTo>
                  <a:pt x="8502236" y="0"/>
                  <a:pt x="10736988" y="686989"/>
                  <a:pt x="11747164" y="1675322"/>
                </a:cubicBezTo>
                <a:lnTo>
                  <a:pt x="11815361" y="1745574"/>
                </a:lnTo>
                <a:lnTo>
                  <a:pt x="0" y="1745574"/>
                </a:lnTo>
                <a:lnTo>
                  <a:pt x="68197" y="1675322"/>
                </a:lnTo>
                <a:cubicBezTo>
                  <a:pt x="1078372" y="686989"/>
                  <a:pt x="3313125" y="0"/>
                  <a:pt x="5907680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8" name="Picture 2" descr="Image result for etcd">
            <a:extLst>
              <a:ext uri="{FF2B5EF4-FFF2-40B4-BE49-F238E27FC236}">
                <a16:creationId xmlns:a16="http://schemas.microsoft.com/office/drawing/2014/main" id="{904BDDF6-1229-45FE-97ED-FF7B91643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308">
            <a:off x="8299498" y="2536076"/>
            <a:ext cx="1234412" cy="49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CC3D6623-8462-4FD2-8F33-ACE8616A69B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812109">
            <a:off x="10069454" y="2981981"/>
            <a:ext cx="1311125" cy="416228"/>
          </a:xfrm>
          <a:prstGeom prst="rect">
            <a:avLst/>
          </a:prstGeom>
        </p:spPr>
      </p:pic>
      <p:sp>
        <p:nvSpPr>
          <p:cNvPr id="93" name="Text Placeholder 3">
            <a:extLst>
              <a:ext uri="{FF2B5EF4-FFF2-40B4-BE49-F238E27FC236}">
                <a16:creationId xmlns:a16="http://schemas.microsoft.com/office/drawing/2014/main" id="{D281BC4C-590F-4F77-B692-6189AF6FCBC2}"/>
              </a:ext>
            </a:extLst>
          </p:cNvPr>
          <p:cNvSpPr txBox="1">
            <a:spLocks/>
          </p:cNvSpPr>
          <p:nvPr/>
        </p:nvSpPr>
        <p:spPr>
          <a:xfrm rot="918070">
            <a:off x="9278841" y="2302621"/>
            <a:ext cx="1551881" cy="352983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dirty="0"/>
              <a:t>Future APIs</a:t>
            </a:r>
          </a:p>
        </p:txBody>
      </p:sp>
    </p:spTree>
    <p:extLst>
      <p:ext uri="{BB962C8B-B14F-4D97-AF65-F5344CB8AC3E}">
        <p14:creationId xmlns:p14="http://schemas.microsoft.com/office/powerpoint/2010/main" val="100388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svg="http://schemas.microsoft.com/office/drawing/2016/SVG/main" xmlns:a14="http://schemas.microsoft.com/office/drawing/2010/main" xmlns:a16="http://schemas.microsoft.com/office/drawing/2014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63DAE-36AC-4CDA-8B87-F6F7C7D4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CosmosDB Key capabilities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9A89D8-FB97-422B-AAC1-A7784CC20B6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4C25E4-5C19-4D03-B264-9527B68F16D8}"/>
              </a:ext>
            </a:extLst>
          </p:cNvPr>
          <p:cNvSpPr/>
          <p:nvPr/>
        </p:nvSpPr>
        <p:spPr>
          <a:xfrm>
            <a:off x="431999" y="989705"/>
            <a:ext cx="1051928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>
              <a:buFont typeface="+mj-lt"/>
              <a:buAutoNum type="arabicPeriod"/>
            </a:pPr>
            <a:r>
              <a:rPr lang="en-US" sz="2800" dirty="0">
                <a:solidFill>
                  <a:schemeClr val="dk2"/>
                </a:solidFill>
              </a:rPr>
              <a:t>Turnkey Global Distribution with Multi master capabilities.</a:t>
            </a:r>
          </a:p>
          <a:p>
            <a:pPr marL="342900">
              <a:buFont typeface="+mj-lt"/>
              <a:buAutoNum type="arabicPeriod"/>
            </a:pPr>
            <a:r>
              <a:rPr lang="en-US" sz="2800" dirty="0">
                <a:solidFill>
                  <a:schemeClr val="dk2"/>
                </a:solidFill>
              </a:rPr>
              <a:t>Multiple Data Models and popular API’s.</a:t>
            </a:r>
          </a:p>
          <a:p>
            <a:pPr marL="342900">
              <a:buFont typeface="+mj-lt"/>
              <a:buAutoNum type="arabicPeriod"/>
            </a:pPr>
            <a:r>
              <a:rPr lang="en-US" sz="2800" dirty="0">
                <a:solidFill>
                  <a:schemeClr val="dk2"/>
                </a:solidFill>
              </a:rPr>
              <a:t>Elastically and independently scale throughput and storage .</a:t>
            </a:r>
          </a:p>
          <a:p>
            <a:pPr marL="342900">
              <a:buFont typeface="+mj-lt"/>
              <a:buAutoNum type="arabicPeriod"/>
            </a:pPr>
            <a:r>
              <a:rPr lang="en-US" sz="2800" dirty="0">
                <a:solidFill>
                  <a:schemeClr val="dk2"/>
                </a:solidFill>
              </a:rPr>
              <a:t>Build highly responsive and mission critical applications.</a:t>
            </a:r>
          </a:p>
          <a:p>
            <a:pPr marL="342900">
              <a:buFont typeface="+mj-lt"/>
              <a:buAutoNum type="arabicPeriod"/>
            </a:pPr>
            <a:r>
              <a:rPr lang="en-US" sz="2800" dirty="0">
                <a:solidFill>
                  <a:schemeClr val="dk2"/>
                </a:solidFill>
              </a:rPr>
              <a:t>SLA backed availability, throughput and consistence.</a:t>
            </a:r>
          </a:p>
          <a:p>
            <a:pPr marL="342900">
              <a:buFont typeface="+mj-lt"/>
              <a:buAutoNum type="arabicPeriod"/>
            </a:pPr>
            <a:r>
              <a:rPr lang="en-US" sz="2800" dirty="0">
                <a:solidFill>
                  <a:schemeClr val="dk2"/>
                </a:solidFill>
              </a:rPr>
              <a:t>Write globally distributed application with 5 consistence models.</a:t>
            </a:r>
          </a:p>
          <a:p>
            <a:pPr marL="342900">
              <a:buFont typeface="+mj-lt"/>
              <a:buAutoNum type="arabicPeriod"/>
            </a:pPr>
            <a:r>
              <a:rPr lang="en-US" sz="2800" dirty="0">
                <a:solidFill>
                  <a:schemeClr val="dk2"/>
                </a:solidFill>
              </a:rPr>
              <a:t>Best Industry SLA’s</a:t>
            </a:r>
          </a:p>
          <a:p>
            <a:pPr marL="342900">
              <a:buFont typeface="+mj-lt"/>
              <a:buAutoNum type="arabicPeriod"/>
            </a:pPr>
            <a:r>
              <a:rPr lang="en-US" sz="2800" dirty="0">
                <a:solidFill>
                  <a:schemeClr val="dk2"/>
                </a:solidFill>
              </a:rPr>
              <a:t>Low cost.</a:t>
            </a:r>
          </a:p>
          <a:p>
            <a:pPr marL="342900">
              <a:buFont typeface="+mj-lt"/>
              <a:buAutoNum type="arabicPeriod"/>
            </a:pPr>
            <a:r>
              <a:rPr lang="en-US" sz="2800" dirty="0">
                <a:solidFill>
                  <a:schemeClr val="dk2"/>
                </a:solidFill>
              </a:rPr>
              <a:t>Numerous features for free</a:t>
            </a:r>
          </a:p>
          <a:p>
            <a:pPr marL="342900">
              <a:buFont typeface="+mj-lt"/>
              <a:buAutoNum type="arabicPeriod"/>
            </a:pPr>
            <a:r>
              <a:rPr lang="en-US" sz="2800" dirty="0">
                <a:solidFill>
                  <a:schemeClr val="dk2"/>
                </a:solidFill>
              </a:rPr>
              <a:t>Deep integration of Azure Cosmos DB with other Azure service</a:t>
            </a:r>
          </a:p>
          <a:p>
            <a:pPr marL="342900">
              <a:buFont typeface="+mj-lt"/>
              <a:buAutoNum type="arabicPeriod"/>
            </a:pPr>
            <a:r>
              <a:rPr lang="en-US" sz="2800" dirty="0">
                <a:solidFill>
                  <a:schemeClr val="dk2"/>
                </a:solidFill>
              </a:rPr>
              <a:t>Save costs with Reserved Capacity.</a:t>
            </a:r>
          </a:p>
        </p:txBody>
      </p:sp>
    </p:spTree>
    <p:extLst>
      <p:ext uri="{BB962C8B-B14F-4D97-AF65-F5344CB8AC3E}">
        <p14:creationId xmlns:p14="http://schemas.microsoft.com/office/powerpoint/2010/main" val="214939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90116-1856-40E0-81A2-40EB8F55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CosmosDB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66B5C7-EC9F-4EFD-B11B-808690329C8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99B779-9BAB-4286-BC0A-6A5F54BEEB9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12</a:t>
            </a:fld>
            <a:endParaRPr lang="en-Z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929BE6B-B1FF-44A1-8F11-7E669CCFADC1}"/>
              </a:ext>
            </a:extLst>
          </p:cNvPr>
          <p:cNvSpPr/>
          <p:nvPr/>
        </p:nvSpPr>
        <p:spPr>
          <a:xfrm>
            <a:off x="2151790" y="1554255"/>
            <a:ext cx="3370217" cy="9383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Document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SQL API(JSON)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Mongodb API (BSON)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72A134-ABD5-43B9-84B1-1C58223CCCE6}"/>
              </a:ext>
            </a:extLst>
          </p:cNvPr>
          <p:cNvSpPr/>
          <p:nvPr/>
        </p:nvSpPr>
        <p:spPr>
          <a:xfrm>
            <a:off x="5561196" y="1554255"/>
            <a:ext cx="3370217" cy="93834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Key-Value</a:t>
            </a:r>
            <a:endParaRPr lang="en-US" b="1" dirty="0"/>
          </a:p>
          <a:p>
            <a:pPr algn="ctr"/>
            <a:r>
              <a:rPr lang="en-US" dirty="0"/>
              <a:t>Table API</a:t>
            </a:r>
          </a:p>
          <a:p>
            <a:pPr algn="ctr"/>
            <a:r>
              <a:rPr lang="en-US" sz="1400" dirty="0"/>
              <a:t>(Replacement of Azure Table Storage)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1A5F33-0669-4548-A75D-C171D40CB3B0}"/>
              </a:ext>
            </a:extLst>
          </p:cNvPr>
          <p:cNvSpPr/>
          <p:nvPr/>
        </p:nvSpPr>
        <p:spPr>
          <a:xfrm>
            <a:off x="2151790" y="2770520"/>
            <a:ext cx="3370217" cy="9383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Graph</a:t>
            </a:r>
          </a:p>
          <a:p>
            <a:pPr algn="ctr"/>
            <a:r>
              <a:rPr lang="en-US" sz="1400" dirty="0"/>
              <a:t>Gremlin</a:t>
            </a:r>
            <a:r>
              <a:rPr lang="en-US" dirty="0"/>
              <a:t> API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08966F-201D-4510-B683-9FC8DBEC3488}"/>
              </a:ext>
            </a:extLst>
          </p:cNvPr>
          <p:cNvSpPr/>
          <p:nvPr/>
        </p:nvSpPr>
        <p:spPr>
          <a:xfrm>
            <a:off x="5561197" y="2770520"/>
            <a:ext cx="3370217" cy="938349"/>
          </a:xfrm>
          <a:prstGeom prst="roundRect">
            <a:avLst/>
          </a:prstGeom>
          <a:solidFill>
            <a:schemeClr val="accent5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Columnar</a:t>
            </a:r>
          </a:p>
          <a:p>
            <a:pPr algn="ctr"/>
            <a:r>
              <a:rPr lang="en-US" dirty="0"/>
              <a:t>Cassandra API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766BD1-CCCB-4674-AD20-6E45002CA680}"/>
              </a:ext>
            </a:extLst>
          </p:cNvPr>
          <p:cNvSpPr/>
          <p:nvPr/>
        </p:nvSpPr>
        <p:spPr>
          <a:xfrm>
            <a:off x="1698809" y="3944207"/>
            <a:ext cx="7686674" cy="9383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ARS (Atom, Record, Sequence)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FE6131-3F06-4A17-AB3A-2FB23B590416}"/>
              </a:ext>
            </a:extLst>
          </p:cNvPr>
          <p:cNvGrpSpPr/>
          <p:nvPr/>
        </p:nvGrpSpPr>
        <p:grpSpPr>
          <a:xfrm>
            <a:off x="8151995" y="1667231"/>
            <a:ext cx="533992" cy="418743"/>
            <a:chOff x="4066669" y="5178779"/>
            <a:chExt cx="1357897" cy="89297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6B5B92B-D98F-40AB-A9A1-A8F0F9F4E06D}"/>
                </a:ext>
              </a:extLst>
            </p:cNvPr>
            <p:cNvCxnSpPr>
              <a:cxnSpLocks/>
            </p:cNvCxnSpPr>
            <p:nvPr/>
          </p:nvCxnSpPr>
          <p:spPr>
            <a:xfrm>
              <a:off x="4308965" y="5299925"/>
              <a:ext cx="895279" cy="0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A3BB170-435A-4940-94A4-A19C6B2D3888}"/>
                </a:ext>
              </a:extLst>
            </p:cNvPr>
            <p:cNvSpPr/>
            <p:nvPr/>
          </p:nvSpPr>
          <p:spPr bwMode="auto">
            <a:xfrm>
              <a:off x="4066669" y="5178779"/>
              <a:ext cx="242296" cy="242297"/>
            </a:xfrm>
            <a:prstGeom prst="ellipse">
              <a:avLst/>
            </a:prstGeom>
            <a:solidFill>
              <a:schemeClr val="tx2"/>
            </a:solidFill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DC32E01-423C-40D2-81F4-2D7FC7A06796}"/>
                </a:ext>
              </a:extLst>
            </p:cNvPr>
            <p:cNvSpPr/>
            <p:nvPr/>
          </p:nvSpPr>
          <p:spPr bwMode="auto">
            <a:xfrm>
              <a:off x="5204244" y="5189764"/>
              <a:ext cx="220322" cy="220322"/>
            </a:xfrm>
            <a:prstGeom prst="ellips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76219D4-5A90-47E2-A198-B3CCC562FBE0}"/>
                </a:ext>
              </a:extLst>
            </p:cNvPr>
            <p:cNvCxnSpPr>
              <a:cxnSpLocks/>
            </p:cNvCxnSpPr>
            <p:nvPr/>
          </p:nvCxnSpPr>
          <p:spPr>
            <a:xfrm>
              <a:off x="4308965" y="5620439"/>
              <a:ext cx="895279" cy="0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670FA22-1D98-49D6-8E64-000AFB21FD9D}"/>
                </a:ext>
              </a:extLst>
            </p:cNvPr>
            <p:cNvSpPr/>
            <p:nvPr/>
          </p:nvSpPr>
          <p:spPr bwMode="auto">
            <a:xfrm>
              <a:off x="4066669" y="5499293"/>
              <a:ext cx="242296" cy="242297"/>
            </a:xfrm>
            <a:prstGeom prst="ellipse">
              <a:avLst/>
            </a:prstGeom>
            <a:solidFill>
              <a:schemeClr val="tx2"/>
            </a:solidFill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8FBBDDC-6F48-4594-9EA8-9D8BFEDCCEC6}"/>
                </a:ext>
              </a:extLst>
            </p:cNvPr>
            <p:cNvSpPr/>
            <p:nvPr/>
          </p:nvSpPr>
          <p:spPr bwMode="auto">
            <a:xfrm>
              <a:off x="5204244" y="5510278"/>
              <a:ext cx="220322" cy="220322"/>
            </a:xfrm>
            <a:prstGeom prst="ellips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FCB691-92B2-4A6D-B6EE-42C8D5110597}"/>
                </a:ext>
              </a:extLst>
            </p:cNvPr>
            <p:cNvCxnSpPr>
              <a:cxnSpLocks/>
            </p:cNvCxnSpPr>
            <p:nvPr/>
          </p:nvCxnSpPr>
          <p:spPr>
            <a:xfrm>
              <a:off x="4308965" y="5950606"/>
              <a:ext cx="895279" cy="0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8AFE8EC-4318-46C6-9CBB-EBF07D41799B}"/>
                </a:ext>
              </a:extLst>
            </p:cNvPr>
            <p:cNvSpPr/>
            <p:nvPr/>
          </p:nvSpPr>
          <p:spPr bwMode="auto">
            <a:xfrm>
              <a:off x="4066669" y="5829459"/>
              <a:ext cx="242296" cy="242297"/>
            </a:xfrm>
            <a:prstGeom prst="ellipse">
              <a:avLst/>
            </a:prstGeom>
            <a:solidFill>
              <a:schemeClr val="tx2"/>
            </a:solidFill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EFF68A2-846E-458F-ABE3-8FBDBAB0894A}"/>
                </a:ext>
              </a:extLst>
            </p:cNvPr>
            <p:cNvSpPr/>
            <p:nvPr/>
          </p:nvSpPr>
          <p:spPr bwMode="auto">
            <a:xfrm>
              <a:off x="5204244" y="5840445"/>
              <a:ext cx="220322" cy="220322"/>
            </a:xfrm>
            <a:prstGeom prst="ellips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B4FF45D-28E1-4C99-BDBA-BAB00DD3F325}"/>
              </a:ext>
            </a:extLst>
          </p:cNvPr>
          <p:cNvGrpSpPr/>
          <p:nvPr/>
        </p:nvGrpSpPr>
        <p:grpSpPr>
          <a:xfrm>
            <a:off x="4764743" y="1735692"/>
            <a:ext cx="499208" cy="473323"/>
            <a:chOff x="7128988" y="4166153"/>
            <a:chExt cx="604908" cy="573541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6BF2EA2-B0D1-433F-B6C8-5746E2A741B0}"/>
                </a:ext>
              </a:extLst>
            </p:cNvPr>
            <p:cNvCxnSpPr>
              <a:cxnSpLocks/>
            </p:cNvCxnSpPr>
            <p:nvPr/>
          </p:nvCxnSpPr>
          <p:spPr>
            <a:xfrm>
              <a:off x="7128988" y="4451736"/>
              <a:ext cx="238107" cy="72556"/>
            </a:xfrm>
            <a:prstGeom prst="line">
              <a:avLst/>
            </a:prstGeom>
            <a:solidFill>
              <a:srgbClr val="B8D432"/>
            </a:solidFill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0D943A-8F84-4428-B391-7B1CB7AB1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8988" y="4379180"/>
              <a:ext cx="233873" cy="72556"/>
            </a:xfrm>
            <a:prstGeom prst="line">
              <a:avLst/>
            </a:prstGeom>
            <a:solidFill>
              <a:srgbClr val="B8D432"/>
            </a:solidFill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D5D43F-9F30-4B66-A2B7-194707B637B9}"/>
                </a:ext>
              </a:extLst>
            </p:cNvPr>
            <p:cNvSpPr/>
            <p:nvPr/>
          </p:nvSpPr>
          <p:spPr bwMode="auto">
            <a:xfrm>
              <a:off x="7128988" y="4383154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FE81187-2E79-4A7F-AEC9-1BADF5CF88F6}"/>
                </a:ext>
              </a:extLst>
            </p:cNvPr>
            <p:cNvCxnSpPr>
              <a:cxnSpLocks/>
            </p:cNvCxnSpPr>
            <p:nvPr/>
          </p:nvCxnSpPr>
          <p:spPr>
            <a:xfrm>
              <a:off x="7367095" y="4524292"/>
              <a:ext cx="241432" cy="108368"/>
            </a:xfrm>
            <a:prstGeom prst="line">
              <a:avLst/>
            </a:prstGeom>
            <a:solidFill>
              <a:srgbClr val="B8D432"/>
            </a:solidFill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2690415-2319-4AD3-8BA2-82430B5872A2}"/>
                </a:ext>
              </a:extLst>
            </p:cNvPr>
            <p:cNvCxnSpPr>
              <a:cxnSpLocks/>
            </p:cNvCxnSpPr>
            <p:nvPr/>
          </p:nvCxnSpPr>
          <p:spPr>
            <a:xfrm>
              <a:off x="7367095" y="4524292"/>
              <a:ext cx="229638" cy="1361"/>
            </a:xfrm>
            <a:prstGeom prst="line">
              <a:avLst/>
            </a:prstGeom>
            <a:solidFill>
              <a:srgbClr val="B8D432"/>
            </a:solidFill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C66911D-284A-4698-8E69-CCFB1D4CDBDF}"/>
                </a:ext>
              </a:extLst>
            </p:cNvPr>
            <p:cNvSpPr/>
            <p:nvPr/>
          </p:nvSpPr>
          <p:spPr bwMode="auto">
            <a:xfrm rot="20946206">
              <a:off x="7596733" y="4602531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5961D7-BD71-4753-8A2B-60F3D0A69F22}"/>
                </a:ext>
              </a:extLst>
            </p:cNvPr>
            <p:cNvSpPr/>
            <p:nvPr/>
          </p:nvSpPr>
          <p:spPr bwMode="auto">
            <a:xfrm>
              <a:off x="7596733" y="4457071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1396ED8-F83A-435C-9937-2A90A8B5DA68}"/>
                </a:ext>
              </a:extLst>
            </p:cNvPr>
            <p:cNvCxnSpPr>
              <a:cxnSpLocks/>
            </p:cNvCxnSpPr>
            <p:nvPr/>
          </p:nvCxnSpPr>
          <p:spPr>
            <a:xfrm>
              <a:off x="7362861" y="4379181"/>
              <a:ext cx="233872" cy="1013"/>
            </a:xfrm>
            <a:prstGeom prst="line">
              <a:avLst/>
            </a:prstGeom>
            <a:solidFill>
              <a:srgbClr val="B8D432"/>
            </a:solidFill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3DAF825-364D-4460-B247-DF4D3FAB6D6B}"/>
                </a:ext>
              </a:extLst>
            </p:cNvPr>
            <p:cNvSpPr/>
            <p:nvPr/>
          </p:nvSpPr>
          <p:spPr bwMode="auto">
            <a:xfrm>
              <a:off x="7367095" y="4455710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8F629C-751A-4C17-B36A-399D316B8A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2861" y="4277619"/>
              <a:ext cx="248934" cy="101562"/>
            </a:xfrm>
            <a:prstGeom prst="line">
              <a:avLst/>
            </a:prstGeom>
            <a:solidFill>
              <a:srgbClr val="B8D432"/>
            </a:solidFill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C30D27F-40FB-48C8-A359-13F8B02BE05A}"/>
                </a:ext>
              </a:extLst>
            </p:cNvPr>
            <p:cNvSpPr/>
            <p:nvPr/>
          </p:nvSpPr>
          <p:spPr bwMode="auto">
            <a:xfrm>
              <a:off x="7362861" y="4310599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57A65D9-5F84-4161-940B-6E3173C3CC11}"/>
                </a:ext>
              </a:extLst>
            </p:cNvPr>
            <p:cNvSpPr/>
            <p:nvPr/>
          </p:nvSpPr>
          <p:spPr bwMode="auto">
            <a:xfrm>
              <a:off x="7596733" y="4311612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CB590C0-A25F-4742-BB29-F194F299C5EE}"/>
                </a:ext>
              </a:extLst>
            </p:cNvPr>
            <p:cNvSpPr/>
            <p:nvPr/>
          </p:nvSpPr>
          <p:spPr bwMode="auto">
            <a:xfrm rot="377738">
              <a:off x="7596733" y="4166153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36" name="Picture 5">
            <a:extLst>
              <a:ext uri="{FF2B5EF4-FFF2-40B4-BE49-F238E27FC236}">
                <a16:creationId xmlns:a16="http://schemas.microsoft.com/office/drawing/2014/main" id="{5C552955-EF5C-4D8C-AD4F-635E26C9E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626" y="2849845"/>
            <a:ext cx="44132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8745AD6D-7A24-418D-95BC-C882C483C5C6}"/>
              </a:ext>
            </a:extLst>
          </p:cNvPr>
          <p:cNvGrpSpPr/>
          <p:nvPr/>
        </p:nvGrpSpPr>
        <p:grpSpPr>
          <a:xfrm>
            <a:off x="8266941" y="3001142"/>
            <a:ext cx="538742" cy="104008"/>
            <a:chOff x="4937947" y="5178778"/>
            <a:chExt cx="733930" cy="124646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C214D6-10A7-46B7-930B-E88624A4A135}"/>
                </a:ext>
              </a:extLst>
            </p:cNvPr>
            <p:cNvCxnSpPr>
              <a:cxnSpLocks/>
            </p:cNvCxnSpPr>
            <p:nvPr/>
          </p:nvCxnSpPr>
          <p:spPr>
            <a:xfrm>
              <a:off x="5062593" y="5241101"/>
              <a:ext cx="187117" cy="0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4CAE91A-D6CA-4EA6-B13C-17F4F7196203}"/>
                </a:ext>
              </a:extLst>
            </p:cNvPr>
            <p:cNvSpPr/>
            <p:nvPr/>
          </p:nvSpPr>
          <p:spPr bwMode="auto">
            <a:xfrm>
              <a:off x="4937947" y="5178778"/>
              <a:ext cx="124646" cy="124646"/>
            </a:xfrm>
            <a:prstGeom prst="ellipse">
              <a:avLst/>
            </a:prstGeom>
            <a:solidFill>
              <a:schemeClr val="tx2"/>
            </a:solidFill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7A7519E-E623-4319-A35C-D4AA7E66F17E}"/>
                </a:ext>
              </a:extLst>
            </p:cNvPr>
            <p:cNvSpPr/>
            <p:nvPr/>
          </p:nvSpPr>
          <p:spPr bwMode="auto">
            <a:xfrm>
              <a:off x="5249710" y="5184430"/>
              <a:ext cx="113342" cy="113342"/>
            </a:xfrm>
            <a:prstGeom prst="ellips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821E07D-68DC-4165-81CD-A99A6B692E73}"/>
                </a:ext>
              </a:extLst>
            </p:cNvPr>
            <p:cNvSpPr/>
            <p:nvPr/>
          </p:nvSpPr>
          <p:spPr bwMode="auto">
            <a:xfrm>
              <a:off x="5404122" y="5184430"/>
              <a:ext cx="113342" cy="113342"/>
            </a:xfrm>
            <a:prstGeom prst="ellips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EF2266C-E018-42C6-8904-3BA0BF3BFB41}"/>
                </a:ext>
              </a:extLst>
            </p:cNvPr>
            <p:cNvSpPr/>
            <p:nvPr/>
          </p:nvSpPr>
          <p:spPr bwMode="auto">
            <a:xfrm>
              <a:off x="5558535" y="5184430"/>
              <a:ext cx="113342" cy="113342"/>
            </a:xfrm>
            <a:prstGeom prst="ellips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43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D4CC-9B3D-46A3-AD24-2AF71E30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engine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57A54-8B6A-4592-8B52-F758A3D6537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FA2407-7CA8-491C-81FF-0D0786D627C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13</a:t>
            </a:fld>
            <a:endParaRPr lang="en-ZA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2491C76-F5BB-421F-BFE7-156EDF1767EA}"/>
              </a:ext>
            </a:extLst>
          </p:cNvPr>
          <p:cNvGrpSpPr/>
          <p:nvPr/>
        </p:nvGrpSpPr>
        <p:grpSpPr>
          <a:xfrm>
            <a:off x="1785770" y="2193896"/>
            <a:ext cx="9037508" cy="3186923"/>
            <a:chOff x="8104246" y="4014149"/>
            <a:chExt cx="2502794" cy="1564829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EEF3777-E33E-4B1D-BC40-8521F6FD9A7B}"/>
                </a:ext>
              </a:extLst>
            </p:cNvPr>
            <p:cNvSpPr txBox="1"/>
            <p:nvPr/>
          </p:nvSpPr>
          <p:spPr>
            <a:xfrm>
              <a:off x="8183448" y="4096518"/>
              <a:ext cx="822846" cy="173523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</a:ln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Resource Manager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B6BBFA5-2305-4548-8151-C71F5B819AEC}"/>
                </a:ext>
              </a:extLst>
            </p:cNvPr>
            <p:cNvSpPr txBox="1"/>
            <p:nvPr/>
          </p:nvSpPr>
          <p:spPr>
            <a:xfrm>
              <a:off x="8183448" y="4283080"/>
              <a:ext cx="822846" cy="66494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</a:ln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lang="en-US" sz="2000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0078D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Language Runtime(s) Hosts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lang="en-US" sz="2000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4228966-0D30-41E0-91C2-85258D22A895}"/>
                </a:ext>
              </a:extLst>
            </p:cNvPr>
            <p:cNvSpPr txBox="1"/>
            <p:nvPr/>
          </p:nvSpPr>
          <p:spPr>
            <a:xfrm>
              <a:off x="8183448" y="4971712"/>
              <a:ext cx="822846" cy="173523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</a:ln>
          </p:spPr>
          <p:txBody>
            <a:bodyPr wrap="square" lIns="91440" tIns="45720" rIns="91440" bIns="45720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2000" dirty="0">
                  <a:solidFill>
                    <a:srgbClr val="0078D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Query Processor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88BD5A8-9EFF-4A90-A56A-63A6D0248496}"/>
                </a:ext>
              </a:extLst>
            </p:cNvPr>
            <p:cNvSpPr txBox="1"/>
            <p:nvPr/>
          </p:nvSpPr>
          <p:spPr>
            <a:xfrm>
              <a:off x="9070558" y="4085558"/>
              <a:ext cx="1453751" cy="173523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</a:ln>
          </p:spPr>
          <p:txBody>
            <a:bodyPr wrap="square" lIns="91440" tIns="45720" rIns="91440" bIns="45720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2000" dirty="0">
                  <a:solidFill>
                    <a:srgbClr val="0078D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RSM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5EF6159-8463-48C3-BAA6-2364E46F014F}"/>
                </a:ext>
              </a:extLst>
            </p:cNvPr>
            <p:cNvSpPr txBox="1"/>
            <p:nvPr/>
          </p:nvSpPr>
          <p:spPr>
            <a:xfrm>
              <a:off x="9070558" y="4290904"/>
              <a:ext cx="1453751" cy="173523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</a:ln>
          </p:spPr>
          <p:txBody>
            <a:bodyPr wrap="square" lIns="91440" tIns="45720" rIns="91440" bIns="45720" rtlCol="0">
              <a:spAutoFit/>
            </a:bodyPr>
            <a:lstStyle/>
            <a:p>
              <a:pPr marR="0" lvl="0" indent="0" algn="ctr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0078D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Index Manager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C34E3C3-D1DC-42AE-B1A7-B720535F2F2C}"/>
                </a:ext>
              </a:extLst>
            </p:cNvPr>
            <p:cNvSpPr txBox="1"/>
            <p:nvPr/>
          </p:nvSpPr>
          <p:spPr>
            <a:xfrm>
              <a:off x="9070558" y="4524877"/>
              <a:ext cx="1453751" cy="18134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</a:ln>
          </p:spPr>
          <p:txBody>
            <a:bodyPr wrap="square" lIns="91440" tIns="45720" rIns="91440" bIns="45720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2000" dirty="0">
                  <a:solidFill>
                    <a:srgbClr val="0078D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Engine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4D17053-62C5-457E-829A-AC5FAE800293}"/>
                </a:ext>
              </a:extLst>
            </p:cNvPr>
            <p:cNvSpPr txBox="1"/>
            <p:nvPr/>
          </p:nvSpPr>
          <p:spPr>
            <a:xfrm>
              <a:off x="9070558" y="4744010"/>
              <a:ext cx="1453751" cy="173523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</a:ln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Log Manager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87DA90-25FE-4439-AF95-A9B63714B957}"/>
                </a:ext>
              </a:extLst>
            </p:cNvPr>
            <p:cNvSpPr txBox="1"/>
            <p:nvPr/>
          </p:nvSpPr>
          <p:spPr>
            <a:xfrm>
              <a:off x="9070558" y="4963143"/>
              <a:ext cx="1453751" cy="173523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</a:ln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IO Manager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CC4DE4C-BDF1-4B37-A1D7-536B9082A1C9}"/>
                </a:ext>
              </a:extLst>
            </p:cNvPr>
            <p:cNvSpPr/>
            <p:nvPr/>
          </p:nvSpPr>
          <p:spPr bwMode="auto">
            <a:xfrm>
              <a:off x="8104246" y="4014149"/>
              <a:ext cx="2502794" cy="156482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</a:ln>
          </p:spPr>
          <p:txBody>
            <a:bodyPr wrap="square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704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77CD-EF2B-4E3A-ABE5-0FB7FEF2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2494080" cy="6169098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Demos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A80C2A-FF3A-4F0C-BE0D-9FDCEBC871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26080" y="431999"/>
            <a:ext cx="7419703" cy="6169098"/>
          </a:xfrm>
        </p:spPr>
        <p:txBody>
          <a:bodyPr anchor="ctr" anchorCtr="0"/>
          <a:lstStyle/>
          <a:p>
            <a:r>
              <a:rPr lang="en-US" sz="2800" dirty="0"/>
              <a:t>Creating Azure resource and Cosmos DB account.</a:t>
            </a:r>
          </a:p>
          <a:p>
            <a:r>
              <a:rPr lang="en-US" sz="2800" dirty="0"/>
              <a:t>Local Emulator, how to install and use.</a:t>
            </a:r>
          </a:p>
          <a:p>
            <a:r>
              <a:rPr lang="en-US" sz="2800" dirty="0"/>
              <a:t>Creating Collections and documents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9296CB-D57E-4250-B604-E8E5003031C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96332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9006-7C84-4BD3-B595-2A38EC38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and Throughput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965CE-67E3-40E0-9B7D-29D0AEDF990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How to measure Performance and What is RU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3BC52A-EC5C-4271-9342-057439E29B7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15</a:t>
            </a:fld>
            <a:endParaRPr lang="en-ZA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39DFBDD-CFAC-46C3-A8F6-F5400BCBD608}"/>
              </a:ext>
            </a:extLst>
          </p:cNvPr>
          <p:cNvGrpSpPr/>
          <p:nvPr/>
        </p:nvGrpSpPr>
        <p:grpSpPr>
          <a:xfrm>
            <a:off x="7740206" y="3765780"/>
            <a:ext cx="3758850" cy="2113380"/>
            <a:chOff x="7676376" y="2825676"/>
            <a:chExt cx="3220224" cy="18105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0E7CCAA-E075-4946-A79E-F2103ABC67FA}"/>
                </a:ext>
              </a:extLst>
            </p:cNvPr>
            <p:cNvSpPr/>
            <p:nvPr/>
          </p:nvSpPr>
          <p:spPr bwMode="auto">
            <a:xfrm>
              <a:off x="7676376" y="2825676"/>
              <a:ext cx="3220224" cy="1810543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F136797-73CA-4655-A618-6C30CDE630A8}"/>
                </a:ext>
              </a:extLst>
            </p:cNvPr>
            <p:cNvGrpSpPr/>
            <p:nvPr/>
          </p:nvGrpSpPr>
          <p:grpSpPr>
            <a:xfrm>
              <a:off x="9014652" y="3100601"/>
              <a:ext cx="543672" cy="981217"/>
              <a:chOff x="8093565" y="5216419"/>
              <a:chExt cx="402639" cy="726681"/>
            </a:xfrm>
            <a:noFill/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6876DE4-7639-4F97-BE04-A87B8C590B13}"/>
                  </a:ext>
                </a:extLst>
              </p:cNvPr>
              <p:cNvGrpSpPr/>
              <p:nvPr/>
            </p:nvGrpSpPr>
            <p:grpSpPr>
              <a:xfrm>
                <a:off x="8093565" y="5701815"/>
                <a:ext cx="402639" cy="119935"/>
                <a:chOff x="551886" y="4945335"/>
                <a:chExt cx="508602" cy="151498"/>
              </a:xfrm>
              <a:grpFill/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A3DE2297-3A69-45D3-8B9A-7621D7E164BF}"/>
                    </a:ext>
                  </a:extLst>
                </p:cNvPr>
                <p:cNvSpPr/>
                <p:nvPr/>
              </p:nvSpPr>
              <p:spPr bwMode="auto">
                <a:xfrm>
                  <a:off x="551886" y="4945335"/>
                  <a:ext cx="508602" cy="15149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677B00D5-8192-4EFD-AC59-B0604F9219E8}"/>
                    </a:ext>
                  </a:extLst>
                </p:cNvPr>
                <p:cNvSpPr/>
                <p:nvPr/>
              </p:nvSpPr>
              <p:spPr bwMode="auto">
                <a:xfrm flipH="1">
                  <a:off x="955040" y="4993640"/>
                  <a:ext cx="45720" cy="4572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58B201A9-6680-40B7-A8FA-FBDEF769184E}"/>
                    </a:ext>
                  </a:extLst>
                </p:cNvPr>
                <p:cNvCxnSpPr/>
                <p:nvPr/>
              </p:nvCxnSpPr>
              <p:spPr>
                <a:xfrm>
                  <a:off x="625475" y="5019675"/>
                  <a:ext cx="238125" cy="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3317A95-FD76-4D88-A7DA-AC8614042CAE}"/>
                  </a:ext>
                </a:extLst>
              </p:cNvPr>
              <p:cNvGrpSpPr/>
              <p:nvPr/>
            </p:nvGrpSpPr>
            <p:grpSpPr>
              <a:xfrm>
                <a:off x="8093565" y="5823165"/>
                <a:ext cx="402639" cy="119935"/>
                <a:chOff x="551886" y="4945335"/>
                <a:chExt cx="508602" cy="151498"/>
              </a:xfrm>
              <a:grpFill/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BC34B60-8BE8-4DFB-AC34-86C2681282DE}"/>
                    </a:ext>
                  </a:extLst>
                </p:cNvPr>
                <p:cNvSpPr/>
                <p:nvPr/>
              </p:nvSpPr>
              <p:spPr bwMode="auto">
                <a:xfrm>
                  <a:off x="551886" y="4945335"/>
                  <a:ext cx="508602" cy="15149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F3D13658-F900-4E20-A720-50AD6FB8C955}"/>
                    </a:ext>
                  </a:extLst>
                </p:cNvPr>
                <p:cNvSpPr/>
                <p:nvPr/>
              </p:nvSpPr>
              <p:spPr bwMode="auto">
                <a:xfrm flipH="1">
                  <a:off x="955040" y="4993640"/>
                  <a:ext cx="45720" cy="4572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04368E19-F3DE-4BCD-A28C-39DA69CC31B1}"/>
                    </a:ext>
                  </a:extLst>
                </p:cNvPr>
                <p:cNvCxnSpPr/>
                <p:nvPr/>
              </p:nvCxnSpPr>
              <p:spPr>
                <a:xfrm>
                  <a:off x="625475" y="5019675"/>
                  <a:ext cx="238125" cy="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966FDDF-4A8A-4EE0-8F43-7B45BA36B774}"/>
                  </a:ext>
                </a:extLst>
              </p:cNvPr>
              <p:cNvGrpSpPr/>
              <p:nvPr/>
            </p:nvGrpSpPr>
            <p:grpSpPr>
              <a:xfrm>
                <a:off x="8093565" y="5580466"/>
                <a:ext cx="402639" cy="119935"/>
                <a:chOff x="551886" y="4945335"/>
                <a:chExt cx="508602" cy="151498"/>
              </a:xfrm>
              <a:grpFill/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DD36DFA5-67C5-49D7-81DA-328667818621}"/>
                    </a:ext>
                  </a:extLst>
                </p:cNvPr>
                <p:cNvSpPr/>
                <p:nvPr/>
              </p:nvSpPr>
              <p:spPr bwMode="auto">
                <a:xfrm>
                  <a:off x="551886" y="4945335"/>
                  <a:ext cx="508602" cy="15149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BA1D1A41-ADF0-43D1-B5B2-1D5F2908FAAB}"/>
                    </a:ext>
                  </a:extLst>
                </p:cNvPr>
                <p:cNvSpPr/>
                <p:nvPr/>
              </p:nvSpPr>
              <p:spPr bwMode="auto">
                <a:xfrm flipH="1">
                  <a:off x="955040" y="4993640"/>
                  <a:ext cx="45720" cy="4572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E3B454E7-A5F8-4275-BE3A-8278BBC43CEF}"/>
                    </a:ext>
                  </a:extLst>
                </p:cNvPr>
                <p:cNvCxnSpPr/>
                <p:nvPr/>
              </p:nvCxnSpPr>
              <p:spPr>
                <a:xfrm>
                  <a:off x="625475" y="5019675"/>
                  <a:ext cx="238125" cy="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5A76F59-16AB-4165-BE5D-31CF45A98D0F}"/>
                  </a:ext>
                </a:extLst>
              </p:cNvPr>
              <p:cNvGrpSpPr/>
              <p:nvPr/>
            </p:nvGrpSpPr>
            <p:grpSpPr>
              <a:xfrm>
                <a:off x="8093565" y="5337768"/>
                <a:ext cx="402639" cy="119935"/>
                <a:chOff x="551886" y="4945335"/>
                <a:chExt cx="508602" cy="151498"/>
              </a:xfrm>
              <a:grpFill/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BB62FCD7-3D59-4654-85DE-E68F97AA9D5A}"/>
                    </a:ext>
                  </a:extLst>
                </p:cNvPr>
                <p:cNvSpPr/>
                <p:nvPr/>
              </p:nvSpPr>
              <p:spPr bwMode="auto">
                <a:xfrm>
                  <a:off x="551886" y="4945335"/>
                  <a:ext cx="508602" cy="15149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0FCED567-9CEA-40FD-9200-67F3B1E63176}"/>
                    </a:ext>
                  </a:extLst>
                </p:cNvPr>
                <p:cNvSpPr/>
                <p:nvPr/>
              </p:nvSpPr>
              <p:spPr bwMode="auto">
                <a:xfrm flipH="1">
                  <a:off x="955040" y="4993640"/>
                  <a:ext cx="45720" cy="4572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E55EC6C-121F-45D2-9448-3C82DB929DCB}"/>
                    </a:ext>
                  </a:extLst>
                </p:cNvPr>
                <p:cNvCxnSpPr/>
                <p:nvPr/>
              </p:nvCxnSpPr>
              <p:spPr>
                <a:xfrm>
                  <a:off x="625475" y="5019675"/>
                  <a:ext cx="238125" cy="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37A0FA4-1944-4E6E-BF35-A66630955B5F}"/>
                  </a:ext>
                </a:extLst>
              </p:cNvPr>
              <p:cNvGrpSpPr/>
              <p:nvPr/>
            </p:nvGrpSpPr>
            <p:grpSpPr>
              <a:xfrm>
                <a:off x="8093565" y="5459117"/>
                <a:ext cx="402639" cy="119935"/>
                <a:chOff x="551886" y="4945335"/>
                <a:chExt cx="508602" cy="151498"/>
              </a:xfrm>
              <a:grpFill/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596B1C08-D763-48A6-A142-08FC0F6A8083}"/>
                    </a:ext>
                  </a:extLst>
                </p:cNvPr>
                <p:cNvSpPr/>
                <p:nvPr/>
              </p:nvSpPr>
              <p:spPr bwMode="auto">
                <a:xfrm>
                  <a:off x="551886" y="4945335"/>
                  <a:ext cx="508602" cy="15149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B87EAF53-E090-44DB-8534-40D02FB8D49E}"/>
                    </a:ext>
                  </a:extLst>
                </p:cNvPr>
                <p:cNvSpPr/>
                <p:nvPr/>
              </p:nvSpPr>
              <p:spPr bwMode="auto">
                <a:xfrm flipH="1">
                  <a:off x="955040" y="4993640"/>
                  <a:ext cx="45720" cy="4572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9070E165-1FFD-4483-A0E7-6C870D1A15DF}"/>
                    </a:ext>
                  </a:extLst>
                </p:cNvPr>
                <p:cNvCxnSpPr/>
                <p:nvPr/>
              </p:nvCxnSpPr>
              <p:spPr>
                <a:xfrm>
                  <a:off x="625475" y="5019675"/>
                  <a:ext cx="238125" cy="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4D89793-998F-47F8-800D-558EECCE14FB}"/>
                  </a:ext>
                </a:extLst>
              </p:cNvPr>
              <p:cNvGrpSpPr/>
              <p:nvPr/>
            </p:nvGrpSpPr>
            <p:grpSpPr>
              <a:xfrm>
                <a:off x="8093565" y="5216419"/>
                <a:ext cx="402639" cy="119935"/>
                <a:chOff x="551886" y="4945335"/>
                <a:chExt cx="508602" cy="151498"/>
              </a:xfrm>
              <a:grpFill/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ED23F35-FEE3-4044-B175-694FA8F40C45}"/>
                    </a:ext>
                  </a:extLst>
                </p:cNvPr>
                <p:cNvSpPr/>
                <p:nvPr/>
              </p:nvSpPr>
              <p:spPr bwMode="auto">
                <a:xfrm>
                  <a:off x="551886" y="4945335"/>
                  <a:ext cx="508602" cy="15149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243BCB80-A1C4-4039-9872-6CF5008B0632}"/>
                    </a:ext>
                  </a:extLst>
                </p:cNvPr>
                <p:cNvSpPr/>
                <p:nvPr/>
              </p:nvSpPr>
              <p:spPr bwMode="auto">
                <a:xfrm flipH="1">
                  <a:off x="955040" y="4993640"/>
                  <a:ext cx="45720" cy="4572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ABB08C55-5F43-49A4-80EC-4B48E543A3AC}"/>
                    </a:ext>
                  </a:extLst>
                </p:cNvPr>
                <p:cNvCxnSpPr/>
                <p:nvPr/>
              </p:nvCxnSpPr>
              <p:spPr>
                <a:xfrm>
                  <a:off x="625475" y="5019675"/>
                  <a:ext cx="238125" cy="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Flowchart: Direct Access Storage 11">
              <a:extLst>
                <a:ext uri="{FF2B5EF4-FFF2-40B4-BE49-F238E27FC236}">
                  <a16:creationId xmlns:a16="http://schemas.microsoft.com/office/drawing/2014/main" id="{48F0C306-24ED-4B55-9E29-52FBB0ED017B}"/>
                </a:ext>
              </a:extLst>
            </p:cNvPr>
            <p:cNvSpPr/>
            <p:nvPr/>
          </p:nvSpPr>
          <p:spPr bwMode="auto">
            <a:xfrm>
              <a:off x="10065453" y="3100602"/>
              <a:ext cx="373464" cy="981874"/>
            </a:xfrm>
            <a:prstGeom prst="flowChartMagneticDrum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AB3A662-E4EF-49BB-80AC-E598B6E989B0}"/>
                </a:ext>
              </a:extLst>
            </p:cNvPr>
            <p:cNvGrpSpPr/>
            <p:nvPr/>
          </p:nvGrpSpPr>
          <p:grpSpPr>
            <a:xfrm>
              <a:off x="8003473" y="3094169"/>
              <a:ext cx="626456" cy="981876"/>
              <a:chOff x="6230258" y="5211656"/>
              <a:chExt cx="1631950" cy="2557839"/>
            </a:xfrm>
            <a:noFill/>
          </p:grpSpPr>
          <p:sp>
            <p:nvSpPr>
              <p:cNvPr id="17" name="Rectangle 5">
                <a:extLst>
                  <a:ext uri="{FF2B5EF4-FFF2-40B4-BE49-F238E27FC236}">
                    <a16:creationId xmlns:a16="http://schemas.microsoft.com/office/drawing/2014/main" id="{AC4E97FA-7157-4887-B124-EE05D98E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0258" y="5211656"/>
                <a:ext cx="1631950" cy="255783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178C1F78-1D0A-46BD-8A26-2373B136BE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5052" y="5510574"/>
                <a:ext cx="1282362" cy="261081"/>
              </a:xfrm>
              <a:custGeom>
                <a:avLst/>
                <a:gdLst>
                  <a:gd name="T0" fmla="*/ 28 w 330"/>
                  <a:gd name="T1" fmla="*/ 0 h 58"/>
                  <a:gd name="T2" fmla="*/ 0 w 330"/>
                  <a:gd name="T3" fmla="*/ 26 h 58"/>
                  <a:gd name="T4" fmla="*/ 0 w 330"/>
                  <a:gd name="T5" fmla="*/ 32 h 58"/>
                  <a:gd name="T6" fmla="*/ 28 w 330"/>
                  <a:gd name="T7" fmla="*/ 58 h 58"/>
                  <a:gd name="T8" fmla="*/ 302 w 330"/>
                  <a:gd name="T9" fmla="*/ 58 h 58"/>
                  <a:gd name="T10" fmla="*/ 330 w 330"/>
                  <a:gd name="T11" fmla="*/ 32 h 58"/>
                  <a:gd name="T12" fmla="*/ 330 w 330"/>
                  <a:gd name="T13" fmla="*/ 26 h 58"/>
                  <a:gd name="T14" fmla="*/ 302 w 330"/>
                  <a:gd name="T15" fmla="*/ 0 h 58"/>
                  <a:gd name="T16" fmla="*/ 175 w 330"/>
                  <a:gd name="T17" fmla="*/ 0 h 58"/>
                  <a:gd name="T18" fmla="*/ 28 w 330"/>
                  <a:gd name="T1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58">
                    <a:moveTo>
                      <a:pt x="28" y="0"/>
                    </a:moveTo>
                    <a:cubicBezTo>
                      <a:pt x="28" y="0"/>
                      <a:pt x="0" y="0"/>
                      <a:pt x="0" y="2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58"/>
                      <a:pt x="28" y="58"/>
                    </a:cubicBezTo>
                    <a:cubicBezTo>
                      <a:pt x="302" y="58"/>
                      <a:pt x="302" y="58"/>
                      <a:pt x="302" y="58"/>
                    </a:cubicBezTo>
                    <a:cubicBezTo>
                      <a:pt x="302" y="58"/>
                      <a:pt x="330" y="58"/>
                      <a:pt x="330" y="32"/>
                    </a:cubicBezTo>
                    <a:cubicBezTo>
                      <a:pt x="330" y="26"/>
                      <a:pt x="330" y="26"/>
                      <a:pt x="330" y="26"/>
                    </a:cubicBezTo>
                    <a:cubicBezTo>
                      <a:pt x="330" y="26"/>
                      <a:pt x="330" y="0"/>
                      <a:pt x="302" y="0"/>
                    </a:cubicBezTo>
                    <a:cubicBezTo>
                      <a:pt x="175" y="0"/>
                      <a:pt x="175" y="0"/>
                      <a:pt x="175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65B9D1F9-1613-400B-8460-2A7DC2E0EB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5052" y="5972197"/>
                <a:ext cx="1282362" cy="261081"/>
              </a:xfrm>
              <a:custGeom>
                <a:avLst/>
                <a:gdLst>
                  <a:gd name="T0" fmla="*/ 28 w 330"/>
                  <a:gd name="T1" fmla="*/ 0 h 58"/>
                  <a:gd name="T2" fmla="*/ 0 w 330"/>
                  <a:gd name="T3" fmla="*/ 26 h 58"/>
                  <a:gd name="T4" fmla="*/ 0 w 330"/>
                  <a:gd name="T5" fmla="*/ 31 h 58"/>
                  <a:gd name="T6" fmla="*/ 28 w 330"/>
                  <a:gd name="T7" fmla="*/ 58 h 58"/>
                  <a:gd name="T8" fmla="*/ 302 w 330"/>
                  <a:gd name="T9" fmla="*/ 58 h 58"/>
                  <a:gd name="T10" fmla="*/ 330 w 330"/>
                  <a:gd name="T11" fmla="*/ 31 h 58"/>
                  <a:gd name="T12" fmla="*/ 330 w 330"/>
                  <a:gd name="T13" fmla="*/ 26 h 58"/>
                  <a:gd name="T14" fmla="*/ 302 w 330"/>
                  <a:gd name="T15" fmla="*/ 0 h 58"/>
                  <a:gd name="T16" fmla="*/ 175 w 330"/>
                  <a:gd name="T17" fmla="*/ 0 h 58"/>
                  <a:gd name="T18" fmla="*/ 28 w 330"/>
                  <a:gd name="T1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58">
                    <a:moveTo>
                      <a:pt x="28" y="0"/>
                    </a:moveTo>
                    <a:cubicBezTo>
                      <a:pt x="28" y="0"/>
                      <a:pt x="0" y="0"/>
                      <a:pt x="0" y="26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58"/>
                      <a:pt x="28" y="58"/>
                    </a:cubicBezTo>
                    <a:cubicBezTo>
                      <a:pt x="302" y="58"/>
                      <a:pt x="302" y="58"/>
                      <a:pt x="302" y="58"/>
                    </a:cubicBezTo>
                    <a:cubicBezTo>
                      <a:pt x="302" y="58"/>
                      <a:pt x="330" y="58"/>
                      <a:pt x="330" y="31"/>
                    </a:cubicBezTo>
                    <a:cubicBezTo>
                      <a:pt x="330" y="26"/>
                      <a:pt x="330" y="26"/>
                      <a:pt x="330" y="26"/>
                    </a:cubicBezTo>
                    <a:cubicBezTo>
                      <a:pt x="330" y="26"/>
                      <a:pt x="330" y="0"/>
                      <a:pt x="302" y="0"/>
                    </a:cubicBezTo>
                    <a:cubicBezTo>
                      <a:pt x="175" y="0"/>
                      <a:pt x="175" y="0"/>
                      <a:pt x="175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FFEDDAE2-5C59-453B-8CFD-224D92F252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5052" y="6430037"/>
                <a:ext cx="1282362" cy="261081"/>
              </a:xfrm>
              <a:custGeom>
                <a:avLst/>
                <a:gdLst>
                  <a:gd name="T0" fmla="*/ 28 w 330"/>
                  <a:gd name="T1" fmla="*/ 0 h 58"/>
                  <a:gd name="T2" fmla="*/ 0 w 330"/>
                  <a:gd name="T3" fmla="*/ 27 h 58"/>
                  <a:gd name="T4" fmla="*/ 0 w 330"/>
                  <a:gd name="T5" fmla="*/ 32 h 58"/>
                  <a:gd name="T6" fmla="*/ 28 w 330"/>
                  <a:gd name="T7" fmla="*/ 58 h 58"/>
                  <a:gd name="T8" fmla="*/ 302 w 330"/>
                  <a:gd name="T9" fmla="*/ 58 h 58"/>
                  <a:gd name="T10" fmla="*/ 330 w 330"/>
                  <a:gd name="T11" fmla="*/ 32 h 58"/>
                  <a:gd name="T12" fmla="*/ 330 w 330"/>
                  <a:gd name="T13" fmla="*/ 27 h 58"/>
                  <a:gd name="T14" fmla="*/ 302 w 330"/>
                  <a:gd name="T15" fmla="*/ 0 h 58"/>
                  <a:gd name="T16" fmla="*/ 175 w 330"/>
                  <a:gd name="T17" fmla="*/ 0 h 58"/>
                  <a:gd name="T18" fmla="*/ 28 w 330"/>
                  <a:gd name="T1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58">
                    <a:moveTo>
                      <a:pt x="28" y="0"/>
                    </a:moveTo>
                    <a:cubicBezTo>
                      <a:pt x="28" y="0"/>
                      <a:pt x="0" y="0"/>
                      <a:pt x="0" y="27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58"/>
                      <a:pt x="28" y="58"/>
                    </a:cubicBezTo>
                    <a:cubicBezTo>
                      <a:pt x="302" y="58"/>
                      <a:pt x="302" y="58"/>
                      <a:pt x="302" y="58"/>
                    </a:cubicBezTo>
                    <a:cubicBezTo>
                      <a:pt x="302" y="58"/>
                      <a:pt x="330" y="58"/>
                      <a:pt x="330" y="32"/>
                    </a:cubicBezTo>
                    <a:cubicBezTo>
                      <a:pt x="330" y="27"/>
                      <a:pt x="330" y="27"/>
                      <a:pt x="330" y="27"/>
                    </a:cubicBezTo>
                    <a:cubicBezTo>
                      <a:pt x="330" y="27"/>
                      <a:pt x="330" y="0"/>
                      <a:pt x="302" y="0"/>
                    </a:cubicBezTo>
                    <a:cubicBezTo>
                      <a:pt x="175" y="0"/>
                      <a:pt x="175" y="0"/>
                      <a:pt x="175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69587482-906A-48BE-AFF3-A9F9E99834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5052" y="6891656"/>
                <a:ext cx="1282362" cy="261081"/>
              </a:xfrm>
              <a:custGeom>
                <a:avLst/>
                <a:gdLst>
                  <a:gd name="T0" fmla="*/ 28 w 330"/>
                  <a:gd name="T1" fmla="*/ 0 h 58"/>
                  <a:gd name="T2" fmla="*/ 0 w 330"/>
                  <a:gd name="T3" fmla="*/ 26 h 58"/>
                  <a:gd name="T4" fmla="*/ 0 w 330"/>
                  <a:gd name="T5" fmla="*/ 32 h 58"/>
                  <a:gd name="T6" fmla="*/ 28 w 330"/>
                  <a:gd name="T7" fmla="*/ 58 h 58"/>
                  <a:gd name="T8" fmla="*/ 302 w 330"/>
                  <a:gd name="T9" fmla="*/ 58 h 58"/>
                  <a:gd name="T10" fmla="*/ 330 w 330"/>
                  <a:gd name="T11" fmla="*/ 32 h 58"/>
                  <a:gd name="T12" fmla="*/ 330 w 330"/>
                  <a:gd name="T13" fmla="*/ 26 h 58"/>
                  <a:gd name="T14" fmla="*/ 302 w 330"/>
                  <a:gd name="T15" fmla="*/ 0 h 58"/>
                  <a:gd name="T16" fmla="*/ 175 w 330"/>
                  <a:gd name="T17" fmla="*/ 0 h 58"/>
                  <a:gd name="T18" fmla="*/ 28 w 330"/>
                  <a:gd name="T1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58">
                    <a:moveTo>
                      <a:pt x="28" y="0"/>
                    </a:moveTo>
                    <a:cubicBezTo>
                      <a:pt x="28" y="0"/>
                      <a:pt x="0" y="0"/>
                      <a:pt x="0" y="2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58"/>
                      <a:pt x="28" y="58"/>
                    </a:cubicBezTo>
                    <a:cubicBezTo>
                      <a:pt x="302" y="58"/>
                      <a:pt x="302" y="58"/>
                      <a:pt x="302" y="58"/>
                    </a:cubicBezTo>
                    <a:cubicBezTo>
                      <a:pt x="302" y="58"/>
                      <a:pt x="330" y="58"/>
                      <a:pt x="330" y="32"/>
                    </a:cubicBezTo>
                    <a:cubicBezTo>
                      <a:pt x="330" y="26"/>
                      <a:pt x="330" y="26"/>
                      <a:pt x="330" y="26"/>
                    </a:cubicBezTo>
                    <a:cubicBezTo>
                      <a:pt x="330" y="26"/>
                      <a:pt x="330" y="0"/>
                      <a:pt x="302" y="0"/>
                    </a:cubicBezTo>
                    <a:cubicBezTo>
                      <a:pt x="175" y="0"/>
                      <a:pt x="175" y="0"/>
                      <a:pt x="175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F016F39-BD78-45DC-9435-A3E0C527F05D}"/>
                  </a:ext>
                </a:extLst>
              </p:cNvPr>
              <p:cNvGrpSpPr/>
              <p:nvPr/>
            </p:nvGrpSpPr>
            <p:grpSpPr>
              <a:xfrm>
                <a:off x="7463435" y="5565443"/>
                <a:ext cx="143605" cy="1528650"/>
                <a:chOff x="7742330" y="5312676"/>
                <a:chExt cx="35450" cy="436485"/>
              </a:xfrm>
              <a:grpFill/>
            </p:grpSpPr>
            <p:sp>
              <p:nvSpPr>
                <p:cNvPr id="23" name="Oval 14">
                  <a:extLst>
                    <a:ext uri="{FF2B5EF4-FFF2-40B4-BE49-F238E27FC236}">
                      <a16:creationId xmlns:a16="http://schemas.microsoft.com/office/drawing/2014/main" id="{45B4D5F6-98AB-40A2-99DD-733ED67D63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42330" y="5312676"/>
                  <a:ext cx="35450" cy="4105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24" name="Oval 15">
                  <a:extLst>
                    <a:ext uri="{FF2B5EF4-FFF2-40B4-BE49-F238E27FC236}">
                      <a16:creationId xmlns:a16="http://schemas.microsoft.com/office/drawing/2014/main" id="{F49131B4-BCD4-447B-9B4B-4701A18B63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42330" y="5444485"/>
                  <a:ext cx="35450" cy="4105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25" name="Oval 16">
                  <a:extLst>
                    <a:ext uri="{FF2B5EF4-FFF2-40B4-BE49-F238E27FC236}">
                      <a16:creationId xmlns:a16="http://schemas.microsoft.com/office/drawing/2014/main" id="{855C3270-6B1D-4B3B-87B4-F1948C38BC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42330" y="5576295"/>
                  <a:ext cx="35450" cy="4105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26" name="Oval 17">
                  <a:extLst>
                    <a:ext uri="{FF2B5EF4-FFF2-40B4-BE49-F238E27FC236}">
                      <a16:creationId xmlns:a16="http://schemas.microsoft.com/office/drawing/2014/main" id="{4729F928-B9B7-4CA5-AAF1-303CDD7941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42330" y="5708105"/>
                  <a:ext cx="35450" cy="4105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EF6077-903E-4E2A-8F4F-8B7F9745870A}"/>
                </a:ext>
              </a:extLst>
            </p:cNvPr>
            <p:cNvSpPr txBox="1"/>
            <p:nvPr/>
          </p:nvSpPr>
          <p:spPr>
            <a:xfrm>
              <a:off x="9899052" y="4247726"/>
              <a:ext cx="7525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% IOPS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458865-0B30-4A06-AC8F-B50E26196373}"/>
                </a:ext>
              </a:extLst>
            </p:cNvPr>
            <p:cNvSpPr txBox="1"/>
            <p:nvPr/>
          </p:nvSpPr>
          <p:spPr>
            <a:xfrm>
              <a:off x="8925261" y="4247726"/>
              <a:ext cx="72245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% CPU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792D6F-D19B-4FA5-855F-688A19C43925}"/>
                </a:ext>
              </a:extLst>
            </p:cNvPr>
            <p:cNvSpPr txBox="1"/>
            <p:nvPr/>
          </p:nvSpPr>
          <p:spPr>
            <a:xfrm>
              <a:off x="7783661" y="4247726"/>
              <a:ext cx="10660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% Memory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3F4FDCDC-752B-40D6-B084-70D0D38C27C3}"/>
              </a:ext>
            </a:extLst>
          </p:cNvPr>
          <p:cNvSpPr/>
          <p:nvPr/>
        </p:nvSpPr>
        <p:spPr>
          <a:xfrm>
            <a:off x="943826" y="2071856"/>
            <a:ext cx="2241176" cy="1999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Latency</a:t>
            </a:r>
            <a:endParaRPr lang="en-US" b="1" dirty="0"/>
          </a:p>
          <a:p>
            <a:pPr algn="ctr"/>
            <a:r>
              <a:rPr lang="en-US" dirty="0"/>
              <a:t>Latency about how quickly you receive response for your request.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4812CD0-E8DE-49B1-B585-A786121E3104}"/>
              </a:ext>
            </a:extLst>
          </p:cNvPr>
          <p:cNvSpPr/>
          <p:nvPr/>
        </p:nvSpPr>
        <p:spPr>
          <a:xfrm>
            <a:off x="4568690" y="2071856"/>
            <a:ext cx="2241176" cy="19991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Throughput</a:t>
            </a:r>
            <a:endParaRPr lang="en-US" sz="1800" b="1" dirty="0"/>
          </a:p>
          <a:p>
            <a:pPr algn="ctr"/>
            <a:r>
              <a:rPr lang="en-US" dirty="0"/>
              <a:t>About how many concurrent requests you can process within given period.</a:t>
            </a:r>
          </a:p>
        </p:txBody>
      </p:sp>
    </p:spTree>
    <p:extLst>
      <p:ext uri="{BB962C8B-B14F-4D97-AF65-F5344CB8AC3E}">
        <p14:creationId xmlns:p14="http://schemas.microsoft.com/office/powerpoint/2010/main" val="16848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itle 1">
            <a:extLst>
              <a:ext uri="{FF2B5EF4-FFF2-40B4-BE49-F238E27FC236}">
                <a16:creationId xmlns:a16="http://schemas.microsoft.com/office/drawing/2014/main" id="{93E2BE48-E91D-4ECF-BA87-54D95DE1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and Throughput</a:t>
            </a:r>
          </a:p>
        </p:txBody>
      </p:sp>
      <p:sp>
        <p:nvSpPr>
          <p:cNvPr id="333" name="Text Placeholder 2">
            <a:extLst>
              <a:ext uri="{FF2B5EF4-FFF2-40B4-BE49-F238E27FC236}">
                <a16:creationId xmlns:a16="http://schemas.microsoft.com/office/drawing/2014/main" id="{47C5F138-E11C-44A7-8AA0-8A91D341FF8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Request Units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342311-B7D3-4B89-9F91-3B2E1EBE510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16</a:t>
            </a:fld>
            <a:endParaRPr lang="en-ZA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8A82C695-64DD-499C-998C-414FE54E0520}"/>
              </a:ext>
            </a:extLst>
          </p:cNvPr>
          <p:cNvSpPr txBox="1">
            <a:spLocks/>
          </p:cNvSpPr>
          <p:nvPr/>
        </p:nvSpPr>
        <p:spPr>
          <a:xfrm>
            <a:off x="269874" y="1584156"/>
            <a:ext cx="5686789" cy="2488182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dirty="0"/>
              <a:t>1 read of 1 KB document from a single partition </a:t>
            </a:r>
          </a:p>
          <a:p>
            <a:pPr marL="0" lvl="1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dirty="0"/>
              <a:t>Each request consumes fixed RUs</a:t>
            </a:r>
          </a:p>
          <a:p>
            <a:pPr marL="0" lvl="1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dirty="0"/>
              <a:t>Applies to reads, writes, query, and stored procedures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498CA6-A64D-48EC-BAA1-D74AE0696556}"/>
              </a:ext>
            </a:extLst>
          </p:cNvPr>
          <p:cNvSpPr/>
          <p:nvPr/>
        </p:nvSpPr>
        <p:spPr bwMode="auto">
          <a:xfrm>
            <a:off x="6268123" y="1592322"/>
            <a:ext cx="1213941" cy="549458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 Light" panose="020B0502040204020203" pitchFamily="34" charset="0"/>
              </a:rPr>
              <a:t>GET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018A53-4397-48BE-ABBA-646437D4BC09}"/>
              </a:ext>
            </a:extLst>
          </p:cNvPr>
          <p:cNvCxnSpPr>
            <a:cxnSpLocks/>
            <a:stCxn id="10" idx="3"/>
            <a:endCxn id="322" idx="1"/>
          </p:cNvCxnSpPr>
          <p:nvPr/>
        </p:nvCxnSpPr>
        <p:spPr>
          <a:xfrm>
            <a:off x="7482064" y="1867051"/>
            <a:ext cx="440697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345802C-99A3-44B2-B12D-0AA3AEA7F4AD}"/>
              </a:ext>
            </a:extLst>
          </p:cNvPr>
          <p:cNvSpPr/>
          <p:nvPr/>
        </p:nvSpPr>
        <p:spPr bwMode="auto">
          <a:xfrm>
            <a:off x="6268123" y="2681248"/>
            <a:ext cx="1213941" cy="549458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 Light" panose="020B0502040204020203" pitchFamily="34" charset="0"/>
              </a:rPr>
              <a:t>POST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4F7988-A119-4BAD-AC0F-4C5B6D9F998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482064" y="2955977"/>
            <a:ext cx="440697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D5292F-5195-4A82-A4BA-6B74D404A21B}"/>
              </a:ext>
            </a:extLst>
          </p:cNvPr>
          <p:cNvSpPr/>
          <p:nvPr/>
        </p:nvSpPr>
        <p:spPr bwMode="auto">
          <a:xfrm>
            <a:off x="6261417" y="4043297"/>
            <a:ext cx="1213941" cy="549458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 Light" panose="020B0502040204020203" pitchFamily="34" charset="0"/>
              </a:rPr>
              <a:t>PUT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3D0568-9DF1-45AD-A58D-638AC9723E65}"/>
              </a:ext>
            </a:extLst>
          </p:cNvPr>
          <p:cNvCxnSpPr>
            <a:cxnSpLocks/>
            <a:stCxn id="14" idx="3"/>
            <a:endCxn id="323" idx="1"/>
          </p:cNvCxnSpPr>
          <p:nvPr/>
        </p:nvCxnSpPr>
        <p:spPr>
          <a:xfrm>
            <a:off x="7475358" y="4318026"/>
            <a:ext cx="447403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058DE6B-FC9D-41FC-9666-322F41FC6E32}"/>
              </a:ext>
            </a:extLst>
          </p:cNvPr>
          <p:cNvSpPr/>
          <p:nvPr/>
        </p:nvSpPr>
        <p:spPr bwMode="auto">
          <a:xfrm>
            <a:off x="6268123" y="5475449"/>
            <a:ext cx="1213941" cy="549458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 Light" panose="020B0502040204020203" pitchFamily="34" charset="0"/>
              </a:rPr>
              <a:t>Query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D4B1FB-1906-4F02-859C-47329BA69858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482064" y="5750178"/>
            <a:ext cx="43792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AE4E51-8842-4303-946F-AFE4524B0BA1}"/>
              </a:ext>
            </a:extLst>
          </p:cNvPr>
          <p:cNvGrpSpPr/>
          <p:nvPr/>
        </p:nvGrpSpPr>
        <p:grpSpPr>
          <a:xfrm>
            <a:off x="9778278" y="1628825"/>
            <a:ext cx="851793" cy="476453"/>
            <a:chOff x="1240191" y="5112911"/>
            <a:chExt cx="982310" cy="54945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E7E084-CC5A-43DB-99AA-EC77B40A2492}"/>
                </a:ext>
              </a:extLst>
            </p:cNvPr>
            <p:cNvSpPr/>
            <p:nvPr/>
          </p:nvSpPr>
          <p:spPr bwMode="auto">
            <a:xfrm>
              <a:off x="1240191" y="5112911"/>
              <a:ext cx="982310" cy="5494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6F657FE-E877-40C8-AFFC-BBE14E141ACB}"/>
                </a:ext>
              </a:extLst>
            </p:cNvPr>
            <p:cNvGrpSpPr/>
            <p:nvPr/>
          </p:nvGrpSpPr>
          <p:grpSpPr>
            <a:xfrm>
              <a:off x="1672750" y="5209655"/>
              <a:ext cx="191307" cy="345271"/>
              <a:chOff x="1711103" y="5209655"/>
              <a:chExt cx="191307" cy="34527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09F39DF-4D7F-46EE-B605-A4DE6423D0A2}"/>
                  </a:ext>
                </a:extLst>
              </p:cNvPr>
              <p:cNvSpPr/>
              <p:nvPr/>
            </p:nvSpPr>
            <p:spPr bwMode="auto">
              <a:xfrm>
                <a:off x="1711103" y="5440283"/>
                <a:ext cx="191307" cy="5698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49E43C4-2B0F-466B-9A34-43366565CC4A}"/>
                  </a:ext>
                </a:extLst>
              </p:cNvPr>
              <p:cNvSpPr/>
              <p:nvPr/>
            </p:nvSpPr>
            <p:spPr bwMode="auto">
              <a:xfrm flipH="1">
                <a:off x="1862746" y="5458453"/>
                <a:ext cx="17197" cy="17197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D9035B8-0603-46F9-8259-1755DAA2D6E9}"/>
                  </a:ext>
                </a:extLst>
              </p:cNvPr>
              <p:cNvCxnSpPr/>
              <p:nvPr/>
            </p:nvCxnSpPr>
            <p:spPr>
              <a:xfrm>
                <a:off x="1738783" y="5468246"/>
                <a:ext cx="895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2CEBE8B-3277-4597-A3AA-6678C548731D}"/>
                  </a:ext>
                </a:extLst>
              </p:cNvPr>
              <p:cNvSpPr/>
              <p:nvPr/>
            </p:nvSpPr>
            <p:spPr bwMode="auto">
              <a:xfrm>
                <a:off x="1711103" y="5497941"/>
                <a:ext cx="191307" cy="5698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BF643C5-855A-447A-A303-641C28A7DFBC}"/>
                  </a:ext>
                </a:extLst>
              </p:cNvPr>
              <p:cNvSpPr/>
              <p:nvPr/>
            </p:nvSpPr>
            <p:spPr bwMode="auto">
              <a:xfrm flipH="1">
                <a:off x="1862746" y="5516111"/>
                <a:ext cx="17197" cy="17197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DD427DE-97B4-4444-A48C-8C21EDEEFA62}"/>
                  </a:ext>
                </a:extLst>
              </p:cNvPr>
              <p:cNvCxnSpPr/>
              <p:nvPr/>
            </p:nvCxnSpPr>
            <p:spPr>
              <a:xfrm>
                <a:off x="1738783" y="5525903"/>
                <a:ext cx="895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B6E2D15-D897-409F-9E75-483C1ABE8161}"/>
                  </a:ext>
                </a:extLst>
              </p:cNvPr>
              <p:cNvSpPr/>
              <p:nvPr/>
            </p:nvSpPr>
            <p:spPr bwMode="auto">
              <a:xfrm>
                <a:off x="1711103" y="5382626"/>
                <a:ext cx="191307" cy="5698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162BD6A-4E81-41A7-A720-BC79CB5E4378}"/>
                  </a:ext>
                </a:extLst>
              </p:cNvPr>
              <p:cNvSpPr/>
              <p:nvPr/>
            </p:nvSpPr>
            <p:spPr bwMode="auto">
              <a:xfrm flipH="1">
                <a:off x="1862746" y="5400796"/>
                <a:ext cx="17197" cy="17197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20C4F03-CC2D-4498-B4FE-987AF84850CD}"/>
                  </a:ext>
                </a:extLst>
              </p:cNvPr>
              <p:cNvCxnSpPr/>
              <p:nvPr/>
            </p:nvCxnSpPr>
            <p:spPr>
              <a:xfrm>
                <a:off x="1738783" y="5410589"/>
                <a:ext cx="895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2435D62-596F-4445-9088-BEB331557A10}"/>
                  </a:ext>
                </a:extLst>
              </p:cNvPr>
              <p:cNvSpPr/>
              <p:nvPr/>
            </p:nvSpPr>
            <p:spPr bwMode="auto">
              <a:xfrm>
                <a:off x="1711103" y="5267312"/>
                <a:ext cx="191307" cy="5698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8B799D2-6C09-473F-9474-3071819526C9}"/>
                  </a:ext>
                </a:extLst>
              </p:cNvPr>
              <p:cNvSpPr/>
              <p:nvPr/>
            </p:nvSpPr>
            <p:spPr bwMode="auto">
              <a:xfrm flipH="1">
                <a:off x="1862746" y="5285482"/>
                <a:ext cx="17197" cy="17197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EB89D1C-BB4C-447D-9773-119A712E56FF}"/>
                  </a:ext>
                </a:extLst>
              </p:cNvPr>
              <p:cNvCxnSpPr/>
              <p:nvPr/>
            </p:nvCxnSpPr>
            <p:spPr>
              <a:xfrm>
                <a:off x="1738783" y="5295275"/>
                <a:ext cx="895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7C15E78-E6DF-4C3A-A80A-12B76B81CC19}"/>
                  </a:ext>
                </a:extLst>
              </p:cNvPr>
              <p:cNvSpPr/>
              <p:nvPr/>
            </p:nvSpPr>
            <p:spPr bwMode="auto">
              <a:xfrm>
                <a:off x="1711103" y="5324969"/>
                <a:ext cx="191307" cy="5698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33EC5797-D99F-4473-987F-505BB3BC86C1}"/>
                  </a:ext>
                </a:extLst>
              </p:cNvPr>
              <p:cNvSpPr/>
              <p:nvPr/>
            </p:nvSpPr>
            <p:spPr bwMode="auto">
              <a:xfrm flipH="1">
                <a:off x="1862746" y="5343139"/>
                <a:ext cx="17197" cy="17197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FDC1778-F92E-469A-9AA6-B4898A6F1269}"/>
                  </a:ext>
                </a:extLst>
              </p:cNvPr>
              <p:cNvCxnSpPr/>
              <p:nvPr/>
            </p:nvCxnSpPr>
            <p:spPr>
              <a:xfrm>
                <a:off x="1738783" y="5352932"/>
                <a:ext cx="895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CBD52E5-AA98-4BA3-B263-938B47F4B5AB}"/>
                  </a:ext>
                </a:extLst>
              </p:cNvPr>
              <p:cNvSpPr/>
              <p:nvPr/>
            </p:nvSpPr>
            <p:spPr bwMode="auto">
              <a:xfrm>
                <a:off x="1711103" y="5209655"/>
                <a:ext cx="191307" cy="5698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55EF556-93A9-4958-849C-50610918832E}"/>
                  </a:ext>
                </a:extLst>
              </p:cNvPr>
              <p:cNvSpPr/>
              <p:nvPr/>
            </p:nvSpPr>
            <p:spPr bwMode="auto">
              <a:xfrm flipH="1">
                <a:off x="1862746" y="5227825"/>
                <a:ext cx="17197" cy="17197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DC63848-7D2C-4CDD-AB1A-A0C8DEDBDE77}"/>
                  </a:ext>
                </a:extLst>
              </p:cNvPr>
              <p:cNvCxnSpPr/>
              <p:nvPr/>
            </p:nvCxnSpPr>
            <p:spPr>
              <a:xfrm>
                <a:off x="1738783" y="5237618"/>
                <a:ext cx="895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Flowchart: Direct Access Storage 20">
              <a:extLst>
                <a:ext uri="{FF2B5EF4-FFF2-40B4-BE49-F238E27FC236}">
                  <a16:creationId xmlns:a16="http://schemas.microsoft.com/office/drawing/2014/main" id="{F0718BE6-958B-4C2A-966C-E6EC76A3A1E1}"/>
                </a:ext>
              </a:extLst>
            </p:cNvPr>
            <p:cNvSpPr/>
            <p:nvPr/>
          </p:nvSpPr>
          <p:spPr bwMode="auto">
            <a:xfrm>
              <a:off x="1960569" y="5209655"/>
              <a:ext cx="131415" cy="345502"/>
            </a:xfrm>
            <a:prstGeom prst="flowChartMagneticDrum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4D89517-2086-419D-9B96-9A2647723966}"/>
                </a:ext>
              </a:extLst>
            </p:cNvPr>
            <p:cNvGrpSpPr/>
            <p:nvPr/>
          </p:nvGrpSpPr>
          <p:grpSpPr>
            <a:xfrm>
              <a:off x="1351512" y="5207391"/>
              <a:ext cx="220437" cy="345503"/>
              <a:chOff x="1355289" y="5207391"/>
              <a:chExt cx="220437" cy="345503"/>
            </a:xfrm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160D80A1-AE37-4FF7-8532-7776BB3BD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289" y="5207391"/>
                <a:ext cx="220437" cy="3455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90DBA5DA-53AD-44B4-B6BE-618D0563CD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8899" y="5247768"/>
                <a:ext cx="173216" cy="35266"/>
              </a:xfrm>
              <a:custGeom>
                <a:avLst/>
                <a:gdLst>
                  <a:gd name="T0" fmla="*/ 28 w 330"/>
                  <a:gd name="T1" fmla="*/ 0 h 58"/>
                  <a:gd name="T2" fmla="*/ 0 w 330"/>
                  <a:gd name="T3" fmla="*/ 26 h 58"/>
                  <a:gd name="T4" fmla="*/ 0 w 330"/>
                  <a:gd name="T5" fmla="*/ 32 h 58"/>
                  <a:gd name="T6" fmla="*/ 28 w 330"/>
                  <a:gd name="T7" fmla="*/ 58 h 58"/>
                  <a:gd name="T8" fmla="*/ 302 w 330"/>
                  <a:gd name="T9" fmla="*/ 58 h 58"/>
                  <a:gd name="T10" fmla="*/ 330 w 330"/>
                  <a:gd name="T11" fmla="*/ 32 h 58"/>
                  <a:gd name="T12" fmla="*/ 330 w 330"/>
                  <a:gd name="T13" fmla="*/ 26 h 58"/>
                  <a:gd name="T14" fmla="*/ 302 w 330"/>
                  <a:gd name="T15" fmla="*/ 0 h 58"/>
                  <a:gd name="T16" fmla="*/ 175 w 330"/>
                  <a:gd name="T17" fmla="*/ 0 h 58"/>
                  <a:gd name="T18" fmla="*/ 28 w 330"/>
                  <a:gd name="T1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58">
                    <a:moveTo>
                      <a:pt x="28" y="0"/>
                    </a:moveTo>
                    <a:cubicBezTo>
                      <a:pt x="28" y="0"/>
                      <a:pt x="0" y="0"/>
                      <a:pt x="0" y="2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58"/>
                      <a:pt x="28" y="58"/>
                    </a:cubicBezTo>
                    <a:cubicBezTo>
                      <a:pt x="302" y="58"/>
                      <a:pt x="302" y="58"/>
                      <a:pt x="302" y="58"/>
                    </a:cubicBezTo>
                    <a:cubicBezTo>
                      <a:pt x="302" y="58"/>
                      <a:pt x="330" y="58"/>
                      <a:pt x="330" y="32"/>
                    </a:cubicBezTo>
                    <a:cubicBezTo>
                      <a:pt x="330" y="26"/>
                      <a:pt x="330" y="26"/>
                      <a:pt x="330" y="26"/>
                    </a:cubicBezTo>
                    <a:cubicBezTo>
                      <a:pt x="330" y="26"/>
                      <a:pt x="330" y="0"/>
                      <a:pt x="302" y="0"/>
                    </a:cubicBezTo>
                    <a:cubicBezTo>
                      <a:pt x="175" y="0"/>
                      <a:pt x="175" y="0"/>
                      <a:pt x="175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C1602DCE-D564-4D47-AEBA-C44B3F77D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8899" y="5310122"/>
                <a:ext cx="173216" cy="35266"/>
              </a:xfrm>
              <a:custGeom>
                <a:avLst/>
                <a:gdLst>
                  <a:gd name="T0" fmla="*/ 28 w 330"/>
                  <a:gd name="T1" fmla="*/ 0 h 58"/>
                  <a:gd name="T2" fmla="*/ 0 w 330"/>
                  <a:gd name="T3" fmla="*/ 26 h 58"/>
                  <a:gd name="T4" fmla="*/ 0 w 330"/>
                  <a:gd name="T5" fmla="*/ 31 h 58"/>
                  <a:gd name="T6" fmla="*/ 28 w 330"/>
                  <a:gd name="T7" fmla="*/ 58 h 58"/>
                  <a:gd name="T8" fmla="*/ 302 w 330"/>
                  <a:gd name="T9" fmla="*/ 58 h 58"/>
                  <a:gd name="T10" fmla="*/ 330 w 330"/>
                  <a:gd name="T11" fmla="*/ 31 h 58"/>
                  <a:gd name="T12" fmla="*/ 330 w 330"/>
                  <a:gd name="T13" fmla="*/ 26 h 58"/>
                  <a:gd name="T14" fmla="*/ 302 w 330"/>
                  <a:gd name="T15" fmla="*/ 0 h 58"/>
                  <a:gd name="T16" fmla="*/ 175 w 330"/>
                  <a:gd name="T17" fmla="*/ 0 h 58"/>
                  <a:gd name="T18" fmla="*/ 28 w 330"/>
                  <a:gd name="T1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58">
                    <a:moveTo>
                      <a:pt x="28" y="0"/>
                    </a:moveTo>
                    <a:cubicBezTo>
                      <a:pt x="28" y="0"/>
                      <a:pt x="0" y="0"/>
                      <a:pt x="0" y="26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58"/>
                      <a:pt x="28" y="58"/>
                    </a:cubicBezTo>
                    <a:cubicBezTo>
                      <a:pt x="302" y="58"/>
                      <a:pt x="302" y="58"/>
                      <a:pt x="302" y="58"/>
                    </a:cubicBezTo>
                    <a:cubicBezTo>
                      <a:pt x="302" y="58"/>
                      <a:pt x="330" y="58"/>
                      <a:pt x="330" y="31"/>
                    </a:cubicBezTo>
                    <a:cubicBezTo>
                      <a:pt x="330" y="26"/>
                      <a:pt x="330" y="26"/>
                      <a:pt x="330" y="26"/>
                    </a:cubicBezTo>
                    <a:cubicBezTo>
                      <a:pt x="330" y="26"/>
                      <a:pt x="330" y="0"/>
                      <a:pt x="302" y="0"/>
                    </a:cubicBezTo>
                    <a:cubicBezTo>
                      <a:pt x="175" y="0"/>
                      <a:pt x="175" y="0"/>
                      <a:pt x="175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AF75EC4F-6814-4615-B4DB-BC13422B35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8899" y="5371965"/>
                <a:ext cx="173216" cy="35266"/>
              </a:xfrm>
              <a:custGeom>
                <a:avLst/>
                <a:gdLst>
                  <a:gd name="T0" fmla="*/ 28 w 330"/>
                  <a:gd name="T1" fmla="*/ 0 h 58"/>
                  <a:gd name="T2" fmla="*/ 0 w 330"/>
                  <a:gd name="T3" fmla="*/ 27 h 58"/>
                  <a:gd name="T4" fmla="*/ 0 w 330"/>
                  <a:gd name="T5" fmla="*/ 32 h 58"/>
                  <a:gd name="T6" fmla="*/ 28 w 330"/>
                  <a:gd name="T7" fmla="*/ 58 h 58"/>
                  <a:gd name="T8" fmla="*/ 302 w 330"/>
                  <a:gd name="T9" fmla="*/ 58 h 58"/>
                  <a:gd name="T10" fmla="*/ 330 w 330"/>
                  <a:gd name="T11" fmla="*/ 32 h 58"/>
                  <a:gd name="T12" fmla="*/ 330 w 330"/>
                  <a:gd name="T13" fmla="*/ 27 h 58"/>
                  <a:gd name="T14" fmla="*/ 302 w 330"/>
                  <a:gd name="T15" fmla="*/ 0 h 58"/>
                  <a:gd name="T16" fmla="*/ 175 w 330"/>
                  <a:gd name="T17" fmla="*/ 0 h 58"/>
                  <a:gd name="T18" fmla="*/ 28 w 330"/>
                  <a:gd name="T1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58">
                    <a:moveTo>
                      <a:pt x="28" y="0"/>
                    </a:moveTo>
                    <a:cubicBezTo>
                      <a:pt x="28" y="0"/>
                      <a:pt x="0" y="0"/>
                      <a:pt x="0" y="27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58"/>
                      <a:pt x="28" y="58"/>
                    </a:cubicBezTo>
                    <a:cubicBezTo>
                      <a:pt x="302" y="58"/>
                      <a:pt x="302" y="58"/>
                      <a:pt x="302" y="58"/>
                    </a:cubicBezTo>
                    <a:cubicBezTo>
                      <a:pt x="302" y="58"/>
                      <a:pt x="330" y="58"/>
                      <a:pt x="330" y="32"/>
                    </a:cubicBezTo>
                    <a:cubicBezTo>
                      <a:pt x="330" y="27"/>
                      <a:pt x="330" y="27"/>
                      <a:pt x="330" y="27"/>
                    </a:cubicBezTo>
                    <a:cubicBezTo>
                      <a:pt x="330" y="27"/>
                      <a:pt x="330" y="0"/>
                      <a:pt x="302" y="0"/>
                    </a:cubicBezTo>
                    <a:cubicBezTo>
                      <a:pt x="175" y="0"/>
                      <a:pt x="175" y="0"/>
                      <a:pt x="175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B99DDDC8-5FE0-4494-8F27-A78747F4D6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8899" y="5434319"/>
                <a:ext cx="173216" cy="35266"/>
              </a:xfrm>
              <a:custGeom>
                <a:avLst/>
                <a:gdLst>
                  <a:gd name="T0" fmla="*/ 28 w 330"/>
                  <a:gd name="T1" fmla="*/ 0 h 58"/>
                  <a:gd name="T2" fmla="*/ 0 w 330"/>
                  <a:gd name="T3" fmla="*/ 26 h 58"/>
                  <a:gd name="T4" fmla="*/ 0 w 330"/>
                  <a:gd name="T5" fmla="*/ 32 h 58"/>
                  <a:gd name="T6" fmla="*/ 28 w 330"/>
                  <a:gd name="T7" fmla="*/ 58 h 58"/>
                  <a:gd name="T8" fmla="*/ 302 w 330"/>
                  <a:gd name="T9" fmla="*/ 58 h 58"/>
                  <a:gd name="T10" fmla="*/ 330 w 330"/>
                  <a:gd name="T11" fmla="*/ 32 h 58"/>
                  <a:gd name="T12" fmla="*/ 330 w 330"/>
                  <a:gd name="T13" fmla="*/ 26 h 58"/>
                  <a:gd name="T14" fmla="*/ 302 w 330"/>
                  <a:gd name="T15" fmla="*/ 0 h 58"/>
                  <a:gd name="T16" fmla="*/ 175 w 330"/>
                  <a:gd name="T17" fmla="*/ 0 h 58"/>
                  <a:gd name="T18" fmla="*/ 28 w 330"/>
                  <a:gd name="T1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58">
                    <a:moveTo>
                      <a:pt x="28" y="0"/>
                    </a:moveTo>
                    <a:cubicBezTo>
                      <a:pt x="28" y="0"/>
                      <a:pt x="0" y="0"/>
                      <a:pt x="0" y="2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58"/>
                      <a:pt x="28" y="58"/>
                    </a:cubicBezTo>
                    <a:cubicBezTo>
                      <a:pt x="302" y="58"/>
                      <a:pt x="302" y="58"/>
                      <a:pt x="302" y="58"/>
                    </a:cubicBezTo>
                    <a:cubicBezTo>
                      <a:pt x="302" y="58"/>
                      <a:pt x="330" y="58"/>
                      <a:pt x="330" y="32"/>
                    </a:cubicBezTo>
                    <a:cubicBezTo>
                      <a:pt x="330" y="26"/>
                      <a:pt x="330" y="26"/>
                      <a:pt x="330" y="26"/>
                    </a:cubicBezTo>
                    <a:cubicBezTo>
                      <a:pt x="330" y="26"/>
                      <a:pt x="330" y="0"/>
                      <a:pt x="302" y="0"/>
                    </a:cubicBezTo>
                    <a:cubicBezTo>
                      <a:pt x="175" y="0"/>
                      <a:pt x="175" y="0"/>
                      <a:pt x="175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55670E5A-1717-4747-AA9C-5361266E89EB}"/>
                  </a:ext>
                </a:extLst>
              </p:cNvPr>
              <p:cNvGrpSpPr/>
              <p:nvPr/>
            </p:nvGrpSpPr>
            <p:grpSpPr>
              <a:xfrm>
                <a:off x="1521861" y="5255179"/>
                <a:ext cx="19398" cy="206484"/>
                <a:chOff x="7742330" y="5312676"/>
                <a:chExt cx="35450" cy="436485"/>
              </a:xfrm>
              <a:solidFill>
                <a:schemeClr val="tx1"/>
              </a:solidFill>
            </p:grpSpPr>
            <p:sp>
              <p:nvSpPr>
                <p:cNvPr id="29" name="Oval 14">
                  <a:extLst>
                    <a:ext uri="{FF2B5EF4-FFF2-40B4-BE49-F238E27FC236}">
                      <a16:creationId xmlns:a16="http://schemas.microsoft.com/office/drawing/2014/main" id="{DA193FEC-BC17-41E8-88F7-575A59CC73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42330" y="5312676"/>
                  <a:ext cx="35450" cy="41056"/>
                </a:xfrm>
                <a:prstGeom prst="ellipse">
                  <a:avLst/>
                </a:prstGeom>
                <a:grpFill/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30" name="Oval 15">
                  <a:extLst>
                    <a:ext uri="{FF2B5EF4-FFF2-40B4-BE49-F238E27FC236}">
                      <a16:creationId xmlns:a16="http://schemas.microsoft.com/office/drawing/2014/main" id="{09A84760-D1E7-4E6E-9CE8-A183663122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42330" y="5444485"/>
                  <a:ext cx="35450" cy="41056"/>
                </a:xfrm>
                <a:prstGeom prst="ellipse">
                  <a:avLst/>
                </a:prstGeom>
                <a:grpFill/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31" name="Oval 16">
                  <a:extLst>
                    <a:ext uri="{FF2B5EF4-FFF2-40B4-BE49-F238E27FC236}">
                      <a16:creationId xmlns:a16="http://schemas.microsoft.com/office/drawing/2014/main" id="{0099460C-BE1A-478D-A789-DC72E75A8D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42330" y="5576295"/>
                  <a:ext cx="35450" cy="41056"/>
                </a:xfrm>
                <a:prstGeom prst="ellipse">
                  <a:avLst/>
                </a:prstGeom>
                <a:grpFill/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32" name="Oval 17">
                  <a:extLst>
                    <a:ext uri="{FF2B5EF4-FFF2-40B4-BE49-F238E27FC236}">
                      <a16:creationId xmlns:a16="http://schemas.microsoft.com/office/drawing/2014/main" id="{1FB34627-0CE9-44C1-9BE9-3720CC7971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42330" y="5708105"/>
                  <a:ext cx="35450" cy="41056"/>
                </a:xfrm>
                <a:prstGeom prst="ellipse">
                  <a:avLst/>
                </a:prstGeom>
                <a:grpFill/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</p:grp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C3FCA6C-A05E-4AFF-A9FA-F1552A06C473}"/>
              </a:ext>
            </a:extLst>
          </p:cNvPr>
          <p:cNvGrpSpPr/>
          <p:nvPr/>
        </p:nvGrpSpPr>
        <p:grpSpPr>
          <a:xfrm>
            <a:off x="9778278" y="2444627"/>
            <a:ext cx="851793" cy="1022700"/>
            <a:chOff x="9778278" y="2475154"/>
            <a:chExt cx="851793" cy="102270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B7C5F22-A5C7-4807-BF0E-D322ECD86B3C}"/>
                </a:ext>
              </a:extLst>
            </p:cNvPr>
            <p:cNvGrpSpPr/>
            <p:nvPr/>
          </p:nvGrpSpPr>
          <p:grpSpPr>
            <a:xfrm>
              <a:off x="9778278" y="2475154"/>
              <a:ext cx="851793" cy="476453"/>
              <a:chOff x="1240191" y="5112911"/>
              <a:chExt cx="982310" cy="549458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71920F7-325D-48C5-8B0D-9F4AB65C4617}"/>
                  </a:ext>
                </a:extLst>
              </p:cNvPr>
              <p:cNvSpPr/>
              <p:nvPr/>
            </p:nvSpPr>
            <p:spPr bwMode="auto">
              <a:xfrm>
                <a:off x="1240191" y="5112911"/>
                <a:ext cx="982310" cy="5494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9BC7385F-3974-470A-8F5F-43E7D500D33A}"/>
                  </a:ext>
                </a:extLst>
              </p:cNvPr>
              <p:cNvGrpSpPr/>
              <p:nvPr/>
            </p:nvGrpSpPr>
            <p:grpSpPr>
              <a:xfrm>
                <a:off x="1672750" y="5209655"/>
                <a:ext cx="191307" cy="345271"/>
                <a:chOff x="1711103" y="5209655"/>
                <a:chExt cx="191307" cy="345271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49D01DF8-8ABD-41B8-AD4D-6461425D1351}"/>
                    </a:ext>
                  </a:extLst>
                </p:cNvPr>
                <p:cNvSpPr/>
                <p:nvPr/>
              </p:nvSpPr>
              <p:spPr bwMode="auto">
                <a:xfrm>
                  <a:off x="1711103" y="5440283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279F36F-A299-4D3E-89DC-42E9B3345729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58453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8AF24E5B-74EB-43BC-B847-F3D40366A63A}"/>
                    </a:ext>
                  </a:extLst>
                </p:cNvPr>
                <p:cNvCxnSpPr/>
                <p:nvPr/>
              </p:nvCxnSpPr>
              <p:spPr>
                <a:xfrm>
                  <a:off x="1738783" y="5468246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8B70437D-C726-48F6-B7F4-6B82AB5C6458}"/>
                    </a:ext>
                  </a:extLst>
                </p:cNvPr>
                <p:cNvSpPr/>
                <p:nvPr/>
              </p:nvSpPr>
              <p:spPr bwMode="auto">
                <a:xfrm>
                  <a:off x="1711103" y="5497941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6812661B-838B-4A70-A1AA-56905CB90074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516111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F750403D-0A23-4DB6-9CB2-D972E5EEE19E}"/>
                    </a:ext>
                  </a:extLst>
                </p:cNvPr>
                <p:cNvCxnSpPr/>
                <p:nvPr/>
              </p:nvCxnSpPr>
              <p:spPr>
                <a:xfrm>
                  <a:off x="1738783" y="5525903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69E8D8F5-C69D-4EAE-B28B-9F179951FFE5}"/>
                    </a:ext>
                  </a:extLst>
                </p:cNvPr>
                <p:cNvSpPr/>
                <p:nvPr/>
              </p:nvSpPr>
              <p:spPr bwMode="auto">
                <a:xfrm>
                  <a:off x="1711103" y="5382626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4DDB6A72-D4CE-4236-BF4E-EABF3AEF7025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00796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005C43B6-4E91-4414-A5BB-EEBD6D28E5C5}"/>
                    </a:ext>
                  </a:extLst>
                </p:cNvPr>
                <p:cNvCxnSpPr/>
                <p:nvPr/>
              </p:nvCxnSpPr>
              <p:spPr>
                <a:xfrm>
                  <a:off x="1738783" y="5410589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7AB7B890-20ED-4DB2-9954-19CE1CDF9BDB}"/>
                    </a:ext>
                  </a:extLst>
                </p:cNvPr>
                <p:cNvSpPr/>
                <p:nvPr/>
              </p:nvSpPr>
              <p:spPr bwMode="auto">
                <a:xfrm>
                  <a:off x="1711103" y="5267312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A8AD28E2-BA5A-4749-8A7B-FA79700FB588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85482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78350BD3-0FC0-4704-90E0-5FF341D373A1}"/>
                    </a:ext>
                  </a:extLst>
                </p:cNvPr>
                <p:cNvCxnSpPr/>
                <p:nvPr/>
              </p:nvCxnSpPr>
              <p:spPr>
                <a:xfrm>
                  <a:off x="1738783" y="5295275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C0BEA724-C092-4CC2-A28E-C576AE6B4923}"/>
                    </a:ext>
                  </a:extLst>
                </p:cNvPr>
                <p:cNvSpPr/>
                <p:nvPr/>
              </p:nvSpPr>
              <p:spPr bwMode="auto">
                <a:xfrm>
                  <a:off x="1711103" y="5324969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3662843B-0EB5-45DF-BACF-C05FE25FCD73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343139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BD4650CD-7BAD-48C6-ABC3-6EA0019C7D09}"/>
                    </a:ext>
                  </a:extLst>
                </p:cNvPr>
                <p:cNvCxnSpPr/>
                <p:nvPr/>
              </p:nvCxnSpPr>
              <p:spPr>
                <a:xfrm>
                  <a:off x="1738783" y="5352932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2362962D-5CCA-40A6-A64B-363BF7C42F48}"/>
                    </a:ext>
                  </a:extLst>
                </p:cNvPr>
                <p:cNvSpPr/>
                <p:nvPr/>
              </p:nvSpPr>
              <p:spPr bwMode="auto">
                <a:xfrm>
                  <a:off x="1711103" y="5209655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5269482F-CEAA-45FC-8DBF-4AD0BDBE561C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27825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6726497E-1571-4C7E-90C2-943677111CAD}"/>
                    </a:ext>
                  </a:extLst>
                </p:cNvPr>
                <p:cNvCxnSpPr/>
                <p:nvPr/>
              </p:nvCxnSpPr>
              <p:spPr>
                <a:xfrm>
                  <a:off x="1738783" y="5237618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Flowchart: Direct Access Storage 87">
                <a:extLst>
                  <a:ext uri="{FF2B5EF4-FFF2-40B4-BE49-F238E27FC236}">
                    <a16:creationId xmlns:a16="http://schemas.microsoft.com/office/drawing/2014/main" id="{1B703C54-B491-403A-94CD-BB71692E87C8}"/>
                  </a:ext>
                </a:extLst>
              </p:cNvPr>
              <p:cNvSpPr/>
              <p:nvPr/>
            </p:nvSpPr>
            <p:spPr bwMode="auto">
              <a:xfrm>
                <a:off x="1960569" y="5209655"/>
                <a:ext cx="131415" cy="345502"/>
              </a:xfrm>
              <a:prstGeom prst="flowChartMagneticDrum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594C1C64-5C34-4EF0-8871-17B03618B221}"/>
                  </a:ext>
                </a:extLst>
              </p:cNvPr>
              <p:cNvGrpSpPr/>
              <p:nvPr/>
            </p:nvGrpSpPr>
            <p:grpSpPr>
              <a:xfrm>
                <a:off x="1351512" y="5207391"/>
                <a:ext cx="220437" cy="345503"/>
                <a:chOff x="1355289" y="5207391"/>
                <a:chExt cx="220437" cy="345503"/>
              </a:xfrm>
            </p:grpSpPr>
            <p:sp>
              <p:nvSpPr>
                <p:cNvPr id="90" name="Rectangle 5">
                  <a:extLst>
                    <a:ext uri="{FF2B5EF4-FFF2-40B4-BE49-F238E27FC236}">
                      <a16:creationId xmlns:a16="http://schemas.microsoft.com/office/drawing/2014/main" id="{426415FD-F07C-4F40-9F3B-43AA3C78FD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5289" y="5207391"/>
                  <a:ext cx="220437" cy="3455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91" name="Freeform 6">
                  <a:extLst>
                    <a:ext uri="{FF2B5EF4-FFF2-40B4-BE49-F238E27FC236}">
                      <a16:creationId xmlns:a16="http://schemas.microsoft.com/office/drawing/2014/main" id="{35976C44-9220-4AFC-A4E8-836008931A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247768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92" name="Freeform 7">
                  <a:extLst>
                    <a:ext uri="{FF2B5EF4-FFF2-40B4-BE49-F238E27FC236}">
                      <a16:creationId xmlns:a16="http://schemas.microsoft.com/office/drawing/2014/main" id="{2605392C-0782-4E53-843B-DB69E72071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10122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1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1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1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1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93" name="Freeform 8">
                  <a:extLst>
                    <a:ext uri="{FF2B5EF4-FFF2-40B4-BE49-F238E27FC236}">
                      <a16:creationId xmlns:a16="http://schemas.microsoft.com/office/drawing/2014/main" id="{79FF5B94-15CD-48DE-813B-18F2513F4C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71965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7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7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7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7"/>
                        <a:pt x="330" y="27"/>
                        <a:pt x="330" y="27"/>
                      </a:cubicBezTo>
                      <a:cubicBezTo>
                        <a:pt x="330" y="27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94" name="Freeform 9">
                  <a:extLst>
                    <a:ext uri="{FF2B5EF4-FFF2-40B4-BE49-F238E27FC236}">
                      <a16:creationId xmlns:a16="http://schemas.microsoft.com/office/drawing/2014/main" id="{F5138A64-C928-4962-B367-A59F30D69D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434319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B72BDCFC-41C7-4220-90EB-507C4E9381E2}"/>
                    </a:ext>
                  </a:extLst>
                </p:cNvPr>
                <p:cNvGrpSpPr/>
                <p:nvPr/>
              </p:nvGrpSpPr>
              <p:grpSpPr>
                <a:xfrm>
                  <a:off x="1521861" y="5255179"/>
                  <a:ext cx="19398" cy="206484"/>
                  <a:chOff x="7742330" y="5312676"/>
                  <a:chExt cx="35450" cy="436485"/>
                </a:xfrm>
                <a:solidFill>
                  <a:schemeClr val="tx1"/>
                </a:solidFill>
              </p:grpSpPr>
              <p:sp>
                <p:nvSpPr>
                  <p:cNvPr id="96" name="Oval 14">
                    <a:extLst>
                      <a:ext uri="{FF2B5EF4-FFF2-40B4-BE49-F238E27FC236}">
                        <a16:creationId xmlns:a16="http://schemas.microsoft.com/office/drawing/2014/main" id="{A33C5337-362F-491D-BF3E-9837536F30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312676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97" name="Oval 15">
                    <a:extLst>
                      <a:ext uri="{FF2B5EF4-FFF2-40B4-BE49-F238E27FC236}">
                        <a16:creationId xmlns:a16="http://schemas.microsoft.com/office/drawing/2014/main" id="{A0C17162-46A5-43AC-A557-DB462AB52E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44448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98" name="Oval 16">
                    <a:extLst>
                      <a:ext uri="{FF2B5EF4-FFF2-40B4-BE49-F238E27FC236}">
                        <a16:creationId xmlns:a16="http://schemas.microsoft.com/office/drawing/2014/main" id="{DB666C39-1B81-4898-B7E5-8B727B7A87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57629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99" name="Oval 17">
                    <a:extLst>
                      <a:ext uri="{FF2B5EF4-FFF2-40B4-BE49-F238E27FC236}">
                        <a16:creationId xmlns:a16="http://schemas.microsoft.com/office/drawing/2014/main" id="{72D3CAE4-7B9D-443F-9CCB-EEC7D52E7E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70810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</p:grp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0B5EF6B-5034-4339-9412-40287842D599}"/>
                </a:ext>
              </a:extLst>
            </p:cNvPr>
            <p:cNvGrpSpPr/>
            <p:nvPr/>
          </p:nvGrpSpPr>
          <p:grpSpPr>
            <a:xfrm>
              <a:off x="9778278" y="3021401"/>
              <a:ext cx="851793" cy="476453"/>
              <a:chOff x="1240191" y="5112911"/>
              <a:chExt cx="982310" cy="549458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889709F-108C-4801-8FE7-62E0451DCFA3}"/>
                  </a:ext>
                </a:extLst>
              </p:cNvPr>
              <p:cNvSpPr/>
              <p:nvPr/>
            </p:nvSpPr>
            <p:spPr bwMode="auto">
              <a:xfrm>
                <a:off x="1240191" y="5112911"/>
                <a:ext cx="982310" cy="5494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21D748E-C0DC-42A0-8FF3-FBF05DBD763C}"/>
                  </a:ext>
                </a:extLst>
              </p:cNvPr>
              <p:cNvGrpSpPr/>
              <p:nvPr/>
            </p:nvGrpSpPr>
            <p:grpSpPr>
              <a:xfrm>
                <a:off x="1672750" y="5209655"/>
                <a:ext cx="191307" cy="345271"/>
                <a:chOff x="1711103" y="5209655"/>
                <a:chExt cx="191307" cy="345271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0C793BE3-E6DB-4AE5-A6CB-F3F55B2647A1}"/>
                    </a:ext>
                  </a:extLst>
                </p:cNvPr>
                <p:cNvSpPr/>
                <p:nvPr/>
              </p:nvSpPr>
              <p:spPr bwMode="auto">
                <a:xfrm>
                  <a:off x="1711103" y="5440283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CFC4FBF-C7A1-4E18-883B-B4EAE339A516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58453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F7198C58-9FBD-4B61-9A0E-84C08C81BCA9}"/>
                    </a:ext>
                  </a:extLst>
                </p:cNvPr>
                <p:cNvCxnSpPr/>
                <p:nvPr/>
              </p:nvCxnSpPr>
              <p:spPr>
                <a:xfrm>
                  <a:off x="1738783" y="5468246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E439DCE-5EBF-4605-8EAB-341CBD91A4F0}"/>
                    </a:ext>
                  </a:extLst>
                </p:cNvPr>
                <p:cNvSpPr/>
                <p:nvPr/>
              </p:nvSpPr>
              <p:spPr bwMode="auto">
                <a:xfrm>
                  <a:off x="1711103" y="5497941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C2F1A732-0A5A-4B22-B1E2-E2E2354432BC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516111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30661AA9-01CD-4EC4-8984-31827004668E}"/>
                    </a:ext>
                  </a:extLst>
                </p:cNvPr>
                <p:cNvCxnSpPr/>
                <p:nvPr/>
              </p:nvCxnSpPr>
              <p:spPr>
                <a:xfrm>
                  <a:off x="1738783" y="5525903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E30D836-5C97-45DD-9408-C5FEA9A57A83}"/>
                    </a:ext>
                  </a:extLst>
                </p:cNvPr>
                <p:cNvSpPr/>
                <p:nvPr/>
              </p:nvSpPr>
              <p:spPr bwMode="auto">
                <a:xfrm>
                  <a:off x="1711103" y="5382626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2C7E1C69-0B23-48E6-AD03-36109FDA73EE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00796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EB6AD0C5-1D00-4033-B098-1C15559FF6EA}"/>
                    </a:ext>
                  </a:extLst>
                </p:cNvPr>
                <p:cNvCxnSpPr/>
                <p:nvPr/>
              </p:nvCxnSpPr>
              <p:spPr>
                <a:xfrm>
                  <a:off x="1738783" y="5410589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E339B910-EF62-4356-9713-2239ACCE4EE8}"/>
                    </a:ext>
                  </a:extLst>
                </p:cNvPr>
                <p:cNvSpPr/>
                <p:nvPr/>
              </p:nvSpPr>
              <p:spPr bwMode="auto">
                <a:xfrm>
                  <a:off x="1711103" y="5267312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D75A5FF0-01B1-4E6B-BFBD-D66432887248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85482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6D229DE6-9981-44DB-B6C5-B49837B5E689}"/>
                    </a:ext>
                  </a:extLst>
                </p:cNvPr>
                <p:cNvCxnSpPr/>
                <p:nvPr/>
              </p:nvCxnSpPr>
              <p:spPr>
                <a:xfrm>
                  <a:off x="1738783" y="5295275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113448E-8CE7-4837-B1A9-E7E4B9F996CD}"/>
                    </a:ext>
                  </a:extLst>
                </p:cNvPr>
                <p:cNvSpPr/>
                <p:nvPr/>
              </p:nvSpPr>
              <p:spPr bwMode="auto">
                <a:xfrm>
                  <a:off x="1711103" y="5324969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3DB8C355-F704-465D-B1F3-9A704A8F433F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343139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38183C8B-7E5C-49D0-A6D4-1A285D4DC497}"/>
                    </a:ext>
                  </a:extLst>
                </p:cNvPr>
                <p:cNvCxnSpPr/>
                <p:nvPr/>
              </p:nvCxnSpPr>
              <p:spPr>
                <a:xfrm>
                  <a:off x="1738783" y="5352932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9DF824B-851B-4C8C-9993-BA4051EBAE80}"/>
                    </a:ext>
                  </a:extLst>
                </p:cNvPr>
                <p:cNvSpPr/>
                <p:nvPr/>
              </p:nvSpPr>
              <p:spPr bwMode="auto">
                <a:xfrm>
                  <a:off x="1711103" y="5209655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4170FBB8-C3CD-4C32-A8A5-533651021FE9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27825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FD4FCBF6-EE7F-4C38-B415-FD40D6075D75}"/>
                    </a:ext>
                  </a:extLst>
                </p:cNvPr>
                <p:cNvCxnSpPr/>
                <p:nvPr/>
              </p:nvCxnSpPr>
              <p:spPr>
                <a:xfrm>
                  <a:off x="1738783" y="5237618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Flowchart: Direct Access Storage 55">
                <a:extLst>
                  <a:ext uri="{FF2B5EF4-FFF2-40B4-BE49-F238E27FC236}">
                    <a16:creationId xmlns:a16="http://schemas.microsoft.com/office/drawing/2014/main" id="{449BC2F3-1E59-4B09-8EA3-1A5CA716BB68}"/>
                  </a:ext>
                </a:extLst>
              </p:cNvPr>
              <p:cNvSpPr/>
              <p:nvPr/>
            </p:nvSpPr>
            <p:spPr bwMode="auto">
              <a:xfrm>
                <a:off x="1960569" y="5209655"/>
                <a:ext cx="131415" cy="345502"/>
              </a:xfrm>
              <a:prstGeom prst="flowChartMagneticDrum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E5E3A2C-0D0C-4D2C-8287-D9A227B9BBAE}"/>
                  </a:ext>
                </a:extLst>
              </p:cNvPr>
              <p:cNvGrpSpPr/>
              <p:nvPr/>
            </p:nvGrpSpPr>
            <p:grpSpPr>
              <a:xfrm>
                <a:off x="1351512" y="5207391"/>
                <a:ext cx="220437" cy="345503"/>
                <a:chOff x="1355289" y="5207391"/>
                <a:chExt cx="220437" cy="345503"/>
              </a:xfrm>
            </p:grpSpPr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DC5CD1F-9620-41A0-A92B-39CF23A8DD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5289" y="5207391"/>
                  <a:ext cx="220437" cy="3455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59" name="Freeform 6">
                  <a:extLst>
                    <a:ext uri="{FF2B5EF4-FFF2-40B4-BE49-F238E27FC236}">
                      <a16:creationId xmlns:a16="http://schemas.microsoft.com/office/drawing/2014/main" id="{B50DD9A6-A71D-458E-AB98-A5743A2A04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247768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60" name="Freeform 7">
                  <a:extLst>
                    <a:ext uri="{FF2B5EF4-FFF2-40B4-BE49-F238E27FC236}">
                      <a16:creationId xmlns:a16="http://schemas.microsoft.com/office/drawing/2014/main" id="{C1BC51C4-49FF-4C9E-8440-97A2727BAB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10122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1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1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1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1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61" name="Freeform 8">
                  <a:extLst>
                    <a:ext uri="{FF2B5EF4-FFF2-40B4-BE49-F238E27FC236}">
                      <a16:creationId xmlns:a16="http://schemas.microsoft.com/office/drawing/2014/main" id="{0D6FAD45-7FA1-4999-87D2-E61BB6C8A4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71965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7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7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7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7"/>
                        <a:pt x="330" y="27"/>
                        <a:pt x="330" y="27"/>
                      </a:cubicBezTo>
                      <a:cubicBezTo>
                        <a:pt x="330" y="27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62" name="Freeform 9">
                  <a:extLst>
                    <a:ext uri="{FF2B5EF4-FFF2-40B4-BE49-F238E27FC236}">
                      <a16:creationId xmlns:a16="http://schemas.microsoft.com/office/drawing/2014/main" id="{1E28B861-7680-4EBD-8253-83F2F81FC2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434319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EDD952DC-98F5-480D-A8FF-AD4A8B7E7B98}"/>
                    </a:ext>
                  </a:extLst>
                </p:cNvPr>
                <p:cNvGrpSpPr/>
                <p:nvPr/>
              </p:nvGrpSpPr>
              <p:grpSpPr>
                <a:xfrm>
                  <a:off x="1521861" y="5255179"/>
                  <a:ext cx="19398" cy="206484"/>
                  <a:chOff x="7742330" y="5312676"/>
                  <a:chExt cx="35450" cy="436485"/>
                </a:xfrm>
                <a:solidFill>
                  <a:schemeClr val="tx1"/>
                </a:solidFill>
              </p:grpSpPr>
              <p:sp>
                <p:nvSpPr>
                  <p:cNvPr id="64" name="Oval 14">
                    <a:extLst>
                      <a:ext uri="{FF2B5EF4-FFF2-40B4-BE49-F238E27FC236}">
                        <a16:creationId xmlns:a16="http://schemas.microsoft.com/office/drawing/2014/main" id="{22BAD98B-FA25-4D4D-9CE6-5AB7A143B0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312676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65" name="Oval 15">
                    <a:extLst>
                      <a:ext uri="{FF2B5EF4-FFF2-40B4-BE49-F238E27FC236}">
                        <a16:creationId xmlns:a16="http://schemas.microsoft.com/office/drawing/2014/main" id="{BE7CC88B-BD3B-4472-A7C9-518BCB46D7B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44448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66" name="Oval 16">
                    <a:extLst>
                      <a:ext uri="{FF2B5EF4-FFF2-40B4-BE49-F238E27FC236}">
                        <a16:creationId xmlns:a16="http://schemas.microsoft.com/office/drawing/2014/main" id="{42B0B407-99AB-4237-BAB6-4B091B3A5D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57629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67" name="Oval 17">
                    <a:extLst>
                      <a:ext uri="{FF2B5EF4-FFF2-40B4-BE49-F238E27FC236}">
                        <a16:creationId xmlns:a16="http://schemas.microsoft.com/office/drawing/2014/main" id="{4665CA77-DC98-42C6-89C3-EDE62E3DF8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70810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5579711-CD76-4173-9ECB-87DC1BF2EA1D}"/>
              </a:ext>
            </a:extLst>
          </p:cNvPr>
          <p:cNvGrpSpPr/>
          <p:nvPr/>
        </p:nvGrpSpPr>
        <p:grpSpPr>
          <a:xfrm>
            <a:off x="9778278" y="3806676"/>
            <a:ext cx="851793" cy="1022700"/>
            <a:chOff x="9778278" y="3910431"/>
            <a:chExt cx="851793" cy="102270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219017BD-3559-437F-BE93-C4AC405BA022}"/>
                </a:ext>
              </a:extLst>
            </p:cNvPr>
            <p:cNvGrpSpPr/>
            <p:nvPr/>
          </p:nvGrpSpPr>
          <p:grpSpPr>
            <a:xfrm>
              <a:off x="9778278" y="3910431"/>
              <a:ext cx="851793" cy="476453"/>
              <a:chOff x="1240191" y="5112911"/>
              <a:chExt cx="982310" cy="549458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C3F0CB89-CCAB-41E3-BF3C-9AE0E77D7F48}"/>
                  </a:ext>
                </a:extLst>
              </p:cNvPr>
              <p:cNvSpPr/>
              <p:nvPr/>
            </p:nvSpPr>
            <p:spPr bwMode="auto">
              <a:xfrm>
                <a:off x="1240191" y="5112911"/>
                <a:ext cx="982310" cy="5494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5989ABF1-D273-4610-BE20-CD5AE38EAC05}"/>
                  </a:ext>
                </a:extLst>
              </p:cNvPr>
              <p:cNvGrpSpPr/>
              <p:nvPr/>
            </p:nvGrpSpPr>
            <p:grpSpPr>
              <a:xfrm>
                <a:off x="1672750" y="5209655"/>
                <a:ext cx="191307" cy="345271"/>
                <a:chOff x="1711103" y="5209655"/>
                <a:chExt cx="191307" cy="345271"/>
              </a:xfrm>
            </p:grpSpPr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B21DD420-0008-4084-A7EA-6B9BDA52E5C7}"/>
                    </a:ext>
                  </a:extLst>
                </p:cNvPr>
                <p:cNvSpPr/>
                <p:nvPr/>
              </p:nvSpPr>
              <p:spPr bwMode="auto">
                <a:xfrm>
                  <a:off x="1711103" y="5440283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56A331B8-4DDB-42B3-9CE3-1C6FBDF9F53F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58453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6C3E63D9-8FEC-4E4B-9061-59BF86AD2BEB}"/>
                    </a:ext>
                  </a:extLst>
                </p:cNvPr>
                <p:cNvCxnSpPr/>
                <p:nvPr/>
              </p:nvCxnSpPr>
              <p:spPr>
                <a:xfrm>
                  <a:off x="1738783" y="5468246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6465FECC-50D5-448A-A2F5-64FC6DCBEB47}"/>
                    </a:ext>
                  </a:extLst>
                </p:cNvPr>
                <p:cNvSpPr/>
                <p:nvPr/>
              </p:nvSpPr>
              <p:spPr bwMode="auto">
                <a:xfrm>
                  <a:off x="1711103" y="5497941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FFF19699-33DE-4216-BF52-0E147781BFCC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516111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D8EC7DE2-3BA3-4DD7-BCD1-903665C432CE}"/>
                    </a:ext>
                  </a:extLst>
                </p:cNvPr>
                <p:cNvCxnSpPr/>
                <p:nvPr/>
              </p:nvCxnSpPr>
              <p:spPr>
                <a:xfrm>
                  <a:off x="1738783" y="5525903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7FC62C5D-2542-4E4A-B593-999E055F7687}"/>
                    </a:ext>
                  </a:extLst>
                </p:cNvPr>
                <p:cNvSpPr/>
                <p:nvPr/>
              </p:nvSpPr>
              <p:spPr bwMode="auto">
                <a:xfrm>
                  <a:off x="1711103" y="5382626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9FD57893-6A96-4709-B7B6-5C2D6EF0ACAA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00796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4706681A-284D-484B-A03B-BFB50263A199}"/>
                    </a:ext>
                  </a:extLst>
                </p:cNvPr>
                <p:cNvCxnSpPr/>
                <p:nvPr/>
              </p:nvCxnSpPr>
              <p:spPr>
                <a:xfrm>
                  <a:off x="1738783" y="5410589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D40A7949-73A9-4B86-90C6-A9420CE900F3}"/>
                    </a:ext>
                  </a:extLst>
                </p:cNvPr>
                <p:cNvSpPr/>
                <p:nvPr/>
              </p:nvSpPr>
              <p:spPr bwMode="auto">
                <a:xfrm>
                  <a:off x="1711103" y="5267312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A8D8CD8A-8558-4870-91DA-1A0105182AC5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85482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AAB990C8-80E0-49C6-BF59-4291891EB010}"/>
                    </a:ext>
                  </a:extLst>
                </p:cNvPr>
                <p:cNvCxnSpPr/>
                <p:nvPr/>
              </p:nvCxnSpPr>
              <p:spPr>
                <a:xfrm>
                  <a:off x="1738783" y="5295275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EBC04143-D46E-45EA-992A-81D1A26C766A}"/>
                    </a:ext>
                  </a:extLst>
                </p:cNvPr>
                <p:cNvSpPr/>
                <p:nvPr/>
              </p:nvSpPr>
              <p:spPr bwMode="auto">
                <a:xfrm>
                  <a:off x="1711103" y="5324969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F9BC8432-DA6E-43EE-AAB1-750045B55726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343139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FD9AA43D-03DA-41BB-951A-667F5E545180}"/>
                    </a:ext>
                  </a:extLst>
                </p:cNvPr>
                <p:cNvCxnSpPr/>
                <p:nvPr/>
              </p:nvCxnSpPr>
              <p:spPr>
                <a:xfrm>
                  <a:off x="1738783" y="5352932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733A4155-ED4A-40DC-A21E-D8195B80F214}"/>
                    </a:ext>
                  </a:extLst>
                </p:cNvPr>
                <p:cNvSpPr/>
                <p:nvPr/>
              </p:nvSpPr>
              <p:spPr bwMode="auto">
                <a:xfrm>
                  <a:off x="1711103" y="5209655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51F57BD0-FC19-44EE-A640-3A3E1BA241F7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27825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AC302840-2F90-4DD5-A35D-3FECDF81396B}"/>
                    </a:ext>
                  </a:extLst>
                </p:cNvPr>
                <p:cNvCxnSpPr/>
                <p:nvPr/>
              </p:nvCxnSpPr>
              <p:spPr>
                <a:xfrm>
                  <a:off x="1738783" y="5237618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Flowchart: Direct Access Storage 154">
                <a:extLst>
                  <a:ext uri="{FF2B5EF4-FFF2-40B4-BE49-F238E27FC236}">
                    <a16:creationId xmlns:a16="http://schemas.microsoft.com/office/drawing/2014/main" id="{3F4B559F-88E9-426F-895D-43DB2D3CD7DE}"/>
                  </a:ext>
                </a:extLst>
              </p:cNvPr>
              <p:cNvSpPr/>
              <p:nvPr/>
            </p:nvSpPr>
            <p:spPr bwMode="auto">
              <a:xfrm>
                <a:off x="1960569" y="5209655"/>
                <a:ext cx="131415" cy="345502"/>
              </a:xfrm>
              <a:prstGeom prst="flowChartMagneticDrum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7C76B1D5-CB6D-49FE-B938-4C957322C803}"/>
                  </a:ext>
                </a:extLst>
              </p:cNvPr>
              <p:cNvGrpSpPr/>
              <p:nvPr/>
            </p:nvGrpSpPr>
            <p:grpSpPr>
              <a:xfrm>
                <a:off x="1351512" y="5207391"/>
                <a:ext cx="220437" cy="345503"/>
                <a:chOff x="1355289" y="5207391"/>
                <a:chExt cx="220437" cy="345503"/>
              </a:xfrm>
            </p:grpSpPr>
            <p:sp>
              <p:nvSpPr>
                <p:cNvPr id="157" name="Rectangle 5">
                  <a:extLst>
                    <a:ext uri="{FF2B5EF4-FFF2-40B4-BE49-F238E27FC236}">
                      <a16:creationId xmlns:a16="http://schemas.microsoft.com/office/drawing/2014/main" id="{AA1FAA13-C471-48AF-9188-A46A1F4CDD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5289" y="5207391"/>
                  <a:ext cx="220437" cy="3455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58" name="Freeform 6">
                  <a:extLst>
                    <a:ext uri="{FF2B5EF4-FFF2-40B4-BE49-F238E27FC236}">
                      <a16:creationId xmlns:a16="http://schemas.microsoft.com/office/drawing/2014/main" id="{36265C8F-B85D-4EA7-9D7A-627FAA66F2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247768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59" name="Freeform 7">
                  <a:extLst>
                    <a:ext uri="{FF2B5EF4-FFF2-40B4-BE49-F238E27FC236}">
                      <a16:creationId xmlns:a16="http://schemas.microsoft.com/office/drawing/2014/main" id="{DD9863F5-90A1-4C4C-80FB-7AFDB3AC22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10122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1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1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1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1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60" name="Freeform 8">
                  <a:extLst>
                    <a:ext uri="{FF2B5EF4-FFF2-40B4-BE49-F238E27FC236}">
                      <a16:creationId xmlns:a16="http://schemas.microsoft.com/office/drawing/2014/main" id="{3ADF4050-DF66-4161-85CD-8AC3361B7A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71965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7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7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7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7"/>
                        <a:pt x="330" y="27"/>
                        <a:pt x="330" y="27"/>
                      </a:cubicBezTo>
                      <a:cubicBezTo>
                        <a:pt x="330" y="27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61" name="Freeform 9">
                  <a:extLst>
                    <a:ext uri="{FF2B5EF4-FFF2-40B4-BE49-F238E27FC236}">
                      <a16:creationId xmlns:a16="http://schemas.microsoft.com/office/drawing/2014/main" id="{C9A46826-1709-47C0-AA8D-B77C364F03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434319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D373CA78-FA26-4606-98A7-4C3139DB42AF}"/>
                    </a:ext>
                  </a:extLst>
                </p:cNvPr>
                <p:cNvGrpSpPr/>
                <p:nvPr/>
              </p:nvGrpSpPr>
              <p:grpSpPr>
                <a:xfrm>
                  <a:off x="1521861" y="5255179"/>
                  <a:ext cx="19398" cy="206484"/>
                  <a:chOff x="7742330" y="5312676"/>
                  <a:chExt cx="35450" cy="436485"/>
                </a:xfrm>
                <a:solidFill>
                  <a:schemeClr val="tx1"/>
                </a:solidFill>
              </p:grpSpPr>
              <p:sp>
                <p:nvSpPr>
                  <p:cNvPr id="163" name="Oval 14">
                    <a:extLst>
                      <a:ext uri="{FF2B5EF4-FFF2-40B4-BE49-F238E27FC236}">
                        <a16:creationId xmlns:a16="http://schemas.microsoft.com/office/drawing/2014/main" id="{81B735D5-FC49-48B4-8629-394EE7B81F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312676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164" name="Oval 15">
                    <a:extLst>
                      <a:ext uri="{FF2B5EF4-FFF2-40B4-BE49-F238E27FC236}">
                        <a16:creationId xmlns:a16="http://schemas.microsoft.com/office/drawing/2014/main" id="{1597D0E9-DCC5-4B54-9CB6-9E84E2282C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44448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165" name="Oval 16">
                    <a:extLst>
                      <a:ext uri="{FF2B5EF4-FFF2-40B4-BE49-F238E27FC236}">
                        <a16:creationId xmlns:a16="http://schemas.microsoft.com/office/drawing/2014/main" id="{F2C3E520-5788-43DA-9A53-5AB74E4044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57629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166" name="Oval 17">
                    <a:extLst>
                      <a:ext uri="{FF2B5EF4-FFF2-40B4-BE49-F238E27FC236}">
                        <a16:creationId xmlns:a16="http://schemas.microsoft.com/office/drawing/2014/main" id="{8DE98FEF-5C53-4D66-852D-20815C2071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70810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</p:grpSp>
          </p:grp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1D9E8A60-A860-4443-BCC4-E16CB134052B}"/>
                </a:ext>
              </a:extLst>
            </p:cNvPr>
            <p:cNvGrpSpPr/>
            <p:nvPr/>
          </p:nvGrpSpPr>
          <p:grpSpPr>
            <a:xfrm>
              <a:off x="9778278" y="4456678"/>
              <a:ext cx="851793" cy="476453"/>
              <a:chOff x="1240191" y="5112911"/>
              <a:chExt cx="982310" cy="549458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EB2DD149-477F-4979-8F61-182B764D0B44}"/>
                  </a:ext>
                </a:extLst>
              </p:cNvPr>
              <p:cNvSpPr/>
              <p:nvPr/>
            </p:nvSpPr>
            <p:spPr bwMode="auto">
              <a:xfrm>
                <a:off x="1240191" y="5112911"/>
                <a:ext cx="982310" cy="5494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F01307C1-270E-4322-A6AA-0B25C30371CC}"/>
                  </a:ext>
                </a:extLst>
              </p:cNvPr>
              <p:cNvGrpSpPr/>
              <p:nvPr/>
            </p:nvGrpSpPr>
            <p:grpSpPr>
              <a:xfrm>
                <a:off x="1672750" y="5209655"/>
                <a:ext cx="191307" cy="345271"/>
                <a:chOff x="1711103" y="5209655"/>
                <a:chExt cx="191307" cy="345271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ACEF70A7-4A7E-4B45-8BE0-A5128D100CE3}"/>
                    </a:ext>
                  </a:extLst>
                </p:cNvPr>
                <p:cNvSpPr/>
                <p:nvPr/>
              </p:nvSpPr>
              <p:spPr bwMode="auto">
                <a:xfrm>
                  <a:off x="1711103" y="5440283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E4946521-19BD-41EE-8618-FB0F4B721074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58453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2F970F39-11EC-4E29-B0A5-DBB0E9194FFB}"/>
                    </a:ext>
                  </a:extLst>
                </p:cNvPr>
                <p:cNvCxnSpPr/>
                <p:nvPr/>
              </p:nvCxnSpPr>
              <p:spPr>
                <a:xfrm>
                  <a:off x="1738783" y="5468246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7A5F2F74-E603-4320-83A5-FAC29C7C5F40}"/>
                    </a:ext>
                  </a:extLst>
                </p:cNvPr>
                <p:cNvSpPr/>
                <p:nvPr/>
              </p:nvSpPr>
              <p:spPr bwMode="auto">
                <a:xfrm>
                  <a:off x="1711103" y="5497941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7571B1D9-4144-4563-8463-99ACD0162EBC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516111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A42B7B45-9FCC-40C5-AEC8-BDED0FD82B65}"/>
                    </a:ext>
                  </a:extLst>
                </p:cNvPr>
                <p:cNvCxnSpPr/>
                <p:nvPr/>
              </p:nvCxnSpPr>
              <p:spPr>
                <a:xfrm>
                  <a:off x="1738783" y="5525903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8DB9920C-B670-46B2-9929-7A257C70479A}"/>
                    </a:ext>
                  </a:extLst>
                </p:cNvPr>
                <p:cNvSpPr/>
                <p:nvPr/>
              </p:nvSpPr>
              <p:spPr bwMode="auto">
                <a:xfrm>
                  <a:off x="1711103" y="5382626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4AE68B27-3186-47E4-AA2A-5CB9C1069A1A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00796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E5380C1F-F18F-467A-9051-1FF67A3AB042}"/>
                    </a:ext>
                  </a:extLst>
                </p:cNvPr>
                <p:cNvCxnSpPr/>
                <p:nvPr/>
              </p:nvCxnSpPr>
              <p:spPr>
                <a:xfrm>
                  <a:off x="1738783" y="5410589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4C8F5382-CD93-4266-B868-445A2FA22CBE}"/>
                    </a:ext>
                  </a:extLst>
                </p:cNvPr>
                <p:cNvSpPr/>
                <p:nvPr/>
              </p:nvSpPr>
              <p:spPr bwMode="auto">
                <a:xfrm>
                  <a:off x="1711103" y="5267312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06176DE2-224E-4377-BD38-1A99F3691364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85482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B3EA257D-2955-465B-9C3E-E7BE1AE005C1}"/>
                    </a:ext>
                  </a:extLst>
                </p:cNvPr>
                <p:cNvCxnSpPr/>
                <p:nvPr/>
              </p:nvCxnSpPr>
              <p:spPr>
                <a:xfrm>
                  <a:off x="1738783" y="5295275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DF12E2BB-1DF4-41BD-BAB9-0DC2E3786235}"/>
                    </a:ext>
                  </a:extLst>
                </p:cNvPr>
                <p:cNvSpPr/>
                <p:nvPr/>
              </p:nvSpPr>
              <p:spPr bwMode="auto">
                <a:xfrm>
                  <a:off x="1711103" y="5324969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4BCE9C2E-D3D6-4034-A785-89A69EA98A76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343139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E9FFA902-38C5-4653-A1DB-8B522B97A2D1}"/>
                    </a:ext>
                  </a:extLst>
                </p:cNvPr>
                <p:cNvCxnSpPr/>
                <p:nvPr/>
              </p:nvCxnSpPr>
              <p:spPr>
                <a:xfrm>
                  <a:off x="1738783" y="5352932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72DC8B0D-76E0-40D9-B6BE-CEBCACB4BDF5}"/>
                    </a:ext>
                  </a:extLst>
                </p:cNvPr>
                <p:cNvSpPr/>
                <p:nvPr/>
              </p:nvSpPr>
              <p:spPr bwMode="auto">
                <a:xfrm>
                  <a:off x="1711103" y="5209655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A3D07C8-BAF6-4A43-9A7B-F6CAC566E4E7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27825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9C157817-47A7-48F4-801C-1C24AE62F3F1}"/>
                    </a:ext>
                  </a:extLst>
                </p:cNvPr>
                <p:cNvCxnSpPr/>
                <p:nvPr/>
              </p:nvCxnSpPr>
              <p:spPr>
                <a:xfrm>
                  <a:off x="1738783" y="5237618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Flowchart: Direct Access Storage 122">
                <a:extLst>
                  <a:ext uri="{FF2B5EF4-FFF2-40B4-BE49-F238E27FC236}">
                    <a16:creationId xmlns:a16="http://schemas.microsoft.com/office/drawing/2014/main" id="{697C0CE8-25E7-42C1-A3A8-420CE1545D8B}"/>
                  </a:ext>
                </a:extLst>
              </p:cNvPr>
              <p:cNvSpPr/>
              <p:nvPr/>
            </p:nvSpPr>
            <p:spPr bwMode="auto">
              <a:xfrm>
                <a:off x="1960569" y="5209655"/>
                <a:ext cx="131415" cy="345502"/>
              </a:xfrm>
              <a:prstGeom prst="flowChartMagneticDrum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DBB75973-7E63-4B71-BCBE-E8CB874967E7}"/>
                  </a:ext>
                </a:extLst>
              </p:cNvPr>
              <p:cNvGrpSpPr/>
              <p:nvPr/>
            </p:nvGrpSpPr>
            <p:grpSpPr>
              <a:xfrm>
                <a:off x="1351512" y="5207391"/>
                <a:ext cx="220437" cy="345503"/>
                <a:chOff x="1355289" y="5207391"/>
                <a:chExt cx="220437" cy="345503"/>
              </a:xfrm>
            </p:grpSpPr>
            <p:sp>
              <p:nvSpPr>
                <p:cNvPr id="125" name="Rectangle 5">
                  <a:extLst>
                    <a:ext uri="{FF2B5EF4-FFF2-40B4-BE49-F238E27FC236}">
                      <a16:creationId xmlns:a16="http://schemas.microsoft.com/office/drawing/2014/main" id="{C9B03E32-BB90-4EBD-85E6-2A85664FD9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5289" y="5207391"/>
                  <a:ext cx="220437" cy="3455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26" name="Freeform 6">
                  <a:extLst>
                    <a:ext uri="{FF2B5EF4-FFF2-40B4-BE49-F238E27FC236}">
                      <a16:creationId xmlns:a16="http://schemas.microsoft.com/office/drawing/2014/main" id="{D1ADF990-22CC-46DA-9AF9-033B0D4447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247768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27" name="Freeform 7">
                  <a:extLst>
                    <a:ext uri="{FF2B5EF4-FFF2-40B4-BE49-F238E27FC236}">
                      <a16:creationId xmlns:a16="http://schemas.microsoft.com/office/drawing/2014/main" id="{21FAC7E8-322E-4190-9221-3D7948761D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10122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1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1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1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1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28" name="Freeform 8">
                  <a:extLst>
                    <a:ext uri="{FF2B5EF4-FFF2-40B4-BE49-F238E27FC236}">
                      <a16:creationId xmlns:a16="http://schemas.microsoft.com/office/drawing/2014/main" id="{7E15EDFB-268B-4C3C-9AB7-686E389870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71965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7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7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7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7"/>
                        <a:pt x="330" y="27"/>
                        <a:pt x="330" y="27"/>
                      </a:cubicBezTo>
                      <a:cubicBezTo>
                        <a:pt x="330" y="27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29" name="Freeform 9">
                  <a:extLst>
                    <a:ext uri="{FF2B5EF4-FFF2-40B4-BE49-F238E27FC236}">
                      <a16:creationId xmlns:a16="http://schemas.microsoft.com/office/drawing/2014/main" id="{35B33513-05C6-4389-92B9-4E53C95DA7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434319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A0324A9C-AB76-435B-BA99-3867FBE6BFE4}"/>
                    </a:ext>
                  </a:extLst>
                </p:cNvPr>
                <p:cNvGrpSpPr/>
                <p:nvPr/>
              </p:nvGrpSpPr>
              <p:grpSpPr>
                <a:xfrm>
                  <a:off x="1521861" y="5255179"/>
                  <a:ext cx="19398" cy="206484"/>
                  <a:chOff x="7742330" y="5312676"/>
                  <a:chExt cx="35450" cy="436485"/>
                </a:xfrm>
                <a:solidFill>
                  <a:schemeClr val="tx1"/>
                </a:solidFill>
              </p:grpSpPr>
              <p:sp>
                <p:nvSpPr>
                  <p:cNvPr id="131" name="Oval 14">
                    <a:extLst>
                      <a:ext uri="{FF2B5EF4-FFF2-40B4-BE49-F238E27FC236}">
                        <a16:creationId xmlns:a16="http://schemas.microsoft.com/office/drawing/2014/main" id="{B9D80617-E15E-47C9-ADB3-FBCEBC57AE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312676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132" name="Oval 15">
                    <a:extLst>
                      <a:ext uri="{FF2B5EF4-FFF2-40B4-BE49-F238E27FC236}">
                        <a16:creationId xmlns:a16="http://schemas.microsoft.com/office/drawing/2014/main" id="{A1BF247E-07EB-412B-986E-2F2EE8EF82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44448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133" name="Oval 16">
                    <a:extLst>
                      <a:ext uri="{FF2B5EF4-FFF2-40B4-BE49-F238E27FC236}">
                        <a16:creationId xmlns:a16="http://schemas.microsoft.com/office/drawing/2014/main" id="{BCE487D6-6009-41D6-A403-15B64238E0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57629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134" name="Oval 17">
                    <a:extLst>
                      <a:ext uri="{FF2B5EF4-FFF2-40B4-BE49-F238E27FC236}">
                        <a16:creationId xmlns:a16="http://schemas.microsoft.com/office/drawing/2014/main" id="{F733572C-B3F5-456D-A04C-EAE47B1F5B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70810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8C13FFAD-F061-40E0-895A-55C678BC1D81}"/>
              </a:ext>
            </a:extLst>
          </p:cNvPr>
          <p:cNvGrpSpPr/>
          <p:nvPr/>
        </p:nvGrpSpPr>
        <p:grpSpPr>
          <a:xfrm>
            <a:off x="9781411" y="5168725"/>
            <a:ext cx="1036720" cy="1162907"/>
            <a:chOff x="9593351" y="5325526"/>
            <a:chExt cx="1036720" cy="1162907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78ACAB58-4B71-4ED5-9B40-C6486A050524}"/>
                </a:ext>
              </a:extLst>
            </p:cNvPr>
            <p:cNvGrpSpPr/>
            <p:nvPr/>
          </p:nvGrpSpPr>
          <p:grpSpPr>
            <a:xfrm>
              <a:off x="9778278" y="5325526"/>
              <a:ext cx="851793" cy="476453"/>
              <a:chOff x="1240191" y="5112911"/>
              <a:chExt cx="982310" cy="549458"/>
            </a:xfrm>
          </p:grpSpPr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031EC13B-9D33-44E0-840A-8419CB0800CF}"/>
                  </a:ext>
                </a:extLst>
              </p:cNvPr>
              <p:cNvSpPr/>
              <p:nvPr/>
            </p:nvSpPr>
            <p:spPr bwMode="auto">
              <a:xfrm>
                <a:off x="1240191" y="5112911"/>
                <a:ext cx="982310" cy="5494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6260C63B-9DCE-4524-80BC-5F85DDCEBBD1}"/>
                  </a:ext>
                </a:extLst>
              </p:cNvPr>
              <p:cNvGrpSpPr/>
              <p:nvPr/>
            </p:nvGrpSpPr>
            <p:grpSpPr>
              <a:xfrm>
                <a:off x="1672750" y="5209655"/>
                <a:ext cx="191307" cy="345271"/>
                <a:chOff x="1711103" y="5209655"/>
                <a:chExt cx="191307" cy="345271"/>
              </a:xfrm>
            </p:grpSpPr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678108C2-1F3B-41C3-8B0E-976077637C5F}"/>
                    </a:ext>
                  </a:extLst>
                </p:cNvPr>
                <p:cNvSpPr/>
                <p:nvPr/>
              </p:nvSpPr>
              <p:spPr bwMode="auto">
                <a:xfrm>
                  <a:off x="1711103" y="5440283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01" name="Oval 300">
                  <a:extLst>
                    <a:ext uri="{FF2B5EF4-FFF2-40B4-BE49-F238E27FC236}">
                      <a16:creationId xmlns:a16="http://schemas.microsoft.com/office/drawing/2014/main" id="{58423EDE-87A2-43E1-A8D6-E830BC91E7C1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58453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C4076CBA-BE2A-4525-8CB1-1F26849742FC}"/>
                    </a:ext>
                  </a:extLst>
                </p:cNvPr>
                <p:cNvCxnSpPr/>
                <p:nvPr/>
              </p:nvCxnSpPr>
              <p:spPr>
                <a:xfrm>
                  <a:off x="1738783" y="5468246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B0216FF3-6FE6-4F4A-B874-8889F53060FD}"/>
                    </a:ext>
                  </a:extLst>
                </p:cNvPr>
                <p:cNvSpPr/>
                <p:nvPr/>
              </p:nvSpPr>
              <p:spPr bwMode="auto">
                <a:xfrm>
                  <a:off x="1711103" y="5497941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37E9A9CB-5FEF-40F3-9F81-715A437129F6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516111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550E741D-1AA1-4E9F-A5B4-101C41E77CD1}"/>
                    </a:ext>
                  </a:extLst>
                </p:cNvPr>
                <p:cNvCxnSpPr/>
                <p:nvPr/>
              </p:nvCxnSpPr>
              <p:spPr>
                <a:xfrm>
                  <a:off x="1738783" y="5525903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DB1655EA-1050-48A8-B334-3F71D259821A}"/>
                    </a:ext>
                  </a:extLst>
                </p:cNvPr>
                <p:cNvSpPr/>
                <p:nvPr/>
              </p:nvSpPr>
              <p:spPr bwMode="auto">
                <a:xfrm>
                  <a:off x="1711103" y="5382626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94F37719-89D2-4040-B8A6-36A466EE3DD4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00796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560BF523-731E-4493-9C7D-BEBA6AD5AE62}"/>
                    </a:ext>
                  </a:extLst>
                </p:cNvPr>
                <p:cNvCxnSpPr/>
                <p:nvPr/>
              </p:nvCxnSpPr>
              <p:spPr>
                <a:xfrm>
                  <a:off x="1738783" y="5410589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159B5808-6BEB-42E3-B0D0-78AACE3EE88D}"/>
                    </a:ext>
                  </a:extLst>
                </p:cNvPr>
                <p:cNvSpPr/>
                <p:nvPr/>
              </p:nvSpPr>
              <p:spPr bwMode="auto">
                <a:xfrm>
                  <a:off x="1711103" y="5267312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10" name="Oval 309">
                  <a:extLst>
                    <a:ext uri="{FF2B5EF4-FFF2-40B4-BE49-F238E27FC236}">
                      <a16:creationId xmlns:a16="http://schemas.microsoft.com/office/drawing/2014/main" id="{41159255-A0CD-4AC9-AAFC-F1DD4BB45180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85482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E78E2817-0755-4DEE-A6F4-8632498580D1}"/>
                    </a:ext>
                  </a:extLst>
                </p:cNvPr>
                <p:cNvCxnSpPr/>
                <p:nvPr/>
              </p:nvCxnSpPr>
              <p:spPr>
                <a:xfrm>
                  <a:off x="1738783" y="5295275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66EFCFF1-8AA9-4763-B5EB-DDF76D01D646}"/>
                    </a:ext>
                  </a:extLst>
                </p:cNvPr>
                <p:cNvSpPr/>
                <p:nvPr/>
              </p:nvSpPr>
              <p:spPr bwMode="auto">
                <a:xfrm>
                  <a:off x="1711103" y="5324969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3F0A10DD-3676-4B41-8FD1-F2BE18FC943E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343139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6BB9B79F-1843-4266-9750-0351810DAFCC}"/>
                    </a:ext>
                  </a:extLst>
                </p:cNvPr>
                <p:cNvCxnSpPr/>
                <p:nvPr/>
              </p:nvCxnSpPr>
              <p:spPr>
                <a:xfrm>
                  <a:off x="1738783" y="5352932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90BF4D31-D988-46D8-944F-3F30543BCB21}"/>
                    </a:ext>
                  </a:extLst>
                </p:cNvPr>
                <p:cNvSpPr/>
                <p:nvPr/>
              </p:nvSpPr>
              <p:spPr bwMode="auto">
                <a:xfrm>
                  <a:off x="1711103" y="5209655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16" name="Oval 315">
                  <a:extLst>
                    <a:ext uri="{FF2B5EF4-FFF2-40B4-BE49-F238E27FC236}">
                      <a16:creationId xmlns:a16="http://schemas.microsoft.com/office/drawing/2014/main" id="{4A719DA8-3DF9-4DEA-BDED-2D617DC6A10F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27825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023D8E86-708E-4F9D-A755-54F47ED72D4D}"/>
                    </a:ext>
                  </a:extLst>
                </p:cNvPr>
                <p:cNvCxnSpPr/>
                <p:nvPr/>
              </p:nvCxnSpPr>
              <p:spPr>
                <a:xfrm>
                  <a:off x="1738783" y="5237618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8" name="Flowchart: Direct Access Storage 287">
                <a:extLst>
                  <a:ext uri="{FF2B5EF4-FFF2-40B4-BE49-F238E27FC236}">
                    <a16:creationId xmlns:a16="http://schemas.microsoft.com/office/drawing/2014/main" id="{E5C60FD0-AD9B-4234-B09E-46F28F6ED81E}"/>
                  </a:ext>
                </a:extLst>
              </p:cNvPr>
              <p:cNvSpPr/>
              <p:nvPr/>
            </p:nvSpPr>
            <p:spPr bwMode="auto">
              <a:xfrm>
                <a:off x="1960569" y="5209655"/>
                <a:ext cx="131415" cy="345502"/>
              </a:xfrm>
              <a:prstGeom prst="flowChartMagneticDrum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289" name="Group 288">
                <a:extLst>
                  <a:ext uri="{FF2B5EF4-FFF2-40B4-BE49-F238E27FC236}">
                    <a16:creationId xmlns:a16="http://schemas.microsoft.com/office/drawing/2014/main" id="{947BD04C-E16F-4E92-92AC-23E86F6F04CE}"/>
                  </a:ext>
                </a:extLst>
              </p:cNvPr>
              <p:cNvGrpSpPr/>
              <p:nvPr/>
            </p:nvGrpSpPr>
            <p:grpSpPr>
              <a:xfrm>
                <a:off x="1351512" y="5207391"/>
                <a:ext cx="220437" cy="345503"/>
                <a:chOff x="1355289" y="5207391"/>
                <a:chExt cx="220437" cy="345503"/>
              </a:xfrm>
            </p:grpSpPr>
            <p:sp>
              <p:nvSpPr>
                <p:cNvPr id="290" name="Rectangle 5">
                  <a:extLst>
                    <a:ext uri="{FF2B5EF4-FFF2-40B4-BE49-F238E27FC236}">
                      <a16:creationId xmlns:a16="http://schemas.microsoft.com/office/drawing/2014/main" id="{6182330A-BA1D-4E06-AC45-F12201587F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5289" y="5207391"/>
                  <a:ext cx="220437" cy="3455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291" name="Freeform 6">
                  <a:extLst>
                    <a:ext uri="{FF2B5EF4-FFF2-40B4-BE49-F238E27FC236}">
                      <a16:creationId xmlns:a16="http://schemas.microsoft.com/office/drawing/2014/main" id="{E9961D76-14F3-40B6-BA18-19796629E9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247768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292" name="Freeform 7">
                  <a:extLst>
                    <a:ext uri="{FF2B5EF4-FFF2-40B4-BE49-F238E27FC236}">
                      <a16:creationId xmlns:a16="http://schemas.microsoft.com/office/drawing/2014/main" id="{473DD284-EEB4-4F8A-AF53-A28B38665A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10122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1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1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1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1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293" name="Freeform 8">
                  <a:extLst>
                    <a:ext uri="{FF2B5EF4-FFF2-40B4-BE49-F238E27FC236}">
                      <a16:creationId xmlns:a16="http://schemas.microsoft.com/office/drawing/2014/main" id="{DFF4E6F0-C4B2-45E2-B5E5-83C8827692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71965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7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7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7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7"/>
                        <a:pt x="330" y="27"/>
                        <a:pt x="330" y="27"/>
                      </a:cubicBezTo>
                      <a:cubicBezTo>
                        <a:pt x="330" y="27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294" name="Freeform 9">
                  <a:extLst>
                    <a:ext uri="{FF2B5EF4-FFF2-40B4-BE49-F238E27FC236}">
                      <a16:creationId xmlns:a16="http://schemas.microsoft.com/office/drawing/2014/main" id="{06923658-CB14-42FA-B06D-49EC3CC8DC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434319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grpSp>
              <p:nvGrpSpPr>
                <p:cNvPr id="295" name="Group 294">
                  <a:extLst>
                    <a:ext uri="{FF2B5EF4-FFF2-40B4-BE49-F238E27FC236}">
                      <a16:creationId xmlns:a16="http://schemas.microsoft.com/office/drawing/2014/main" id="{8CC7030C-FEE0-4E6B-A355-7FE754691C45}"/>
                    </a:ext>
                  </a:extLst>
                </p:cNvPr>
                <p:cNvGrpSpPr/>
                <p:nvPr/>
              </p:nvGrpSpPr>
              <p:grpSpPr>
                <a:xfrm>
                  <a:off x="1521861" y="5255179"/>
                  <a:ext cx="19398" cy="206484"/>
                  <a:chOff x="7742330" y="5312676"/>
                  <a:chExt cx="35450" cy="436485"/>
                </a:xfrm>
                <a:solidFill>
                  <a:schemeClr val="tx1"/>
                </a:solidFill>
              </p:grpSpPr>
              <p:sp>
                <p:nvSpPr>
                  <p:cNvPr id="296" name="Oval 14">
                    <a:extLst>
                      <a:ext uri="{FF2B5EF4-FFF2-40B4-BE49-F238E27FC236}">
                        <a16:creationId xmlns:a16="http://schemas.microsoft.com/office/drawing/2014/main" id="{8B13F7D5-5986-4DF9-B328-662EC798A7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312676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297" name="Oval 15">
                    <a:extLst>
                      <a:ext uri="{FF2B5EF4-FFF2-40B4-BE49-F238E27FC236}">
                        <a16:creationId xmlns:a16="http://schemas.microsoft.com/office/drawing/2014/main" id="{41AF3552-0E66-4573-A481-29E784F524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44448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298" name="Oval 16">
                    <a:extLst>
                      <a:ext uri="{FF2B5EF4-FFF2-40B4-BE49-F238E27FC236}">
                        <a16:creationId xmlns:a16="http://schemas.microsoft.com/office/drawing/2014/main" id="{2FF5DA4B-AEA8-4844-9162-E46358706F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57629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299" name="Oval 17">
                    <a:extLst>
                      <a:ext uri="{FF2B5EF4-FFF2-40B4-BE49-F238E27FC236}">
                        <a16:creationId xmlns:a16="http://schemas.microsoft.com/office/drawing/2014/main" id="{C14B17B1-318C-422D-8F0B-07BF590C5F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70810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</p:grpSp>
          </p:grp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8E1E24FA-FDA6-4B57-A2CE-FEA83C8A2115}"/>
                </a:ext>
              </a:extLst>
            </p:cNvPr>
            <p:cNvGrpSpPr/>
            <p:nvPr/>
          </p:nvGrpSpPr>
          <p:grpSpPr>
            <a:xfrm>
              <a:off x="9778278" y="5871773"/>
              <a:ext cx="851793" cy="476453"/>
              <a:chOff x="1240191" y="5112911"/>
              <a:chExt cx="982310" cy="549458"/>
            </a:xfrm>
          </p:grpSpPr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8E14A064-AD0A-4B7F-BC9D-69A80DAF0022}"/>
                  </a:ext>
                </a:extLst>
              </p:cNvPr>
              <p:cNvSpPr/>
              <p:nvPr/>
            </p:nvSpPr>
            <p:spPr bwMode="auto">
              <a:xfrm>
                <a:off x="1240191" y="5112911"/>
                <a:ext cx="982310" cy="5494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714516BC-A991-4943-9F34-847095ABD62A}"/>
                  </a:ext>
                </a:extLst>
              </p:cNvPr>
              <p:cNvGrpSpPr/>
              <p:nvPr/>
            </p:nvGrpSpPr>
            <p:grpSpPr>
              <a:xfrm>
                <a:off x="1672750" y="5209655"/>
                <a:ext cx="191307" cy="345271"/>
                <a:chOff x="1711103" y="5209655"/>
                <a:chExt cx="191307" cy="345271"/>
              </a:xfrm>
            </p:grpSpPr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51675675-606E-4C97-A9A1-1BAC7D16D795}"/>
                    </a:ext>
                  </a:extLst>
                </p:cNvPr>
                <p:cNvSpPr/>
                <p:nvPr/>
              </p:nvSpPr>
              <p:spPr bwMode="auto">
                <a:xfrm>
                  <a:off x="1711103" y="5440283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CCD6207E-54CF-4F09-B303-0008A4A4650B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58453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ABED15C9-FA7C-4760-BE5A-07720AAB2878}"/>
                    </a:ext>
                  </a:extLst>
                </p:cNvPr>
                <p:cNvCxnSpPr/>
                <p:nvPr/>
              </p:nvCxnSpPr>
              <p:spPr>
                <a:xfrm>
                  <a:off x="1738783" y="5468246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8B13A392-FB10-4AC3-87AA-5D2A666C4346}"/>
                    </a:ext>
                  </a:extLst>
                </p:cNvPr>
                <p:cNvSpPr/>
                <p:nvPr/>
              </p:nvSpPr>
              <p:spPr bwMode="auto">
                <a:xfrm>
                  <a:off x="1711103" y="5497941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82298ADE-B8DA-4286-9EB2-209F8B65DBA3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516111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35301416-92FB-47D5-A122-53BF9EFCBC57}"/>
                    </a:ext>
                  </a:extLst>
                </p:cNvPr>
                <p:cNvCxnSpPr/>
                <p:nvPr/>
              </p:nvCxnSpPr>
              <p:spPr>
                <a:xfrm>
                  <a:off x="1738783" y="5525903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347F5614-0BF2-4D08-9B4C-F60FEB25F1D2}"/>
                    </a:ext>
                  </a:extLst>
                </p:cNvPr>
                <p:cNvSpPr/>
                <p:nvPr/>
              </p:nvSpPr>
              <p:spPr bwMode="auto">
                <a:xfrm>
                  <a:off x="1711103" y="5382626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9866839E-7378-4B5C-8854-11262436B462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00796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89B8D7DA-3BAB-44DF-85DA-37813469C4F5}"/>
                    </a:ext>
                  </a:extLst>
                </p:cNvPr>
                <p:cNvCxnSpPr/>
                <p:nvPr/>
              </p:nvCxnSpPr>
              <p:spPr>
                <a:xfrm>
                  <a:off x="1738783" y="5410589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7931CBF9-499F-4EB5-A69D-C7F25B6F6028}"/>
                    </a:ext>
                  </a:extLst>
                </p:cNvPr>
                <p:cNvSpPr/>
                <p:nvPr/>
              </p:nvSpPr>
              <p:spPr bwMode="auto">
                <a:xfrm>
                  <a:off x="1711103" y="5267312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2393C03F-F84C-496C-88E8-D099D4984983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85482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FD6E13AE-9F44-461A-BD25-0820F6C7D2E2}"/>
                    </a:ext>
                  </a:extLst>
                </p:cNvPr>
                <p:cNvCxnSpPr/>
                <p:nvPr/>
              </p:nvCxnSpPr>
              <p:spPr>
                <a:xfrm>
                  <a:off x="1738783" y="5295275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93FDA420-1E4B-4B34-BDA6-A354E31AB793}"/>
                    </a:ext>
                  </a:extLst>
                </p:cNvPr>
                <p:cNvSpPr/>
                <p:nvPr/>
              </p:nvSpPr>
              <p:spPr bwMode="auto">
                <a:xfrm>
                  <a:off x="1711103" y="5324969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07F9A6E1-295A-4259-9737-08232C59939D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343139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FBFAE9EA-DAA1-47B8-A29F-FBFB92838263}"/>
                    </a:ext>
                  </a:extLst>
                </p:cNvPr>
                <p:cNvCxnSpPr/>
                <p:nvPr/>
              </p:nvCxnSpPr>
              <p:spPr>
                <a:xfrm>
                  <a:off x="1738783" y="5352932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22BA2756-85E9-441E-AC7C-A391228EDDAF}"/>
                    </a:ext>
                  </a:extLst>
                </p:cNvPr>
                <p:cNvSpPr/>
                <p:nvPr/>
              </p:nvSpPr>
              <p:spPr bwMode="auto">
                <a:xfrm>
                  <a:off x="1711103" y="5209655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3757D83C-33B2-4602-BAD6-60EA7F0B1A32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27825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036952B7-BD2D-4645-88B5-D5DFB8E45106}"/>
                    </a:ext>
                  </a:extLst>
                </p:cNvPr>
                <p:cNvCxnSpPr/>
                <p:nvPr/>
              </p:nvCxnSpPr>
              <p:spPr>
                <a:xfrm>
                  <a:off x="1738783" y="5237618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6" name="Flowchart: Direct Access Storage 255">
                <a:extLst>
                  <a:ext uri="{FF2B5EF4-FFF2-40B4-BE49-F238E27FC236}">
                    <a16:creationId xmlns:a16="http://schemas.microsoft.com/office/drawing/2014/main" id="{8F16F18A-F21A-4BAF-9300-BF6BA630F6EF}"/>
                  </a:ext>
                </a:extLst>
              </p:cNvPr>
              <p:cNvSpPr/>
              <p:nvPr/>
            </p:nvSpPr>
            <p:spPr bwMode="auto">
              <a:xfrm>
                <a:off x="1960569" y="5209655"/>
                <a:ext cx="131415" cy="345502"/>
              </a:xfrm>
              <a:prstGeom prst="flowChartMagneticDrum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DA596606-8789-4569-9FCB-124819BA1E79}"/>
                  </a:ext>
                </a:extLst>
              </p:cNvPr>
              <p:cNvGrpSpPr/>
              <p:nvPr/>
            </p:nvGrpSpPr>
            <p:grpSpPr>
              <a:xfrm>
                <a:off x="1351512" y="5207391"/>
                <a:ext cx="220437" cy="345503"/>
                <a:chOff x="1355289" y="5207391"/>
                <a:chExt cx="220437" cy="345503"/>
              </a:xfrm>
            </p:grpSpPr>
            <p:sp>
              <p:nvSpPr>
                <p:cNvPr id="258" name="Rectangle 5">
                  <a:extLst>
                    <a:ext uri="{FF2B5EF4-FFF2-40B4-BE49-F238E27FC236}">
                      <a16:creationId xmlns:a16="http://schemas.microsoft.com/office/drawing/2014/main" id="{52BC15D3-D784-4C45-98EC-C0D2D1F5E4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5289" y="5207391"/>
                  <a:ext cx="220437" cy="3455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259" name="Freeform 6">
                  <a:extLst>
                    <a:ext uri="{FF2B5EF4-FFF2-40B4-BE49-F238E27FC236}">
                      <a16:creationId xmlns:a16="http://schemas.microsoft.com/office/drawing/2014/main" id="{3005E3E7-13BB-4199-85AD-A2335472EC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247768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260" name="Freeform 7">
                  <a:extLst>
                    <a:ext uri="{FF2B5EF4-FFF2-40B4-BE49-F238E27FC236}">
                      <a16:creationId xmlns:a16="http://schemas.microsoft.com/office/drawing/2014/main" id="{FE476FE6-E710-404A-82CB-6324C2738F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10122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1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1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1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1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261" name="Freeform 8">
                  <a:extLst>
                    <a:ext uri="{FF2B5EF4-FFF2-40B4-BE49-F238E27FC236}">
                      <a16:creationId xmlns:a16="http://schemas.microsoft.com/office/drawing/2014/main" id="{026024B5-EF77-4F56-9876-EFB9E1E834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71965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7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7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7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7"/>
                        <a:pt x="330" y="27"/>
                        <a:pt x="330" y="27"/>
                      </a:cubicBezTo>
                      <a:cubicBezTo>
                        <a:pt x="330" y="27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262" name="Freeform 9">
                  <a:extLst>
                    <a:ext uri="{FF2B5EF4-FFF2-40B4-BE49-F238E27FC236}">
                      <a16:creationId xmlns:a16="http://schemas.microsoft.com/office/drawing/2014/main" id="{9904FFE4-2216-4593-A06A-F410120958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434319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grpSp>
              <p:nvGrpSpPr>
                <p:cNvPr id="263" name="Group 262">
                  <a:extLst>
                    <a:ext uri="{FF2B5EF4-FFF2-40B4-BE49-F238E27FC236}">
                      <a16:creationId xmlns:a16="http://schemas.microsoft.com/office/drawing/2014/main" id="{20A10280-5747-47E1-9CD3-EBBD57CD6EE6}"/>
                    </a:ext>
                  </a:extLst>
                </p:cNvPr>
                <p:cNvGrpSpPr/>
                <p:nvPr/>
              </p:nvGrpSpPr>
              <p:grpSpPr>
                <a:xfrm>
                  <a:off x="1521861" y="5255179"/>
                  <a:ext cx="19398" cy="206484"/>
                  <a:chOff x="7742330" y="5312676"/>
                  <a:chExt cx="35450" cy="436485"/>
                </a:xfrm>
                <a:solidFill>
                  <a:schemeClr val="tx1"/>
                </a:solidFill>
              </p:grpSpPr>
              <p:sp>
                <p:nvSpPr>
                  <p:cNvPr id="264" name="Oval 14">
                    <a:extLst>
                      <a:ext uri="{FF2B5EF4-FFF2-40B4-BE49-F238E27FC236}">
                        <a16:creationId xmlns:a16="http://schemas.microsoft.com/office/drawing/2014/main" id="{D56E157E-2A86-4A23-8B2A-8031FEBB6C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312676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265" name="Oval 15">
                    <a:extLst>
                      <a:ext uri="{FF2B5EF4-FFF2-40B4-BE49-F238E27FC236}">
                        <a16:creationId xmlns:a16="http://schemas.microsoft.com/office/drawing/2014/main" id="{B0388A05-AC32-4C11-9E59-E61781712D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44448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266" name="Oval 16">
                    <a:extLst>
                      <a:ext uri="{FF2B5EF4-FFF2-40B4-BE49-F238E27FC236}">
                        <a16:creationId xmlns:a16="http://schemas.microsoft.com/office/drawing/2014/main" id="{1FA1D963-8CFB-4C18-9DEA-206DE3389A0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57629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267" name="Oval 17">
                    <a:extLst>
                      <a:ext uri="{FF2B5EF4-FFF2-40B4-BE49-F238E27FC236}">
                        <a16:creationId xmlns:a16="http://schemas.microsoft.com/office/drawing/2014/main" id="{ACACBC03-98F3-4FDA-BC94-B75B04F178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70810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</p:grpSp>
          </p:grp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54E44DD8-E8DD-4C4D-BFA3-1274C4AAC239}"/>
                </a:ext>
              </a:extLst>
            </p:cNvPr>
            <p:cNvGrpSpPr/>
            <p:nvPr/>
          </p:nvGrpSpPr>
          <p:grpSpPr>
            <a:xfrm>
              <a:off x="9593351" y="5465733"/>
              <a:ext cx="851793" cy="476453"/>
              <a:chOff x="1240191" y="5112911"/>
              <a:chExt cx="982310" cy="549458"/>
            </a:xfrm>
          </p:grpSpPr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19EC2F30-DFF1-4E5C-8FB3-F0965D32B405}"/>
                  </a:ext>
                </a:extLst>
              </p:cNvPr>
              <p:cNvSpPr/>
              <p:nvPr/>
            </p:nvSpPr>
            <p:spPr bwMode="auto">
              <a:xfrm>
                <a:off x="1240191" y="5112911"/>
                <a:ext cx="982310" cy="5494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BDF88F0A-E871-4FDB-B007-18A4F57F1D44}"/>
                  </a:ext>
                </a:extLst>
              </p:cNvPr>
              <p:cNvGrpSpPr/>
              <p:nvPr/>
            </p:nvGrpSpPr>
            <p:grpSpPr>
              <a:xfrm>
                <a:off x="1672750" y="5209655"/>
                <a:ext cx="191307" cy="345271"/>
                <a:chOff x="1711103" y="5209655"/>
                <a:chExt cx="191307" cy="345271"/>
              </a:xfrm>
            </p:grpSpPr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91E68A13-F55B-4579-A0F7-09848B558418}"/>
                    </a:ext>
                  </a:extLst>
                </p:cNvPr>
                <p:cNvSpPr/>
                <p:nvPr/>
              </p:nvSpPr>
              <p:spPr bwMode="auto">
                <a:xfrm>
                  <a:off x="1711103" y="5440283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EBB6474A-BCB4-4FC8-99DA-500A47D1435F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58453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2E2EAF2B-550F-4AE7-8883-0AD1D12FADE5}"/>
                    </a:ext>
                  </a:extLst>
                </p:cNvPr>
                <p:cNvCxnSpPr/>
                <p:nvPr/>
              </p:nvCxnSpPr>
              <p:spPr>
                <a:xfrm>
                  <a:off x="1738783" y="5468246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B54F795E-A790-423C-8790-847C2ABC1C66}"/>
                    </a:ext>
                  </a:extLst>
                </p:cNvPr>
                <p:cNvSpPr/>
                <p:nvPr/>
              </p:nvSpPr>
              <p:spPr bwMode="auto">
                <a:xfrm>
                  <a:off x="1711103" y="5497941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5F421A35-F050-465B-9F9F-9BD0FA0835BE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516111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374EEE2B-AC99-4B28-BA35-41EA0D26B83B}"/>
                    </a:ext>
                  </a:extLst>
                </p:cNvPr>
                <p:cNvCxnSpPr/>
                <p:nvPr/>
              </p:nvCxnSpPr>
              <p:spPr>
                <a:xfrm>
                  <a:off x="1738783" y="5525903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82A06CCB-6F71-44B7-BCCA-EF8F36FAF78F}"/>
                    </a:ext>
                  </a:extLst>
                </p:cNvPr>
                <p:cNvSpPr/>
                <p:nvPr/>
              </p:nvSpPr>
              <p:spPr bwMode="auto">
                <a:xfrm>
                  <a:off x="1711103" y="5382626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4529E76B-EEA5-4A63-B2D4-35199473A005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00796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65CA4672-CCE0-4551-8499-3A0A32392717}"/>
                    </a:ext>
                  </a:extLst>
                </p:cNvPr>
                <p:cNvCxnSpPr/>
                <p:nvPr/>
              </p:nvCxnSpPr>
              <p:spPr>
                <a:xfrm>
                  <a:off x="1738783" y="5410589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B6242954-9D25-434C-A2AE-38C465BF64CD}"/>
                    </a:ext>
                  </a:extLst>
                </p:cNvPr>
                <p:cNvSpPr/>
                <p:nvPr/>
              </p:nvSpPr>
              <p:spPr bwMode="auto">
                <a:xfrm>
                  <a:off x="1711103" y="5267312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67331136-7BDD-466B-813C-4035631E63C4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85482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7254F656-05C5-4E35-AA3C-A4DEE867B448}"/>
                    </a:ext>
                  </a:extLst>
                </p:cNvPr>
                <p:cNvCxnSpPr/>
                <p:nvPr/>
              </p:nvCxnSpPr>
              <p:spPr>
                <a:xfrm>
                  <a:off x="1738783" y="5295275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7BCC24FD-4F2A-4436-8BC2-0D5752DCE165}"/>
                    </a:ext>
                  </a:extLst>
                </p:cNvPr>
                <p:cNvSpPr/>
                <p:nvPr/>
              </p:nvSpPr>
              <p:spPr bwMode="auto">
                <a:xfrm>
                  <a:off x="1711103" y="5324969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5B980600-A211-4A30-8A9E-A5C7EA2F1CC9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343139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A0166F8E-B312-4EDB-89CA-66EAEA03528B}"/>
                    </a:ext>
                  </a:extLst>
                </p:cNvPr>
                <p:cNvCxnSpPr/>
                <p:nvPr/>
              </p:nvCxnSpPr>
              <p:spPr>
                <a:xfrm>
                  <a:off x="1738783" y="5352932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DDBEDC30-80AB-42FD-BE3B-6921339B5C43}"/>
                    </a:ext>
                  </a:extLst>
                </p:cNvPr>
                <p:cNvSpPr/>
                <p:nvPr/>
              </p:nvSpPr>
              <p:spPr bwMode="auto">
                <a:xfrm>
                  <a:off x="1711103" y="5209655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679DC386-F63E-40E0-A835-5645AA4C15CF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27825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59867A50-D47D-408F-BD0F-600E287A1C4A}"/>
                    </a:ext>
                  </a:extLst>
                </p:cNvPr>
                <p:cNvCxnSpPr/>
                <p:nvPr/>
              </p:nvCxnSpPr>
              <p:spPr>
                <a:xfrm>
                  <a:off x="1738783" y="5237618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4" name="Flowchart: Direct Access Storage 223">
                <a:extLst>
                  <a:ext uri="{FF2B5EF4-FFF2-40B4-BE49-F238E27FC236}">
                    <a16:creationId xmlns:a16="http://schemas.microsoft.com/office/drawing/2014/main" id="{398A6C44-1CFC-4D0E-B36B-61EB6AFDF0A7}"/>
                  </a:ext>
                </a:extLst>
              </p:cNvPr>
              <p:cNvSpPr/>
              <p:nvPr/>
            </p:nvSpPr>
            <p:spPr bwMode="auto">
              <a:xfrm>
                <a:off x="1960569" y="5209655"/>
                <a:ext cx="131415" cy="345502"/>
              </a:xfrm>
              <a:prstGeom prst="flowChartMagneticDrum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DD073E79-8CAF-41A1-AA67-4046830E3794}"/>
                  </a:ext>
                </a:extLst>
              </p:cNvPr>
              <p:cNvGrpSpPr/>
              <p:nvPr/>
            </p:nvGrpSpPr>
            <p:grpSpPr>
              <a:xfrm>
                <a:off x="1351512" y="5207391"/>
                <a:ext cx="220437" cy="345503"/>
                <a:chOff x="1355289" y="5207391"/>
                <a:chExt cx="220437" cy="345503"/>
              </a:xfrm>
            </p:grpSpPr>
            <p:sp>
              <p:nvSpPr>
                <p:cNvPr id="226" name="Rectangle 5">
                  <a:extLst>
                    <a:ext uri="{FF2B5EF4-FFF2-40B4-BE49-F238E27FC236}">
                      <a16:creationId xmlns:a16="http://schemas.microsoft.com/office/drawing/2014/main" id="{C83F6F2D-EC03-4712-B598-1BC49BE048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5289" y="5207391"/>
                  <a:ext cx="220437" cy="3455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227" name="Freeform 6">
                  <a:extLst>
                    <a:ext uri="{FF2B5EF4-FFF2-40B4-BE49-F238E27FC236}">
                      <a16:creationId xmlns:a16="http://schemas.microsoft.com/office/drawing/2014/main" id="{F0FDA1BC-AB3D-44F8-9DC3-4885A34970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247768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228" name="Freeform 7">
                  <a:extLst>
                    <a:ext uri="{FF2B5EF4-FFF2-40B4-BE49-F238E27FC236}">
                      <a16:creationId xmlns:a16="http://schemas.microsoft.com/office/drawing/2014/main" id="{FD96309A-03B5-461B-84CE-E72FAAF15F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10122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1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1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1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1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229" name="Freeform 8">
                  <a:extLst>
                    <a:ext uri="{FF2B5EF4-FFF2-40B4-BE49-F238E27FC236}">
                      <a16:creationId xmlns:a16="http://schemas.microsoft.com/office/drawing/2014/main" id="{92FF572A-0210-4DA3-8C23-CD9E9C476F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71965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7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7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7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7"/>
                        <a:pt x="330" y="27"/>
                        <a:pt x="330" y="27"/>
                      </a:cubicBezTo>
                      <a:cubicBezTo>
                        <a:pt x="330" y="27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230" name="Freeform 9">
                  <a:extLst>
                    <a:ext uri="{FF2B5EF4-FFF2-40B4-BE49-F238E27FC236}">
                      <a16:creationId xmlns:a16="http://schemas.microsoft.com/office/drawing/2014/main" id="{A806B7DE-416D-4CAC-8597-71183FECC8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434319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0ADA258D-5221-4C12-AB0C-32B4514125DE}"/>
                    </a:ext>
                  </a:extLst>
                </p:cNvPr>
                <p:cNvGrpSpPr/>
                <p:nvPr/>
              </p:nvGrpSpPr>
              <p:grpSpPr>
                <a:xfrm>
                  <a:off x="1521861" y="5255179"/>
                  <a:ext cx="19398" cy="206484"/>
                  <a:chOff x="7742330" y="5312676"/>
                  <a:chExt cx="35450" cy="436485"/>
                </a:xfrm>
                <a:solidFill>
                  <a:schemeClr val="tx1"/>
                </a:solidFill>
              </p:grpSpPr>
              <p:sp>
                <p:nvSpPr>
                  <p:cNvPr id="232" name="Oval 14">
                    <a:extLst>
                      <a:ext uri="{FF2B5EF4-FFF2-40B4-BE49-F238E27FC236}">
                        <a16:creationId xmlns:a16="http://schemas.microsoft.com/office/drawing/2014/main" id="{1679631A-DDD8-4A53-B53C-4AF3C8EE32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312676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233" name="Oval 15">
                    <a:extLst>
                      <a:ext uri="{FF2B5EF4-FFF2-40B4-BE49-F238E27FC236}">
                        <a16:creationId xmlns:a16="http://schemas.microsoft.com/office/drawing/2014/main" id="{53C5984A-0D4F-47D8-B5F8-714CB0928D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44448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234" name="Oval 16">
                    <a:extLst>
                      <a:ext uri="{FF2B5EF4-FFF2-40B4-BE49-F238E27FC236}">
                        <a16:creationId xmlns:a16="http://schemas.microsoft.com/office/drawing/2014/main" id="{96AF5767-A8E7-433E-AA96-F7F7447D24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57629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235" name="Oval 17">
                    <a:extLst>
                      <a:ext uri="{FF2B5EF4-FFF2-40B4-BE49-F238E27FC236}">
                        <a16:creationId xmlns:a16="http://schemas.microsoft.com/office/drawing/2014/main" id="{6952D8F9-FE97-455D-8D37-EC583F304A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70810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</p:grpSp>
          </p:grp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07CA7DA8-90CC-4C06-AA9A-4402C3CFB640}"/>
                </a:ext>
              </a:extLst>
            </p:cNvPr>
            <p:cNvGrpSpPr/>
            <p:nvPr/>
          </p:nvGrpSpPr>
          <p:grpSpPr>
            <a:xfrm>
              <a:off x="9593351" y="6011980"/>
              <a:ext cx="851793" cy="476453"/>
              <a:chOff x="1240191" y="5112911"/>
              <a:chExt cx="982310" cy="549458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08AB41DD-0B69-46A8-A532-22B98F76A857}"/>
                  </a:ext>
                </a:extLst>
              </p:cNvPr>
              <p:cNvSpPr/>
              <p:nvPr/>
            </p:nvSpPr>
            <p:spPr bwMode="auto">
              <a:xfrm>
                <a:off x="1240191" y="5112911"/>
                <a:ext cx="982310" cy="5494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003D70A5-157C-451A-9767-C9E6920706E2}"/>
                  </a:ext>
                </a:extLst>
              </p:cNvPr>
              <p:cNvGrpSpPr/>
              <p:nvPr/>
            </p:nvGrpSpPr>
            <p:grpSpPr>
              <a:xfrm>
                <a:off x="1672750" y="5209655"/>
                <a:ext cx="191307" cy="345271"/>
                <a:chOff x="1711103" y="5209655"/>
                <a:chExt cx="191307" cy="345271"/>
              </a:xfrm>
            </p:grpSpPr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A79D6805-50C4-400A-8CF6-E52CEE6BF10C}"/>
                    </a:ext>
                  </a:extLst>
                </p:cNvPr>
                <p:cNvSpPr/>
                <p:nvPr/>
              </p:nvSpPr>
              <p:spPr bwMode="auto">
                <a:xfrm>
                  <a:off x="1711103" y="5440283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07ED2C0A-FE6F-4769-A171-2E9B1F1F4B91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58453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BC62F7D2-DC5C-4B9C-8BD8-88B89CB58EF6}"/>
                    </a:ext>
                  </a:extLst>
                </p:cNvPr>
                <p:cNvCxnSpPr/>
                <p:nvPr/>
              </p:nvCxnSpPr>
              <p:spPr>
                <a:xfrm>
                  <a:off x="1738783" y="5468246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E94A977B-2ED8-4EB6-94B9-382E0600F715}"/>
                    </a:ext>
                  </a:extLst>
                </p:cNvPr>
                <p:cNvSpPr/>
                <p:nvPr/>
              </p:nvSpPr>
              <p:spPr bwMode="auto">
                <a:xfrm>
                  <a:off x="1711103" y="5497941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E818CA9C-472C-483D-A0CC-0C24084DAB89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516111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C2344862-B806-4700-9604-C221E1E7DB20}"/>
                    </a:ext>
                  </a:extLst>
                </p:cNvPr>
                <p:cNvCxnSpPr/>
                <p:nvPr/>
              </p:nvCxnSpPr>
              <p:spPr>
                <a:xfrm>
                  <a:off x="1738783" y="5525903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C90272EC-2F02-4253-9591-157FABEA33EF}"/>
                    </a:ext>
                  </a:extLst>
                </p:cNvPr>
                <p:cNvSpPr/>
                <p:nvPr/>
              </p:nvSpPr>
              <p:spPr bwMode="auto">
                <a:xfrm>
                  <a:off x="1711103" y="5382626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4D1062E1-74B5-4011-9840-5F94A964994B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00796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AE769CF0-A857-495B-97DF-67FD72201F02}"/>
                    </a:ext>
                  </a:extLst>
                </p:cNvPr>
                <p:cNvCxnSpPr/>
                <p:nvPr/>
              </p:nvCxnSpPr>
              <p:spPr>
                <a:xfrm>
                  <a:off x="1738783" y="5410589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E0405CC6-A6CF-4535-B4E7-D91C47FC5D1B}"/>
                    </a:ext>
                  </a:extLst>
                </p:cNvPr>
                <p:cNvSpPr/>
                <p:nvPr/>
              </p:nvSpPr>
              <p:spPr bwMode="auto">
                <a:xfrm>
                  <a:off x="1711103" y="5267312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3D7EFC67-475F-4F38-8AFC-BCCDB901723E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85482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7083F198-226F-4F73-89B0-CEA1AAD63EA9}"/>
                    </a:ext>
                  </a:extLst>
                </p:cNvPr>
                <p:cNvCxnSpPr/>
                <p:nvPr/>
              </p:nvCxnSpPr>
              <p:spPr>
                <a:xfrm>
                  <a:off x="1738783" y="5295275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B709682E-E89F-4994-82D5-18F1E165A416}"/>
                    </a:ext>
                  </a:extLst>
                </p:cNvPr>
                <p:cNvSpPr/>
                <p:nvPr/>
              </p:nvSpPr>
              <p:spPr bwMode="auto">
                <a:xfrm>
                  <a:off x="1711103" y="5324969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5BE00B9B-4107-4450-93A5-D82F9AE3EF81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343139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C391BE7F-DC64-4EF6-BB88-5293F99DCEC3}"/>
                    </a:ext>
                  </a:extLst>
                </p:cNvPr>
                <p:cNvCxnSpPr/>
                <p:nvPr/>
              </p:nvCxnSpPr>
              <p:spPr>
                <a:xfrm>
                  <a:off x="1738783" y="5352932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E3FFC970-A384-4E9E-850A-71BD912FB4D5}"/>
                    </a:ext>
                  </a:extLst>
                </p:cNvPr>
                <p:cNvSpPr/>
                <p:nvPr/>
              </p:nvSpPr>
              <p:spPr bwMode="auto">
                <a:xfrm>
                  <a:off x="1711103" y="5209655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EE9B6FF3-1FED-4784-8E52-206F503BD4A2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27825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87C7030E-1661-41C7-A1DD-CE4A39D152CD}"/>
                    </a:ext>
                  </a:extLst>
                </p:cNvPr>
                <p:cNvCxnSpPr/>
                <p:nvPr/>
              </p:nvCxnSpPr>
              <p:spPr>
                <a:xfrm>
                  <a:off x="1738783" y="5237618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2" name="Flowchart: Direct Access Storage 191">
                <a:extLst>
                  <a:ext uri="{FF2B5EF4-FFF2-40B4-BE49-F238E27FC236}">
                    <a16:creationId xmlns:a16="http://schemas.microsoft.com/office/drawing/2014/main" id="{E2ED2153-F072-4F99-AC58-E895BD2EC467}"/>
                  </a:ext>
                </a:extLst>
              </p:cNvPr>
              <p:cNvSpPr/>
              <p:nvPr/>
            </p:nvSpPr>
            <p:spPr bwMode="auto">
              <a:xfrm>
                <a:off x="1960569" y="5209655"/>
                <a:ext cx="131415" cy="345502"/>
              </a:xfrm>
              <a:prstGeom prst="flowChartMagneticDrum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6916C12C-CF71-409A-BCE1-2879CCA91A2D}"/>
                  </a:ext>
                </a:extLst>
              </p:cNvPr>
              <p:cNvGrpSpPr/>
              <p:nvPr/>
            </p:nvGrpSpPr>
            <p:grpSpPr>
              <a:xfrm>
                <a:off x="1351512" y="5207391"/>
                <a:ext cx="220437" cy="345503"/>
                <a:chOff x="1355289" y="5207391"/>
                <a:chExt cx="220437" cy="345503"/>
              </a:xfrm>
            </p:grpSpPr>
            <p:sp>
              <p:nvSpPr>
                <p:cNvPr id="194" name="Rectangle 5">
                  <a:extLst>
                    <a:ext uri="{FF2B5EF4-FFF2-40B4-BE49-F238E27FC236}">
                      <a16:creationId xmlns:a16="http://schemas.microsoft.com/office/drawing/2014/main" id="{4F7D0175-6416-480B-9A00-2E6E9ADD5F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5289" y="5207391"/>
                  <a:ext cx="220437" cy="3455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95" name="Freeform 6">
                  <a:extLst>
                    <a:ext uri="{FF2B5EF4-FFF2-40B4-BE49-F238E27FC236}">
                      <a16:creationId xmlns:a16="http://schemas.microsoft.com/office/drawing/2014/main" id="{37776F47-7F08-45EC-8095-A38C70A06D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247768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96" name="Freeform 7">
                  <a:extLst>
                    <a:ext uri="{FF2B5EF4-FFF2-40B4-BE49-F238E27FC236}">
                      <a16:creationId xmlns:a16="http://schemas.microsoft.com/office/drawing/2014/main" id="{67A5109E-C677-4671-A358-49EFE0843A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10122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1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1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1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1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97" name="Freeform 8">
                  <a:extLst>
                    <a:ext uri="{FF2B5EF4-FFF2-40B4-BE49-F238E27FC236}">
                      <a16:creationId xmlns:a16="http://schemas.microsoft.com/office/drawing/2014/main" id="{2306633A-8B45-45B0-9A07-32FDCA45C8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71965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7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7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7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7"/>
                        <a:pt x="330" y="27"/>
                        <a:pt x="330" y="27"/>
                      </a:cubicBezTo>
                      <a:cubicBezTo>
                        <a:pt x="330" y="27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98" name="Freeform 9">
                  <a:extLst>
                    <a:ext uri="{FF2B5EF4-FFF2-40B4-BE49-F238E27FC236}">
                      <a16:creationId xmlns:a16="http://schemas.microsoft.com/office/drawing/2014/main" id="{3B5B55CF-D17F-47C3-A406-DF09247EDD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434319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grpSp>
              <p:nvGrpSpPr>
                <p:cNvPr id="199" name="Group 198">
                  <a:extLst>
                    <a:ext uri="{FF2B5EF4-FFF2-40B4-BE49-F238E27FC236}">
                      <a16:creationId xmlns:a16="http://schemas.microsoft.com/office/drawing/2014/main" id="{FB9AA441-B157-4949-9560-9F77C64F4CE6}"/>
                    </a:ext>
                  </a:extLst>
                </p:cNvPr>
                <p:cNvGrpSpPr/>
                <p:nvPr/>
              </p:nvGrpSpPr>
              <p:grpSpPr>
                <a:xfrm>
                  <a:off x="1521861" y="5255179"/>
                  <a:ext cx="19398" cy="206484"/>
                  <a:chOff x="7742330" y="5312676"/>
                  <a:chExt cx="35450" cy="436485"/>
                </a:xfrm>
                <a:solidFill>
                  <a:schemeClr val="tx1"/>
                </a:solidFill>
              </p:grpSpPr>
              <p:sp>
                <p:nvSpPr>
                  <p:cNvPr id="200" name="Oval 14">
                    <a:extLst>
                      <a:ext uri="{FF2B5EF4-FFF2-40B4-BE49-F238E27FC236}">
                        <a16:creationId xmlns:a16="http://schemas.microsoft.com/office/drawing/2014/main" id="{B844116D-E66E-4061-8AD0-7A89FC1EFC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312676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201" name="Oval 15">
                    <a:extLst>
                      <a:ext uri="{FF2B5EF4-FFF2-40B4-BE49-F238E27FC236}">
                        <a16:creationId xmlns:a16="http://schemas.microsoft.com/office/drawing/2014/main" id="{44328AC6-5AFD-4ACA-ABA5-3E9CA2513E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44448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202" name="Oval 16">
                    <a:extLst>
                      <a:ext uri="{FF2B5EF4-FFF2-40B4-BE49-F238E27FC236}">
                        <a16:creationId xmlns:a16="http://schemas.microsoft.com/office/drawing/2014/main" id="{9E655071-CDFC-49D4-B598-CEF732FFAE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57629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203" name="Oval 17">
                    <a:extLst>
                      <a:ext uri="{FF2B5EF4-FFF2-40B4-BE49-F238E27FC236}">
                        <a16:creationId xmlns:a16="http://schemas.microsoft.com/office/drawing/2014/main" id="{D772D811-E5AE-4200-AD55-9BA4F8E393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70810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</p:grpSp>
          </p:grpSp>
        </p:grpSp>
      </p:grpSp>
      <p:sp>
        <p:nvSpPr>
          <p:cNvPr id="318" name="TextBox 317">
            <a:extLst>
              <a:ext uri="{FF2B5EF4-FFF2-40B4-BE49-F238E27FC236}">
                <a16:creationId xmlns:a16="http://schemas.microsoft.com/office/drawing/2014/main" id="{593B6564-030A-43A4-871D-59FF38C93DDA}"/>
              </a:ext>
            </a:extLst>
          </p:cNvPr>
          <p:cNvSpPr txBox="1"/>
          <p:nvPr/>
        </p:nvSpPr>
        <p:spPr>
          <a:xfrm>
            <a:off x="9363355" y="1700852"/>
            <a:ext cx="205184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=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F619139A-3F91-4EFE-A39B-8211795F5B03}"/>
              </a:ext>
            </a:extLst>
          </p:cNvPr>
          <p:cNvSpPr txBox="1"/>
          <p:nvPr/>
        </p:nvSpPr>
        <p:spPr>
          <a:xfrm>
            <a:off x="9363355" y="2789778"/>
            <a:ext cx="205184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=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FE051783-AB8A-4DE7-B1DB-2156B6ACD8E4}"/>
              </a:ext>
            </a:extLst>
          </p:cNvPr>
          <p:cNvSpPr txBox="1"/>
          <p:nvPr/>
        </p:nvSpPr>
        <p:spPr>
          <a:xfrm>
            <a:off x="9363355" y="4151827"/>
            <a:ext cx="205184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=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3D6BB41A-3F9A-4F21-9CCC-83555C0A46CB}"/>
              </a:ext>
            </a:extLst>
          </p:cNvPr>
          <p:cNvSpPr txBox="1"/>
          <p:nvPr/>
        </p:nvSpPr>
        <p:spPr>
          <a:xfrm>
            <a:off x="9363355" y="5583979"/>
            <a:ext cx="205184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=</a:t>
            </a: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9B5CF27B-CD0B-4FCE-AF73-4AC194924D88}"/>
              </a:ext>
            </a:extLst>
          </p:cNvPr>
          <p:cNvSpPr/>
          <p:nvPr/>
        </p:nvSpPr>
        <p:spPr bwMode="auto">
          <a:xfrm>
            <a:off x="7922761" y="1658325"/>
            <a:ext cx="1156828" cy="417453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5CD9334D-F0C3-4B51-B6A3-B5F76588913B}"/>
              </a:ext>
            </a:extLst>
          </p:cNvPr>
          <p:cNvSpPr/>
          <p:nvPr/>
        </p:nvSpPr>
        <p:spPr bwMode="auto">
          <a:xfrm>
            <a:off x="7922761" y="4109300"/>
            <a:ext cx="1156828" cy="417453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AAA69B0C-FB79-48DC-AE82-FC3819112794}"/>
              </a:ext>
            </a:extLst>
          </p:cNvPr>
          <p:cNvGrpSpPr/>
          <p:nvPr/>
        </p:nvGrpSpPr>
        <p:grpSpPr>
          <a:xfrm>
            <a:off x="7919988" y="2744429"/>
            <a:ext cx="1159601" cy="580317"/>
            <a:chOff x="7919988" y="2744429"/>
            <a:chExt cx="1159601" cy="580317"/>
          </a:xfrm>
          <a:solidFill>
            <a:schemeClr val="bg1">
              <a:lumMod val="95000"/>
            </a:schemeClr>
          </a:solidFill>
        </p:grpSpPr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31C2B8E1-1252-4CEC-B6AA-E1DC40769D25}"/>
                </a:ext>
              </a:extLst>
            </p:cNvPr>
            <p:cNvSpPr/>
            <p:nvPr/>
          </p:nvSpPr>
          <p:spPr bwMode="auto">
            <a:xfrm>
              <a:off x="8153331" y="2744429"/>
              <a:ext cx="926258" cy="417453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64A04339-46E8-4745-9525-549A3CDE4B05}"/>
                </a:ext>
              </a:extLst>
            </p:cNvPr>
            <p:cNvSpPr/>
            <p:nvPr/>
          </p:nvSpPr>
          <p:spPr bwMode="auto">
            <a:xfrm>
              <a:off x="8036659" y="2825861"/>
              <a:ext cx="926258" cy="417453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42785289-DBE5-4D2B-9A55-2344FC42ED50}"/>
                </a:ext>
              </a:extLst>
            </p:cNvPr>
            <p:cNvSpPr/>
            <p:nvPr/>
          </p:nvSpPr>
          <p:spPr bwMode="auto">
            <a:xfrm>
              <a:off x="7919988" y="2907293"/>
              <a:ext cx="926258" cy="417453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CB48FB51-1241-4ED7-AC0F-7C110C65CB4F}"/>
              </a:ext>
            </a:extLst>
          </p:cNvPr>
          <p:cNvGrpSpPr/>
          <p:nvPr/>
        </p:nvGrpSpPr>
        <p:grpSpPr>
          <a:xfrm>
            <a:off x="7919988" y="5460020"/>
            <a:ext cx="1159601" cy="580317"/>
            <a:chOff x="7919988" y="2744429"/>
            <a:chExt cx="1159601" cy="580317"/>
          </a:xfrm>
          <a:solidFill>
            <a:schemeClr val="bg1">
              <a:lumMod val="95000"/>
            </a:schemeClr>
          </a:solidFill>
        </p:grpSpPr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5A8C737F-9C51-4C6F-A88D-CBC3310D4726}"/>
                </a:ext>
              </a:extLst>
            </p:cNvPr>
            <p:cNvSpPr/>
            <p:nvPr/>
          </p:nvSpPr>
          <p:spPr bwMode="auto">
            <a:xfrm>
              <a:off x="8153331" y="2744429"/>
              <a:ext cx="926258" cy="417453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03B2C6C2-1773-49EF-92EE-D57549B04306}"/>
                </a:ext>
              </a:extLst>
            </p:cNvPr>
            <p:cNvSpPr/>
            <p:nvPr/>
          </p:nvSpPr>
          <p:spPr bwMode="auto">
            <a:xfrm>
              <a:off x="8036659" y="2825861"/>
              <a:ext cx="926258" cy="417453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EA20A5AC-22C0-48D5-8B70-D05641769B02}"/>
                </a:ext>
              </a:extLst>
            </p:cNvPr>
            <p:cNvSpPr/>
            <p:nvPr/>
          </p:nvSpPr>
          <p:spPr bwMode="auto">
            <a:xfrm>
              <a:off x="7919988" y="2907293"/>
              <a:ext cx="926258" cy="417453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9397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73900-8710-4AFE-AC5D-333FC542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and Throughput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C9C29-D2B6-484F-A58E-D954B4EE18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Important Characteristics to know about RU’s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8B2A4E-1428-49DC-A272-655E2FFFDB3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17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010D1D-CC71-4CC0-A46D-F103294B8D5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6"/>
            <a:ext cx="10421938" cy="467995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RU’s are calculated per 1 KB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CosmosDB is very transparent on Usage of RU’s.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Document size, complexity, Indexing policy, consistency level and predicates will define RU’s use.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RU’s are deterministic.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Flexibility to setup RU Threshold.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Request Throttling.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26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9006-7C84-4BD3-B595-2A38EC38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and Throughput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965CE-67E3-40E0-9B7D-29D0AEDF990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How to calculate RU’s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3BC52A-EC5C-4271-9342-057439E29B7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18</a:t>
            </a:fld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94D388-5326-4620-8C68-4C9B6255A0B6}"/>
              </a:ext>
            </a:extLst>
          </p:cNvPr>
          <p:cNvSpPr/>
          <p:nvPr/>
        </p:nvSpPr>
        <p:spPr>
          <a:xfrm>
            <a:off x="172122" y="1520199"/>
            <a:ext cx="419862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Application checklist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What does a typical item look like?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What are the typical queries that users will run?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How many writes per second are required?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How many queries per second are required?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What is the acceptable consistency level?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What is the indexing policy?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F613D-1527-4199-86AC-8BA66D7081F7}"/>
              </a:ext>
            </a:extLst>
          </p:cNvPr>
          <p:cNvSpPr/>
          <p:nvPr/>
        </p:nvSpPr>
        <p:spPr>
          <a:xfrm>
            <a:off x="4273921" y="5003311"/>
            <a:ext cx="56015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* Based on Session consistency indexing policy set to None.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CD425ED7-07DF-4788-9483-8EF9C869B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741" y="1633932"/>
            <a:ext cx="5824237" cy="3255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6554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9006-7C84-4BD3-B595-2A38EC38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and Throughput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965CE-67E3-40E0-9B7D-29D0AEDF990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How to Calculate RU’s and Pricing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3BC52A-EC5C-4271-9342-057439E29B7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19</a:t>
            </a:fld>
            <a:endParaRPr lang="en-ZA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A3131C-B478-4597-9B44-187A28495EB9}"/>
              </a:ext>
            </a:extLst>
          </p:cNvPr>
          <p:cNvSpPr txBox="1">
            <a:spLocks/>
          </p:cNvSpPr>
          <p:nvPr/>
        </p:nvSpPr>
        <p:spPr>
          <a:xfrm>
            <a:off x="431800" y="2074069"/>
            <a:ext cx="4000500" cy="2709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chemeClr val="bg2">
                    <a:lumMod val="50000"/>
                  </a:schemeClr>
                </a:solidFill>
              </a:rPr>
              <a:t>SSD Storage</a:t>
            </a:r>
          </a:p>
          <a:p>
            <a:pPr lvl="1">
              <a:spcBef>
                <a:spcPts val="0"/>
              </a:spcBef>
            </a:pPr>
            <a:r>
              <a:rPr lang="en-US" b="1">
                <a:solidFill>
                  <a:schemeClr val="bg2">
                    <a:lumMod val="50000"/>
                  </a:schemeClr>
                </a:solidFill>
              </a:rPr>
              <a:t>Consumption based $0.25 per GB per month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DABB4C0-30D4-4E0A-8A92-6B47E3EF9FDA}"/>
              </a:ext>
            </a:extLst>
          </p:cNvPr>
          <p:cNvSpPr txBox="1">
            <a:spLocks/>
          </p:cNvSpPr>
          <p:nvPr/>
        </p:nvSpPr>
        <p:spPr>
          <a:xfrm>
            <a:off x="5575299" y="2074069"/>
            <a:ext cx="4000500" cy="2709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chemeClr val="bg2">
                    <a:lumMod val="50000"/>
                  </a:schemeClr>
                </a:solidFill>
              </a:rPr>
              <a:t>Throughput</a:t>
            </a:r>
          </a:p>
          <a:p>
            <a:pPr lvl="1">
              <a:spcBef>
                <a:spcPts val="0"/>
              </a:spcBef>
            </a:pPr>
            <a:r>
              <a:rPr lang="en-US" b="1">
                <a:solidFill>
                  <a:schemeClr val="bg2">
                    <a:lumMod val="50000"/>
                  </a:schemeClr>
                </a:solidFill>
              </a:rPr>
              <a:t>Reserved RU/Sec per hour</a:t>
            </a:r>
          </a:p>
          <a:p>
            <a:pPr lvl="1">
              <a:spcBef>
                <a:spcPts val="0"/>
              </a:spcBef>
            </a:pPr>
            <a:r>
              <a:rPr lang="en-US" b="1">
                <a:solidFill>
                  <a:schemeClr val="bg2">
                    <a:lumMod val="50000"/>
                  </a:schemeClr>
                </a:solidFill>
              </a:rPr>
              <a:t>$0.008 for 100 RU/Sec</a:t>
            </a:r>
          </a:p>
          <a:p>
            <a:pPr lvl="1">
              <a:spcBef>
                <a:spcPts val="0"/>
              </a:spcBef>
            </a:pPr>
            <a:r>
              <a:rPr lang="en-US" b="1">
                <a:solidFill>
                  <a:schemeClr val="bg2">
                    <a:lumMod val="50000"/>
                  </a:schemeClr>
                </a:solidFill>
              </a:rPr>
              <a:t>Minimum allowed id 400 RU/Sec</a:t>
            </a: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A4503F3-B2FD-4BDA-9D54-8921713DC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614" y="3252311"/>
            <a:ext cx="2038985" cy="6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656884FA-817B-45A6-82F2-0B42E8EF1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340" y="3326606"/>
            <a:ext cx="2481739" cy="1215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932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About Your Instructor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ZA" sz="2800" dirty="0"/>
              <a:t>Nagesh Sathrasala </a:t>
            </a:r>
          </a:p>
          <a:p>
            <a:r>
              <a:rPr lang="en-ZA" dirty="0"/>
              <a:t>Database developer. </a:t>
            </a:r>
          </a:p>
          <a:p>
            <a:r>
              <a:rPr lang="en-ZA" dirty="0"/>
              <a:t>Database administrator. </a:t>
            </a:r>
          </a:p>
          <a:p>
            <a:r>
              <a:rPr lang="en-ZA" dirty="0"/>
              <a:t>Database and Cloud Architect. 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6481149" y="2000590"/>
            <a:ext cx="4904790" cy="37020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77CD-EF2B-4E3A-ABE5-0FB7FEF2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2494080" cy="6169098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Demos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A80C2A-FF3A-4F0C-BE0D-9FDCEBC871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26080" y="431999"/>
            <a:ext cx="7419703" cy="6169098"/>
          </a:xfrm>
        </p:spPr>
        <p:txBody>
          <a:bodyPr anchor="ctr" anchorCtr="0"/>
          <a:lstStyle/>
          <a:p>
            <a:r>
              <a:rPr lang="en-US" sz="2800" dirty="0"/>
              <a:t>How to Measure Required RU’s.</a:t>
            </a:r>
          </a:p>
          <a:p>
            <a:r>
              <a:rPr lang="en-US" sz="2800" dirty="0"/>
              <a:t>Monitoring RU consumption and Alerts.</a:t>
            </a:r>
          </a:p>
          <a:p>
            <a:r>
              <a:rPr lang="en-US" sz="2800" dirty="0"/>
              <a:t>Allocating RU’s at both Database Collection level.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9296CB-D57E-4250-B604-E8E5003031C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5315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Partitioning and backup recovery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What we will cover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21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512000"/>
            <a:ext cx="8937625" cy="4679950"/>
          </a:xfrm>
        </p:spPr>
        <p:txBody>
          <a:bodyPr/>
          <a:lstStyle/>
          <a:p>
            <a:r>
              <a:rPr lang="en-US" sz="2800" dirty="0"/>
              <a:t>What is Partitioning.</a:t>
            </a:r>
          </a:p>
          <a:p>
            <a:r>
              <a:rPr lang="en-US" sz="2800" dirty="0"/>
              <a:t>Key point to note regarding Partitions</a:t>
            </a:r>
          </a:p>
          <a:p>
            <a:r>
              <a:rPr lang="en-US" sz="2800" dirty="0"/>
              <a:t>Best practices and benefits of partition.</a:t>
            </a:r>
          </a:p>
          <a:p>
            <a:r>
              <a:rPr lang="en-US" sz="2800" dirty="0"/>
              <a:t>Modeling your data for better partitioning and performance.</a:t>
            </a:r>
          </a:p>
          <a:p>
            <a:r>
              <a:rPr lang="en-US" sz="2800" dirty="0"/>
              <a:t>Cross partition Queries and how to work with them.</a:t>
            </a:r>
          </a:p>
          <a:p>
            <a:r>
              <a:rPr lang="en-US" sz="2800" dirty="0"/>
              <a:t>Automatic backup restore with Azure DB.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830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30C9-2D34-4623-AEBE-E21F42D4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Partitioning and backup recovery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BF85E-5A96-4619-A8B5-201AF9DD9E8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What is Partitioning.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944A63-9270-4FB5-8952-727AAEE0E55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22</a:t>
            </a:fld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0C6D44-DB8D-4867-B013-36AFCB820271}"/>
              </a:ext>
            </a:extLst>
          </p:cNvPr>
          <p:cNvSpPr/>
          <p:nvPr/>
        </p:nvSpPr>
        <p:spPr>
          <a:xfrm>
            <a:off x="5002306" y="2028816"/>
            <a:ext cx="5260489" cy="127676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Unlimited Auto scaled Containers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F8B6B8-30A1-4771-930C-AF67AEBAF60D}"/>
              </a:ext>
            </a:extLst>
          </p:cNvPr>
          <p:cNvSpPr/>
          <p:nvPr/>
        </p:nvSpPr>
        <p:spPr>
          <a:xfrm>
            <a:off x="821167" y="2028816"/>
            <a:ext cx="3836102" cy="127676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Partition</a:t>
            </a:r>
            <a:endParaRPr lang="en-US" sz="2000" b="1" dirty="0"/>
          </a:p>
          <a:p>
            <a:pPr algn="ctr"/>
            <a:r>
              <a:rPr lang="en-US" sz="2000" dirty="0"/>
              <a:t>Physical Fixed-capacity data store.</a:t>
            </a:r>
          </a:p>
          <a:p>
            <a:pPr algn="ctr"/>
            <a:r>
              <a:rPr lang="en-US" sz="2000" dirty="0"/>
              <a:t>Massive Scale out within a Container.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7ABACC-6FFC-43DD-87D5-B0AF61B8B3D8}"/>
              </a:ext>
            </a:extLst>
          </p:cNvPr>
          <p:cNvSpPr/>
          <p:nvPr/>
        </p:nvSpPr>
        <p:spPr>
          <a:xfrm>
            <a:off x="821167" y="3561169"/>
            <a:ext cx="1835177" cy="441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Logical Partition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54A764-D173-42D4-8410-82AD52338D56}"/>
              </a:ext>
            </a:extLst>
          </p:cNvPr>
          <p:cNvSpPr/>
          <p:nvPr/>
        </p:nvSpPr>
        <p:spPr>
          <a:xfrm>
            <a:off x="2720892" y="3561169"/>
            <a:ext cx="1936377" cy="44115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Physical Partition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C4A823-5927-4F91-A611-C833B8E10A02}"/>
              </a:ext>
            </a:extLst>
          </p:cNvPr>
          <p:cNvSpPr/>
          <p:nvPr/>
        </p:nvSpPr>
        <p:spPr>
          <a:xfrm>
            <a:off x="5002306" y="3561169"/>
            <a:ext cx="5260489" cy="248517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A4C641-8F50-4318-91AA-0484D9C99063}"/>
              </a:ext>
            </a:extLst>
          </p:cNvPr>
          <p:cNvSpPr/>
          <p:nvPr/>
        </p:nvSpPr>
        <p:spPr>
          <a:xfrm>
            <a:off x="5053783" y="4015825"/>
            <a:ext cx="1021862" cy="19166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Partition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C80811-2334-4403-8488-574EA5F6AF61}"/>
              </a:ext>
            </a:extLst>
          </p:cNvPr>
          <p:cNvSpPr/>
          <p:nvPr/>
        </p:nvSpPr>
        <p:spPr>
          <a:xfrm>
            <a:off x="6183577" y="4002323"/>
            <a:ext cx="1021863" cy="19166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Partition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EB8B93-AE1C-4830-8C31-5F6EEEF237C3}"/>
              </a:ext>
            </a:extLst>
          </p:cNvPr>
          <p:cNvSpPr/>
          <p:nvPr/>
        </p:nvSpPr>
        <p:spPr>
          <a:xfrm>
            <a:off x="7800430" y="4007023"/>
            <a:ext cx="1001900" cy="19166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Partition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A0E992-0D4A-419E-9C12-17B370D9132E}"/>
              </a:ext>
            </a:extLst>
          </p:cNvPr>
          <p:cNvSpPr/>
          <p:nvPr/>
        </p:nvSpPr>
        <p:spPr>
          <a:xfrm>
            <a:off x="8918092" y="4002323"/>
            <a:ext cx="1021862" cy="19166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Partition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AC59BC-737F-4039-83FD-5697B2D5BB5C}"/>
              </a:ext>
            </a:extLst>
          </p:cNvPr>
          <p:cNvSpPr/>
          <p:nvPr/>
        </p:nvSpPr>
        <p:spPr>
          <a:xfrm>
            <a:off x="5145407" y="5303520"/>
            <a:ext cx="822910" cy="6154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3A2F71-E651-4F89-ABD5-CDFEDA661D39}"/>
              </a:ext>
            </a:extLst>
          </p:cNvPr>
          <p:cNvSpPr/>
          <p:nvPr/>
        </p:nvSpPr>
        <p:spPr>
          <a:xfrm>
            <a:off x="7895811" y="5178240"/>
            <a:ext cx="822910" cy="740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E84EF4-BDA6-4B0E-AC86-BD3C5E045915}"/>
              </a:ext>
            </a:extLst>
          </p:cNvPr>
          <p:cNvSpPr/>
          <p:nvPr/>
        </p:nvSpPr>
        <p:spPr>
          <a:xfrm>
            <a:off x="9001282" y="5178239"/>
            <a:ext cx="822910" cy="7407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211C4D7-1D8A-4ED6-AB25-E57957A1FE19}"/>
              </a:ext>
            </a:extLst>
          </p:cNvPr>
          <p:cNvCxnSpPr>
            <a:cxnSpLocks/>
          </p:cNvCxnSpPr>
          <p:nvPr/>
        </p:nvCxnSpPr>
        <p:spPr>
          <a:xfrm>
            <a:off x="7272305" y="4877298"/>
            <a:ext cx="405114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4719881-FD1D-43FE-A178-2E75682C9719}"/>
              </a:ext>
            </a:extLst>
          </p:cNvPr>
          <p:cNvSpPr/>
          <p:nvPr/>
        </p:nvSpPr>
        <p:spPr>
          <a:xfrm>
            <a:off x="5137312" y="4877298"/>
            <a:ext cx="822910" cy="3714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42783B-006F-4114-8768-06CB9000ED90}"/>
              </a:ext>
            </a:extLst>
          </p:cNvPr>
          <p:cNvSpPr/>
          <p:nvPr/>
        </p:nvSpPr>
        <p:spPr>
          <a:xfrm>
            <a:off x="6288528" y="5277535"/>
            <a:ext cx="822910" cy="6154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0268E4-AE76-42D7-A685-78C900ECC4A8}"/>
              </a:ext>
            </a:extLst>
          </p:cNvPr>
          <p:cNvSpPr/>
          <p:nvPr/>
        </p:nvSpPr>
        <p:spPr>
          <a:xfrm>
            <a:off x="6280433" y="4432151"/>
            <a:ext cx="822910" cy="7906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Pt1</a:t>
            </a:r>
          </a:p>
        </p:txBody>
      </p:sp>
    </p:spTree>
    <p:extLst>
      <p:ext uri="{BB962C8B-B14F-4D97-AF65-F5344CB8AC3E}">
        <p14:creationId xmlns:p14="http://schemas.microsoft.com/office/powerpoint/2010/main" val="370237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3" grpId="0" animBg="1"/>
      <p:bldP spid="24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173F-34C0-4778-B870-A60F863D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Partitioning and backup recovery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DF7A5-5C32-4C8D-8DC3-99748580DA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800" dirty="0"/>
              <a:t>Partitioning in </a:t>
            </a:r>
            <a:r>
              <a:rPr lang="en-US" sz="2800" dirty="0" err="1"/>
              <a:t>CosmosDB</a:t>
            </a:r>
            <a:endParaRPr lang="en-US" sz="2800" dirty="0"/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1D936C-9F5D-4C3E-A2BA-7AA0645650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23</a:t>
            </a:fld>
            <a:endParaRPr lang="en-Z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1E336A-9829-4976-9392-A13021A8E4A4}"/>
              </a:ext>
            </a:extLst>
          </p:cNvPr>
          <p:cNvCxnSpPr/>
          <p:nvPr/>
        </p:nvCxnSpPr>
        <p:spPr>
          <a:xfrm>
            <a:off x="594360" y="3775166"/>
            <a:ext cx="11003280" cy="0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  <a:prstDash val="dash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828EE5-A22F-4654-877C-2B50072A1359}"/>
              </a:ext>
            </a:extLst>
          </p:cNvPr>
          <p:cNvSpPr txBox="1"/>
          <p:nvPr/>
        </p:nvSpPr>
        <p:spPr>
          <a:xfrm>
            <a:off x="1490684" y="2744921"/>
            <a:ext cx="1643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Cosmos DB Collection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E1E318-513F-41C0-9A2B-6B74EA72F1F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821577" y="2356127"/>
            <a:ext cx="241303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CC8846-9239-4297-AA84-318102637EF9}"/>
              </a:ext>
            </a:extLst>
          </p:cNvPr>
          <p:cNvSpPr txBox="1"/>
          <p:nvPr/>
        </p:nvSpPr>
        <p:spPr>
          <a:xfrm>
            <a:off x="5234609" y="2190895"/>
            <a:ext cx="1722782" cy="3304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Segoe UI Ligh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rPr>
              <a:t>Partition Key: User 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A7AAB6-B2F1-4AD1-B0C3-354754B076E0}"/>
              </a:ext>
            </a:extLst>
          </p:cNvPr>
          <p:cNvSpPr txBox="1"/>
          <p:nvPr/>
        </p:nvSpPr>
        <p:spPr>
          <a:xfrm>
            <a:off x="9312801" y="3392320"/>
            <a:ext cx="2743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0078D7"/>
                </a:solidFill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Logical Partitioning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7BD8E-A191-4567-99F8-82E9885DC54A}"/>
              </a:ext>
            </a:extLst>
          </p:cNvPr>
          <p:cNvSpPr txBox="1"/>
          <p:nvPr/>
        </p:nvSpPr>
        <p:spPr>
          <a:xfrm>
            <a:off x="9312801" y="3840469"/>
            <a:ext cx="2284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0078D7"/>
                </a:solidFill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Physical Partitions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87D33A-4B3E-40F3-8B62-07E771F43AD8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6096000" y="2521359"/>
            <a:ext cx="0" cy="19772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89487A-719F-49B1-89AF-44B0EFF56606}"/>
              </a:ext>
            </a:extLst>
          </p:cNvPr>
          <p:cNvSpPr txBox="1"/>
          <p:nvPr/>
        </p:nvSpPr>
        <p:spPr>
          <a:xfrm>
            <a:off x="5234609" y="4498639"/>
            <a:ext cx="1722782" cy="3304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Segoe UI Ligh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rPr>
              <a:t>hash(User ID)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0078F1-1879-447F-BA4C-0046720A4C52}"/>
              </a:ext>
            </a:extLst>
          </p:cNvPr>
          <p:cNvCxnSpPr/>
          <p:nvPr/>
        </p:nvCxnSpPr>
        <p:spPr>
          <a:xfrm>
            <a:off x="1500809" y="5441666"/>
            <a:ext cx="9190383" cy="0"/>
          </a:xfrm>
          <a:prstGeom prst="straightConnector1">
            <a:avLst/>
          </a:prstGeom>
          <a:ln w="190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2C418DD-27FF-49E1-B1EC-E338998054F5}"/>
              </a:ext>
            </a:extLst>
          </p:cNvPr>
          <p:cNvSpPr txBox="1"/>
          <p:nvPr/>
        </p:nvSpPr>
        <p:spPr>
          <a:xfrm>
            <a:off x="3300550" y="5594066"/>
            <a:ext cx="5590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0078D7"/>
                </a:solidFill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Pseudo-random distribution of data over range of possible hashed values</a:t>
            </a:r>
          </a:p>
        </p:txBody>
      </p:sp>
      <p:sp>
        <p:nvSpPr>
          <p:cNvPr id="21" name="Cylinder 513">
            <a:extLst>
              <a:ext uri="{FF2B5EF4-FFF2-40B4-BE49-F238E27FC236}">
                <a16:creationId xmlns:a16="http://schemas.microsoft.com/office/drawing/2014/main" id="{67A83582-20BE-45D1-A7AF-8CA547C9BB9E}"/>
              </a:ext>
            </a:extLst>
          </p:cNvPr>
          <p:cNvSpPr/>
          <p:nvPr/>
        </p:nvSpPr>
        <p:spPr bwMode="auto">
          <a:xfrm>
            <a:off x="2070908" y="2010014"/>
            <a:ext cx="482945" cy="634473"/>
          </a:xfrm>
          <a:prstGeom prst="can">
            <a:avLst>
              <a:gd name="adj" fmla="val 39530"/>
            </a:avLst>
          </a:prstGeom>
          <a:noFill/>
          <a:ln w="127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591708-B600-468B-B93F-EAF579BDC576}"/>
              </a:ext>
            </a:extLst>
          </p:cNvPr>
          <p:cNvCxnSpPr>
            <a:cxnSpLocks/>
          </p:cNvCxnSpPr>
          <p:nvPr/>
        </p:nvCxnSpPr>
        <p:spPr>
          <a:xfrm>
            <a:off x="6096000" y="4829103"/>
            <a:ext cx="0" cy="52231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591FB6-511D-4F5F-A3E3-AACEC3ADA898}"/>
              </a:ext>
            </a:extLst>
          </p:cNvPr>
          <p:cNvGrpSpPr/>
          <p:nvPr/>
        </p:nvGrpSpPr>
        <p:grpSpPr>
          <a:xfrm>
            <a:off x="6335385" y="4829103"/>
            <a:ext cx="1355603" cy="478771"/>
            <a:chOff x="6335385" y="4829103"/>
            <a:chExt cx="1355603" cy="478771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C0129B5-0595-4480-819B-286A8539C55F}"/>
                </a:ext>
              </a:extLst>
            </p:cNvPr>
            <p:cNvCxnSpPr>
              <a:cxnSpLocks/>
            </p:cNvCxnSpPr>
            <p:nvPr/>
          </p:nvCxnSpPr>
          <p:spPr>
            <a:xfrm>
              <a:off x="6335385" y="4829103"/>
              <a:ext cx="478771" cy="47877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88B13B9-7B4F-4310-9648-5A485071E2C5}"/>
                </a:ext>
              </a:extLst>
            </p:cNvPr>
            <p:cNvCxnSpPr>
              <a:cxnSpLocks/>
            </p:cNvCxnSpPr>
            <p:nvPr/>
          </p:nvCxnSpPr>
          <p:spPr>
            <a:xfrm>
              <a:off x="6702565" y="4829103"/>
              <a:ext cx="988423" cy="47877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BAB63B-D9A0-447E-8AB6-FA0D44006DBD}"/>
              </a:ext>
            </a:extLst>
          </p:cNvPr>
          <p:cNvCxnSpPr>
            <a:cxnSpLocks/>
          </p:cNvCxnSpPr>
          <p:nvPr/>
        </p:nvCxnSpPr>
        <p:spPr>
          <a:xfrm flipH="1">
            <a:off x="5362403" y="4829103"/>
            <a:ext cx="478771" cy="4787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E97CEE-6863-4DDF-BE1C-3EB73406752B}"/>
              </a:ext>
            </a:extLst>
          </p:cNvPr>
          <p:cNvCxnSpPr>
            <a:cxnSpLocks/>
          </p:cNvCxnSpPr>
          <p:nvPr/>
        </p:nvCxnSpPr>
        <p:spPr>
          <a:xfrm flipH="1">
            <a:off x="4485571" y="4829103"/>
            <a:ext cx="988423" cy="4787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34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/>
      <p:bldP spid="16" grpId="0"/>
      <p:bldP spid="18" grpId="0" animBg="1"/>
      <p:bldP spid="20" grpId="0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E2971-C13D-45AB-A2FB-FC0DCA94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Partitioning and backup recovery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868AF-42E8-4D52-A372-EDB115A3E0E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Key point to note regarding Partitions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F9EECF6-53A6-4101-8935-9D9068BB6C7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24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5310FC-61C6-4643-835A-35361B9071F2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512000"/>
            <a:ext cx="9088438" cy="4679950"/>
          </a:xfrm>
        </p:spPr>
        <p:txBody>
          <a:bodyPr/>
          <a:lstStyle/>
          <a:p>
            <a:r>
              <a:rPr lang="en-US" sz="2800" dirty="0"/>
              <a:t>Unlimited number of partitions.</a:t>
            </a:r>
          </a:p>
          <a:p>
            <a:r>
              <a:rPr lang="en-US" sz="2800" dirty="0"/>
              <a:t>Partition size limits.</a:t>
            </a:r>
          </a:p>
          <a:p>
            <a:r>
              <a:rPr lang="en-US" sz="2800" dirty="0"/>
              <a:t>Immutable Partition Key.</a:t>
            </a:r>
          </a:p>
          <a:p>
            <a:r>
              <a:rPr lang="en-US" sz="2800" dirty="0"/>
              <a:t>Auto Management of partitions.</a:t>
            </a:r>
          </a:p>
          <a:p>
            <a:r>
              <a:rPr lang="en-US" sz="2800" dirty="0"/>
              <a:t>What is hot partition.</a:t>
            </a:r>
          </a:p>
          <a:p>
            <a:r>
              <a:rPr lang="en-US" sz="2800" dirty="0"/>
              <a:t>Relationship between logical and physical partitions.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09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4D0A-53F1-404F-B3AD-8853B65B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Partitioning and backup recovery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46FBE-29CC-4F88-84D2-0AC63414D4D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20487" y="1006412"/>
            <a:ext cx="5032375" cy="360000"/>
          </a:xfrm>
        </p:spPr>
        <p:txBody>
          <a:bodyPr/>
          <a:lstStyle/>
          <a:p>
            <a:r>
              <a:rPr lang="en-US" sz="2400" dirty="0"/>
              <a:t>Best practices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FE738BE-A693-4C4F-BF79-75FBF5F003F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25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30F196-5848-45A5-A0C2-AE9D37830AE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512000"/>
            <a:ext cx="5032375" cy="4168775"/>
          </a:xfrm>
        </p:spPr>
        <p:txBody>
          <a:bodyPr/>
          <a:lstStyle/>
          <a:p>
            <a:r>
              <a:rPr lang="en-US" dirty="0"/>
              <a:t>Distribute requests.</a:t>
            </a:r>
          </a:p>
          <a:p>
            <a:r>
              <a:rPr lang="en-US" dirty="0"/>
              <a:t>Distribute storage.</a:t>
            </a:r>
          </a:p>
          <a:p>
            <a:r>
              <a:rPr lang="en-US" dirty="0"/>
              <a:t>Understand your application.</a:t>
            </a:r>
          </a:p>
          <a:p>
            <a:r>
              <a:rPr lang="en-US" dirty="0"/>
              <a:t>Understand top 5 quires.</a:t>
            </a:r>
          </a:p>
          <a:p>
            <a:r>
              <a:rPr lang="en-US" dirty="0"/>
              <a:t>Use Synthetic Key.</a:t>
            </a:r>
          </a:p>
          <a:p>
            <a:r>
              <a:rPr lang="en-US" dirty="0"/>
              <a:t>Build POC.</a:t>
            </a:r>
          </a:p>
          <a:p>
            <a:r>
              <a:rPr lang="en-US" dirty="0"/>
              <a:t>Too many partition Keys are fine.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8392B3-79A8-4CEA-9AE3-9F4AAD9D1DF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96000" y="1079206"/>
            <a:ext cx="5472112" cy="360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Benefits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125304-E6B9-46E3-9151-4B70B060C3F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96000" y="1510412"/>
            <a:ext cx="4869670" cy="4171950"/>
          </a:xfrm>
        </p:spPr>
        <p:txBody>
          <a:bodyPr/>
          <a:lstStyle/>
          <a:p>
            <a:r>
              <a:rPr lang="en-US" dirty="0"/>
              <a:t>Faster retrieval of data.</a:t>
            </a:r>
          </a:p>
          <a:p>
            <a:r>
              <a:rPr lang="en-US" dirty="0"/>
              <a:t>ACID properties can be achieved.</a:t>
            </a:r>
          </a:p>
          <a:p>
            <a:r>
              <a:rPr lang="en-US" dirty="0"/>
              <a:t>Server side coding is possible.</a:t>
            </a:r>
          </a:p>
          <a:p>
            <a:r>
              <a:rPr lang="en-US" dirty="0"/>
              <a:t>Multi-record transactions.</a:t>
            </a:r>
          </a:p>
          <a:p>
            <a:r>
              <a:rPr lang="en-US" dirty="0"/>
              <a:t>Unlimited growth of your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53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F17D-1ADF-4453-BE97-2F2EB8FE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Partitioning and backup recovery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13A57-B664-4800-872B-C4CF47821E5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Cross partition Queries and how to work with them.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0F5348-B853-48F3-BF9D-34F022714F0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26</a:t>
            </a:fld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C4A83-ACF4-4C2E-9EC3-5715DBCE7F4A}"/>
              </a:ext>
            </a:extLst>
          </p:cNvPr>
          <p:cNvSpPr/>
          <p:nvPr/>
        </p:nvSpPr>
        <p:spPr>
          <a:xfrm>
            <a:off x="4411307" y="2865120"/>
            <a:ext cx="2369820" cy="2141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Stored Procedures</a:t>
            </a:r>
          </a:p>
          <a:p>
            <a:pPr algn="ctr"/>
            <a:r>
              <a:rPr lang="en-US" dirty="0"/>
              <a:t>Always scoped to a</a:t>
            </a:r>
          </a:p>
          <a:p>
            <a:pPr algn="ctr"/>
            <a:r>
              <a:rPr lang="en-US" dirty="0"/>
              <a:t>single partition key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B8656A-AA71-49E2-9891-E21BA42EB8B1}"/>
              </a:ext>
            </a:extLst>
          </p:cNvPr>
          <p:cNvSpPr/>
          <p:nvPr/>
        </p:nvSpPr>
        <p:spPr>
          <a:xfrm>
            <a:off x="1430766" y="2857948"/>
            <a:ext cx="2369820" cy="2141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Queries</a:t>
            </a:r>
            <a:endParaRPr lang="en-US" dirty="0"/>
          </a:p>
          <a:p>
            <a:pPr algn="ctr"/>
            <a:r>
              <a:rPr lang="en-US" dirty="0"/>
              <a:t>Typically scoped to a</a:t>
            </a:r>
          </a:p>
          <a:p>
            <a:pPr algn="ctr"/>
            <a:r>
              <a:rPr lang="en-US" dirty="0"/>
              <a:t>single partition key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9B3212-8C65-43A7-AEF3-A420B820C272}"/>
              </a:ext>
            </a:extLst>
          </p:cNvPr>
          <p:cNvSpPr/>
          <p:nvPr/>
        </p:nvSpPr>
        <p:spPr>
          <a:xfrm>
            <a:off x="7391848" y="2865120"/>
            <a:ext cx="2369820" cy="2141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Cross-Partition</a:t>
            </a:r>
          </a:p>
          <a:p>
            <a:pPr algn="ctr"/>
            <a:r>
              <a:rPr lang="en-US" sz="2000" dirty="0"/>
              <a:t>Queries</a:t>
            </a:r>
          </a:p>
          <a:p>
            <a:pPr algn="ctr"/>
            <a:r>
              <a:rPr lang="en-US" dirty="0"/>
              <a:t>Span multiple</a:t>
            </a:r>
          </a:p>
          <a:p>
            <a:pPr algn="ctr"/>
            <a:r>
              <a:rPr lang="en-US" dirty="0"/>
              <a:t>partition keys</a:t>
            </a:r>
          </a:p>
          <a:p>
            <a:pPr algn="ctr"/>
            <a:r>
              <a:rPr lang="en-US" dirty="0"/>
              <a:t>Fan-out execution</a:t>
            </a:r>
          </a:p>
        </p:txBody>
      </p:sp>
    </p:spTree>
    <p:extLst>
      <p:ext uri="{BB962C8B-B14F-4D97-AF65-F5344CB8AC3E}">
        <p14:creationId xmlns:p14="http://schemas.microsoft.com/office/powerpoint/2010/main" val="58135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F17D-1ADF-4453-BE97-2F2EB8FE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Partitioning and backup recovery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F03ED-7E5F-4BD4-803D-CD07DD0A233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799" y="1470283"/>
            <a:ext cx="5470525" cy="360000"/>
          </a:xfrm>
        </p:spPr>
        <p:txBody>
          <a:bodyPr/>
          <a:lstStyle/>
          <a:p>
            <a:r>
              <a:rPr lang="en-US" sz="2000" dirty="0"/>
              <a:t>When to denormalized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0F5348-B853-48F3-BF9D-34F022714F0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27</a:t>
            </a:fld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13A57-B664-4800-872B-C4CF47821E5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31800" y="996349"/>
            <a:ext cx="8113087" cy="36036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Modeling your data for better partitioning and performance.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8BB09F-09E1-4C00-A671-9CB279FFCB2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873288"/>
            <a:ext cx="5472113" cy="4167187"/>
          </a:xfrm>
        </p:spPr>
        <p:txBody>
          <a:bodyPr/>
          <a:lstStyle/>
          <a:p>
            <a:r>
              <a:rPr lang="en-US" sz="2200" dirty="0"/>
              <a:t>Data from entities are queried together</a:t>
            </a:r>
          </a:p>
          <a:p>
            <a:r>
              <a:rPr lang="en-US" sz="2200" dirty="0"/>
              <a:t>Child data is dependent on a parent</a:t>
            </a:r>
          </a:p>
          <a:p>
            <a:r>
              <a:rPr lang="en-US" sz="2200" dirty="0"/>
              <a:t>1:1 relationship</a:t>
            </a:r>
          </a:p>
          <a:p>
            <a:r>
              <a:rPr lang="en-US" sz="2200" dirty="0"/>
              <a:t>Similar rate of updates – does the data change at the same pace</a:t>
            </a:r>
          </a:p>
          <a:p>
            <a:r>
              <a:rPr lang="en-US" sz="2200" dirty="0"/>
              <a:t>1:few – the set of values is bounded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Better read and plan your writes.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AEFC34-B8CE-4B0E-84A6-1F512630F45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721475" y="1516063"/>
            <a:ext cx="4853753" cy="3587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When to separate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4C4769-BD40-4BF1-BFC3-4B85D44AB75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719888" y="2020888"/>
            <a:ext cx="4853753" cy="4170362"/>
          </a:xfrm>
        </p:spPr>
        <p:txBody>
          <a:bodyPr/>
          <a:lstStyle/>
          <a:p>
            <a:r>
              <a:rPr lang="en-US" sz="2200" dirty="0"/>
              <a:t>1 : many (unbounded relationship)</a:t>
            </a:r>
          </a:p>
          <a:p>
            <a:r>
              <a:rPr lang="en-US" sz="2200" dirty="0"/>
              <a:t>many : many relationships</a:t>
            </a:r>
          </a:p>
          <a:p>
            <a:r>
              <a:rPr lang="en-US" sz="2200" dirty="0"/>
              <a:t>Data changes at different rates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Better Write, poor read.</a:t>
            </a:r>
          </a:p>
        </p:txBody>
      </p:sp>
    </p:spTree>
    <p:extLst>
      <p:ext uri="{BB962C8B-B14F-4D97-AF65-F5344CB8AC3E}">
        <p14:creationId xmlns:p14="http://schemas.microsoft.com/office/powerpoint/2010/main" val="2811337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6A06-631D-462D-8CE5-D8C4DEC6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Partitioning and backup recovery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10BEF9-2DCD-4821-A610-F3BA5C8F809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Synthetic Key or Composite Partition Key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D0477A-52DC-4BB6-9E50-593208095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741922"/>
            <a:ext cx="5399999" cy="46792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deviceId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"abc-123"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"date"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2018 }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3CB3F9-7D50-4632-A57E-F076F83862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28</a:t>
            </a:fld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60EC9-6501-459F-B7F6-EABD2141878B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6360002" y="1741921"/>
            <a:ext cx="4978558" cy="453532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deviceId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"abc-123"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"date"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2018,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partitionKey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"abc-123-2018"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2291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ED2D-2377-472F-BDC6-5DA2D17E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Partitioning and backup recovery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09F8F-A8E3-4F62-87C3-1884406EF9F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Sample Scenarios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9A41CD-DF91-4CF9-B891-25E9CD1AF36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29</a:t>
            </a:fld>
            <a:endParaRPr lang="en-Z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32C2E6-6218-4646-A27D-E9D8FE9687C4}"/>
              </a:ext>
            </a:extLst>
          </p:cNvPr>
          <p:cNvSpPr/>
          <p:nvPr/>
        </p:nvSpPr>
        <p:spPr>
          <a:xfrm>
            <a:off x="388143" y="1368000"/>
            <a:ext cx="11339513" cy="3923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Car Telemetric information:</a:t>
            </a:r>
          </a:p>
          <a:p>
            <a:pPr marL="160020" lvl="1" indent="-160020" defTabSz="762000">
              <a:lnSpc>
                <a:spcPct val="107000"/>
              </a:lnSpc>
              <a:spcAft>
                <a:spcPts val="600"/>
              </a:spcAft>
              <a:buClr>
                <a:srgbClr val="0D0D0D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A1A1A"/>
                </a:solidFill>
                <a:latin typeface="Segoe UI"/>
                <a:cs typeface="Times New Roman" panose="02020603050405020304" pitchFamily="18" charset="0"/>
              </a:rPr>
              <a:t>Vehicle Model</a:t>
            </a:r>
            <a:endParaRPr lang="en-US" sz="1600" dirty="0">
              <a:solidFill>
                <a:srgbClr val="1A1A1A"/>
              </a:solidFill>
              <a:latin typeface="Segoe UI"/>
              <a:cs typeface="Segoe UI Semilight"/>
            </a:endParaRPr>
          </a:p>
          <a:p>
            <a:pPr marL="160020" lvl="1" indent="-160020" defTabSz="762000">
              <a:lnSpc>
                <a:spcPct val="107000"/>
              </a:lnSpc>
              <a:spcAft>
                <a:spcPts val="600"/>
              </a:spcAft>
              <a:buClr>
                <a:srgbClr val="0D0D0D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A1A1A"/>
                </a:solidFill>
                <a:latin typeface="Segoe UI"/>
                <a:cs typeface="Times New Roman" panose="02020603050405020304" pitchFamily="18" charset="0"/>
              </a:rPr>
              <a:t>Current Date</a:t>
            </a:r>
            <a:endParaRPr lang="en-US" sz="1600" dirty="0">
              <a:solidFill>
                <a:srgbClr val="1A1A1A"/>
              </a:solidFill>
              <a:latin typeface="Segoe UI"/>
              <a:cs typeface="Segoe UI Semilight"/>
            </a:endParaRPr>
          </a:p>
          <a:p>
            <a:pPr marL="160020" lvl="1" indent="-160020" defTabSz="762000">
              <a:lnSpc>
                <a:spcPct val="107000"/>
              </a:lnSpc>
              <a:spcAft>
                <a:spcPts val="600"/>
              </a:spcAft>
              <a:buClr>
                <a:srgbClr val="0D0D0D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A1A1A"/>
                </a:solidFill>
                <a:latin typeface="Segoe UI"/>
                <a:cs typeface="Times New Roman" panose="02020603050405020304" pitchFamily="18" charset="0"/>
              </a:rPr>
              <a:t>Device Id</a:t>
            </a:r>
            <a:endParaRPr lang="en-US" sz="1600" dirty="0">
              <a:solidFill>
                <a:srgbClr val="1A1A1A"/>
              </a:solidFill>
              <a:latin typeface="Segoe UI"/>
              <a:cs typeface="Segoe UI Semilight"/>
            </a:endParaRPr>
          </a:p>
          <a:p>
            <a:pPr marL="160020" lvl="1" indent="-160020" defTabSz="762000">
              <a:lnSpc>
                <a:spcPct val="107000"/>
              </a:lnSpc>
              <a:spcAft>
                <a:spcPts val="600"/>
              </a:spcAft>
              <a:buClr>
                <a:srgbClr val="0D0D0D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A1A1A"/>
                </a:solidFill>
                <a:latin typeface="Segoe UI"/>
                <a:cs typeface="Segoe UI Semilight"/>
              </a:rPr>
              <a:t>Composite Key – Device ID + Current Date</a:t>
            </a:r>
          </a:p>
          <a:p>
            <a:endParaRPr lang="en-US" dirty="0"/>
          </a:p>
          <a:p>
            <a:r>
              <a:rPr lang="en-US" dirty="0"/>
              <a:t>Online Shopping:</a:t>
            </a:r>
          </a:p>
          <a:p>
            <a:pPr marL="160020" lvl="1" indent="-160020" defTabSz="762000">
              <a:lnSpc>
                <a:spcPct val="107000"/>
              </a:lnSpc>
              <a:spcAft>
                <a:spcPts val="600"/>
              </a:spcAft>
              <a:buClr>
                <a:srgbClr val="0D0D0D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A1A1A"/>
                </a:solidFill>
                <a:latin typeface="Segoe UI"/>
                <a:cs typeface="Times New Roman" panose="02020603050405020304" pitchFamily="18" charset="0"/>
              </a:rPr>
              <a:t>Customer ID</a:t>
            </a:r>
            <a:endParaRPr lang="en-US" sz="1600" dirty="0">
              <a:solidFill>
                <a:srgbClr val="1A1A1A"/>
              </a:solidFill>
              <a:latin typeface="Segoe UI"/>
              <a:cs typeface="Segoe UI Semilight"/>
            </a:endParaRPr>
          </a:p>
          <a:p>
            <a:pPr marL="160020" lvl="1" indent="-160020" defTabSz="762000">
              <a:lnSpc>
                <a:spcPct val="107000"/>
              </a:lnSpc>
              <a:spcAft>
                <a:spcPts val="600"/>
              </a:spcAft>
              <a:buClr>
                <a:srgbClr val="0D0D0D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A1A1A"/>
                </a:solidFill>
                <a:latin typeface="Segoe UI"/>
                <a:cs typeface="Times New Roman" panose="02020603050405020304" pitchFamily="18" charset="0"/>
              </a:rPr>
              <a:t>Current Date</a:t>
            </a:r>
            <a:endParaRPr lang="en-US" sz="1600" dirty="0">
              <a:solidFill>
                <a:srgbClr val="1A1A1A"/>
              </a:solidFill>
              <a:latin typeface="Segoe UI"/>
              <a:cs typeface="Segoe UI Semilight"/>
            </a:endParaRPr>
          </a:p>
          <a:p>
            <a:pPr marL="160020" lvl="1" indent="-160020" defTabSz="762000">
              <a:lnSpc>
                <a:spcPct val="107000"/>
              </a:lnSpc>
              <a:spcAft>
                <a:spcPts val="600"/>
              </a:spcAft>
              <a:buClr>
                <a:srgbClr val="0D0D0D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1A1A1A"/>
                </a:solidFill>
                <a:latin typeface="Segoe UI"/>
                <a:cs typeface="Times New Roman" panose="02020603050405020304" pitchFamily="18" charset="0"/>
              </a:rPr>
              <a:t>ZipCode</a:t>
            </a:r>
            <a:endParaRPr lang="en-US" sz="1600" dirty="0">
              <a:solidFill>
                <a:srgbClr val="1A1A1A"/>
              </a:solidFill>
              <a:latin typeface="Segoe UI"/>
              <a:cs typeface="Segoe UI Semilight"/>
            </a:endParaRPr>
          </a:p>
          <a:p>
            <a:pPr marL="160020" lvl="1" indent="-160020" defTabSz="762000">
              <a:lnSpc>
                <a:spcPct val="107000"/>
              </a:lnSpc>
              <a:spcAft>
                <a:spcPts val="600"/>
              </a:spcAft>
              <a:buClr>
                <a:srgbClr val="0D0D0D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A1A1A"/>
                </a:solidFill>
                <a:latin typeface="Segoe UI"/>
                <a:cs typeface="Segoe UI Semilight"/>
              </a:rPr>
              <a:t>Composite Key – </a:t>
            </a:r>
            <a:r>
              <a:rPr lang="en-US" sz="1600" dirty="0" err="1">
                <a:solidFill>
                  <a:srgbClr val="1A1A1A"/>
                </a:solidFill>
                <a:latin typeface="Segoe UI"/>
                <a:cs typeface="Times New Roman" panose="02020603050405020304" pitchFamily="18" charset="0"/>
              </a:rPr>
              <a:t>ZipCode</a:t>
            </a:r>
            <a:r>
              <a:rPr lang="en-US" sz="1600" dirty="0">
                <a:solidFill>
                  <a:srgbClr val="1A1A1A"/>
                </a:solidFill>
                <a:latin typeface="Segoe UI"/>
                <a:cs typeface="Segoe UI Semilight"/>
              </a:rPr>
              <a:t> + </a:t>
            </a:r>
            <a:r>
              <a:rPr lang="en-US" sz="1600" dirty="0">
                <a:solidFill>
                  <a:srgbClr val="1A1A1A"/>
                </a:solidFill>
                <a:latin typeface="Segoe UI"/>
                <a:cs typeface="Times New Roman" panose="02020603050405020304" pitchFamily="18" charset="0"/>
              </a:rPr>
              <a:t>Current Date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9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/>
              <a:t>What is NoSQL?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/>
              <a:t>Why NoSQL?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/>
              <a:t>Evolution of CosmosDB</a:t>
            </a:r>
          </a:p>
          <a:p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79247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7CEC-F97D-4001-A650-51E920B9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backup restore with Azure DB.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9DC0C4-D83F-475C-A976-AAB1AE7A189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30</a:t>
            </a:fld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A2F5EE-6B7F-43CD-B032-683FCAF4BE2B}"/>
              </a:ext>
            </a:extLst>
          </p:cNvPr>
          <p:cNvSpPr/>
          <p:nvPr/>
        </p:nvSpPr>
        <p:spPr>
          <a:xfrm>
            <a:off x="4010430" y="1898231"/>
            <a:ext cx="2783305" cy="810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Every 4 hours backups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D47B84-2DF1-41F4-AF42-F5E47C1B53CC}"/>
              </a:ext>
            </a:extLst>
          </p:cNvPr>
          <p:cNvSpPr/>
          <p:nvPr/>
        </p:nvSpPr>
        <p:spPr>
          <a:xfrm>
            <a:off x="1924957" y="3269829"/>
            <a:ext cx="2783305" cy="810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Backup to blob and replicates.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4E54A1-9B53-445C-A8E6-A646D9AEAE96}"/>
              </a:ext>
            </a:extLst>
          </p:cNvPr>
          <p:cNvSpPr/>
          <p:nvPr/>
        </p:nvSpPr>
        <p:spPr>
          <a:xfrm>
            <a:off x="5734958" y="3269829"/>
            <a:ext cx="3039979" cy="810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RU’s for Backup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B27587-3AD8-42CF-8B33-1B978CF345CF}"/>
              </a:ext>
            </a:extLst>
          </p:cNvPr>
          <p:cNvSpPr/>
          <p:nvPr/>
        </p:nvSpPr>
        <p:spPr>
          <a:xfrm>
            <a:off x="1924956" y="4432884"/>
            <a:ext cx="2783305" cy="810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to restore deleted containers.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922F73-3E80-4391-BB43-D2BEEA92C62F}"/>
              </a:ext>
            </a:extLst>
          </p:cNvPr>
          <p:cNvSpPr/>
          <p:nvPr/>
        </p:nvSpPr>
        <p:spPr>
          <a:xfrm>
            <a:off x="5734957" y="4432884"/>
            <a:ext cx="3039979" cy="810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to restore Cosmos DB account.</a:t>
            </a:r>
          </a:p>
        </p:txBody>
      </p:sp>
    </p:spTree>
    <p:extLst>
      <p:ext uri="{BB962C8B-B14F-4D97-AF65-F5344CB8AC3E}">
        <p14:creationId xmlns:p14="http://schemas.microsoft.com/office/powerpoint/2010/main" val="389017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77CD-EF2B-4E3A-ABE5-0FB7FEF2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2494080" cy="6169098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Demos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A80C2A-FF3A-4F0C-BE0D-9FDCEBC871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26080" y="431999"/>
            <a:ext cx="7419703" cy="6169098"/>
          </a:xfrm>
        </p:spPr>
        <p:txBody>
          <a:bodyPr anchor="ctr" anchorCtr="0"/>
          <a:lstStyle/>
          <a:p>
            <a:r>
              <a:rPr lang="en-US" sz="2800" dirty="0"/>
              <a:t>How to setup Partitioning.</a:t>
            </a:r>
          </a:p>
          <a:p>
            <a:r>
              <a:rPr lang="en-US" sz="2800" dirty="0"/>
              <a:t>How to work with cross partition quires.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9296CB-D57E-4250-B604-E8E5003031C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55967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What we will cover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32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6"/>
            <a:ext cx="8937625" cy="4679950"/>
          </a:xfrm>
        </p:spPr>
        <p:txBody>
          <a:bodyPr/>
          <a:lstStyle/>
          <a:p>
            <a:r>
              <a:rPr lang="en-US" sz="2800" dirty="0"/>
              <a:t>Introduction to data distribution.</a:t>
            </a:r>
          </a:p>
          <a:p>
            <a:r>
              <a:rPr lang="en-US" sz="2800" dirty="0"/>
              <a:t>How Replications works.</a:t>
            </a:r>
          </a:p>
          <a:p>
            <a:r>
              <a:rPr lang="en-US" sz="2800" dirty="0"/>
              <a:t>Key benefits and use cases.</a:t>
            </a:r>
          </a:p>
          <a:p>
            <a:r>
              <a:rPr lang="en-US" sz="2800" dirty="0"/>
              <a:t>Different options available and failover properties.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22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Introduction to data distribution.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33</a:t>
            </a:fld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96DD2-C6CA-45AC-B25E-9ECC7D36CF3E}"/>
              </a:ext>
            </a:extLst>
          </p:cNvPr>
          <p:cNvSpPr/>
          <p:nvPr/>
        </p:nvSpPr>
        <p:spPr>
          <a:xfrm>
            <a:off x="3697408" y="4473368"/>
            <a:ext cx="3039979" cy="115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Performance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B0F3E7-585B-4E96-A4D5-6663B9FC94D3}"/>
              </a:ext>
            </a:extLst>
          </p:cNvPr>
          <p:cNvSpPr/>
          <p:nvPr/>
        </p:nvSpPr>
        <p:spPr>
          <a:xfrm>
            <a:off x="1634511" y="2138648"/>
            <a:ext cx="3039979" cy="115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Availability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961B5D-3C8F-493D-BF10-0A43FEDEE218}"/>
              </a:ext>
            </a:extLst>
          </p:cNvPr>
          <p:cNvSpPr/>
          <p:nvPr/>
        </p:nvSpPr>
        <p:spPr>
          <a:xfrm>
            <a:off x="6202353" y="2138649"/>
            <a:ext cx="3039979" cy="115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Increased SLA’s</a:t>
            </a:r>
          </a:p>
        </p:txBody>
      </p:sp>
    </p:spTree>
    <p:extLst>
      <p:ext uri="{BB962C8B-B14F-4D97-AF65-F5344CB8AC3E}">
        <p14:creationId xmlns:p14="http://schemas.microsoft.com/office/powerpoint/2010/main" val="292081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How replication works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34</a:t>
            </a:fld>
            <a:endParaRPr lang="en-ZA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CD30895-231F-449D-AABA-C970690C7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60" y="1425176"/>
            <a:ext cx="11381996" cy="5364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87166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Key benefits and use cases.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35</a:t>
            </a:fld>
            <a:endParaRPr lang="en-ZA" dirty="0"/>
          </a:p>
        </p:txBody>
      </p:sp>
      <p:sp>
        <p:nvSpPr>
          <p:cNvPr id="10" name="Google Shape;107;p17">
            <a:extLst>
              <a:ext uri="{FF2B5EF4-FFF2-40B4-BE49-F238E27FC236}">
                <a16:creationId xmlns:a16="http://schemas.microsoft.com/office/drawing/2014/main" id="{0BD837A5-2227-450C-B182-B2E9FE307316}"/>
              </a:ext>
            </a:extLst>
          </p:cNvPr>
          <p:cNvSpPr txBox="1">
            <a:spLocks/>
          </p:cNvSpPr>
          <p:nvPr/>
        </p:nvSpPr>
        <p:spPr>
          <a:xfrm>
            <a:off x="431799" y="1512000"/>
            <a:ext cx="9723419" cy="49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Key benefits </a:t>
            </a:r>
          </a:p>
          <a:p>
            <a:pPr marL="742950" lvl="2" indent="-28575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Single digit latency</a:t>
            </a:r>
          </a:p>
          <a:p>
            <a:pPr marL="742950" lvl="2" indent="-28575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5 9’s availability</a:t>
            </a:r>
          </a:p>
          <a:p>
            <a:pPr marL="742950" lvl="2" indent="-28575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Flexible conflict resolution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Use Cases</a:t>
            </a:r>
          </a:p>
          <a:p>
            <a:pPr marL="742950" lvl="2" indent="-28575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Social Media apps</a:t>
            </a:r>
          </a:p>
          <a:p>
            <a:pPr marL="742950" lvl="2" indent="-28575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IoT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742950" lvl="2" indent="-28575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E-commerce</a:t>
            </a:r>
          </a:p>
          <a:p>
            <a:pPr marL="742950" lvl="2" indent="-28575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Metering and so on.</a:t>
            </a: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dk2"/>
              </a:solidFill>
            </a:endParaRP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951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Different options available and failover properties.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36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5"/>
            <a:ext cx="10142967" cy="4794597"/>
          </a:xfrm>
        </p:spPr>
        <p:txBody>
          <a:bodyPr/>
          <a:lstStyle/>
          <a:p>
            <a:pPr marL="171450" indent="-171450">
              <a:spcAft>
                <a:spcPts val="600"/>
              </a:spcAft>
            </a:pPr>
            <a:r>
              <a:rPr lang="en-US" sz="2400" dirty="0"/>
              <a:t>Trunkey Global Distribution.</a:t>
            </a:r>
          </a:p>
          <a:p>
            <a:pPr marL="171450" indent="-171450"/>
            <a:r>
              <a:rPr lang="en-US" sz="2400" dirty="0"/>
              <a:t>Multi-master and conflict resolution.</a:t>
            </a:r>
          </a:p>
          <a:p>
            <a:pPr marL="628650" lvl="1" indent="-171450">
              <a:spcBef>
                <a:spcPts val="0"/>
              </a:spcBef>
            </a:pPr>
            <a:r>
              <a:rPr lang="en-US" sz="2000" dirty="0"/>
              <a:t>Last-writer-wins (LWW)</a:t>
            </a:r>
          </a:p>
          <a:p>
            <a:pPr marL="628650" lvl="1" indent="-171450">
              <a:spcBef>
                <a:spcPts val="0"/>
              </a:spcBef>
            </a:pPr>
            <a:r>
              <a:rPr lang="en-US" sz="2000" dirty="0"/>
              <a:t>Custom – User-Defined Procedure</a:t>
            </a:r>
          </a:p>
          <a:p>
            <a:pPr marL="628650" lvl="1" indent="-171450">
              <a:spcBef>
                <a:spcPts val="0"/>
              </a:spcBef>
            </a:pPr>
            <a:r>
              <a:rPr lang="en-US" sz="2000" dirty="0"/>
              <a:t>Custom – Asynchronous</a:t>
            </a:r>
          </a:p>
          <a:p>
            <a:pPr marL="171450" indent="-171450">
              <a:spcAft>
                <a:spcPts val="600"/>
              </a:spcAft>
            </a:pPr>
            <a:r>
              <a:rPr lang="en-US" sz="2400" dirty="0"/>
              <a:t>Dynamically add and remove regions.</a:t>
            </a:r>
          </a:p>
          <a:p>
            <a:pPr marL="171450" indent="-171450">
              <a:spcAft>
                <a:spcPts val="600"/>
              </a:spcAft>
            </a:pPr>
            <a:r>
              <a:rPr lang="en-US" sz="2400" dirty="0"/>
              <a:t>Multi-homing API.</a:t>
            </a:r>
          </a:p>
          <a:p>
            <a:pPr marL="171450" indent="-171450">
              <a:spcAft>
                <a:spcPts val="600"/>
              </a:spcAft>
            </a:pPr>
            <a:r>
              <a:rPr lang="en-US" sz="2400" dirty="0"/>
              <a:t>Failover priorities.</a:t>
            </a:r>
          </a:p>
          <a:p>
            <a:pPr marL="171450" indent="-171450">
              <a:spcAft>
                <a:spcPts val="600"/>
              </a:spcAft>
            </a:pPr>
            <a:r>
              <a:rPr lang="en-US" sz="2400" dirty="0"/>
              <a:t>Auto recovery of replication.</a:t>
            </a:r>
          </a:p>
        </p:txBody>
      </p:sp>
    </p:spTree>
    <p:extLst>
      <p:ext uri="{BB962C8B-B14F-4D97-AF65-F5344CB8AC3E}">
        <p14:creationId xmlns:p14="http://schemas.microsoft.com/office/powerpoint/2010/main" val="2473265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77CD-EF2B-4E3A-ABE5-0FB7FEF2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2494080" cy="6169098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Demos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A80C2A-FF3A-4F0C-BE0D-9FDCEBC871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26080" y="431999"/>
            <a:ext cx="7419703" cy="6169098"/>
          </a:xfrm>
        </p:spPr>
        <p:txBody>
          <a:bodyPr anchor="ctr" anchorCtr="0"/>
          <a:lstStyle/>
          <a:p>
            <a:r>
              <a:rPr lang="en-US" sz="2800" dirty="0"/>
              <a:t>Setting up Geo replication.</a:t>
            </a:r>
          </a:p>
          <a:p>
            <a:r>
              <a:rPr lang="en-US" sz="2800" dirty="0"/>
              <a:t>Setting up failover priorities.</a:t>
            </a:r>
          </a:p>
          <a:p>
            <a:r>
              <a:rPr lang="en-US" sz="2800" dirty="0"/>
              <a:t>Manual Failover.</a:t>
            </a:r>
          </a:p>
          <a:p>
            <a:r>
              <a:rPr lang="en-US" sz="2800" dirty="0"/>
              <a:t>How set failover preferences in your application.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9296CB-D57E-4250-B604-E8E5003031C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56578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levels.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What we will cover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38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6"/>
            <a:ext cx="8937625" cy="4679950"/>
          </a:xfrm>
        </p:spPr>
        <p:txBody>
          <a:bodyPr/>
          <a:lstStyle/>
          <a:p>
            <a:r>
              <a:rPr lang="en-US" sz="2800" dirty="0"/>
              <a:t>Consistency Models.</a:t>
            </a:r>
          </a:p>
          <a:p>
            <a:r>
              <a:rPr lang="en-US" sz="2800" dirty="0"/>
              <a:t>Scope of Consistency models.</a:t>
            </a:r>
          </a:p>
          <a:p>
            <a:r>
              <a:rPr lang="en-US" sz="2800" dirty="0"/>
              <a:t>Tunable consistency Models.</a:t>
            </a:r>
          </a:p>
          <a:p>
            <a:r>
              <a:rPr lang="en-US" sz="2800" dirty="0"/>
              <a:t>Demo: how to switch between Consistency level.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525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levels.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39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968188"/>
            <a:ext cx="11078882" cy="5194408"/>
          </a:xfrm>
        </p:spPr>
        <p:txBody>
          <a:bodyPr/>
          <a:lstStyle/>
          <a:p>
            <a:r>
              <a:rPr lang="en-US" sz="2800" b="1" dirty="0">
                <a:solidFill>
                  <a:schemeClr val="dk2"/>
                </a:solidFill>
              </a:rPr>
              <a:t>How do you ensure consistent reads across replicas?</a:t>
            </a:r>
          </a:p>
          <a:p>
            <a:endParaRPr lang="en-US" sz="2800" b="1" dirty="0">
              <a:solidFill>
                <a:schemeClr val="dk2"/>
              </a:solidFill>
            </a:endParaRPr>
          </a:p>
          <a:p>
            <a:endParaRPr lang="en-US" sz="2800" b="1" dirty="0">
              <a:solidFill>
                <a:schemeClr val="dk2"/>
              </a:solidFill>
            </a:endParaRPr>
          </a:p>
          <a:p>
            <a:endParaRPr lang="en-US" sz="2800" b="1" dirty="0">
              <a:solidFill>
                <a:schemeClr val="dk2"/>
              </a:solidFill>
            </a:endParaRPr>
          </a:p>
          <a:p>
            <a:endParaRPr lang="en-US" sz="2800" b="1" dirty="0">
              <a:solidFill>
                <a:schemeClr val="dk2"/>
              </a:solidFill>
            </a:endParaRPr>
          </a:p>
          <a:p>
            <a:endParaRPr lang="en-US" sz="2800" b="1" dirty="0">
              <a:solidFill>
                <a:schemeClr val="dk2"/>
              </a:solidFill>
            </a:endParaRPr>
          </a:p>
          <a:p>
            <a:r>
              <a:rPr lang="en-US" sz="2800" b="1" dirty="0">
                <a:solidFill>
                  <a:schemeClr val="dk2"/>
                </a:solidFill>
              </a:rPr>
              <a:t>Replication within a region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2"/>
                </a:solidFill>
              </a:rPr>
              <a:t>- Data moves extremely fast (typically, within 1ms) between neighboring racks</a:t>
            </a:r>
          </a:p>
          <a:p>
            <a:r>
              <a:rPr lang="en-US" sz="2800" b="1" dirty="0">
                <a:solidFill>
                  <a:schemeClr val="dk2"/>
                </a:solidFill>
              </a:rPr>
              <a:t>Global replication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2"/>
                </a:solidFill>
              </a:rPr>
              <a:t>- It takes hundreds of milliseconds to move data across continents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pic>
        <p:nvPicPr>
          <p:cNvPr id="1026" name="Picture 2" descr="Consistency as a spectrum">
            <a:extLst>
              <a:ext uri="{FF2B5EF4-FFF2-40B4-BE49-F238E27FC236}">
                <a16:creationId xmlns:a16="http://schemas.microsoft.com/office/drawing/2014/main" id="{D431E953-CC55-48EA-9304-434337256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18" y="1806500"/>
            <a:ext cx="990600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49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62AE-E866-472A-9DD4-86CE9886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NoSQL and Why NoSQL?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B949399-5FE4-4330-B437-2E94E32F2D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cxnSp>
        <p:nvCxnSpPr>
          <p:cNvPr id="9" name="Google Shape;86;p15">
            <a:extLst>
              <a:ext uri="{FF2B5EF4-FFF2-40B4-BE49-F238E27FC236}">
                <a16:creationId xmlns:a16="http://schemas.microsoft.com/office/drawing/2014/main" id="{DC8F72EC-29D6-4080-BF5B-DED99A05CA70}"/>
              </a:ext>
            </a:extLst>
          </p:cNvPr>
          <p:cNvCxnSpPr/>
          <p:nvPr/>
        </p:nvCxnSpPr>
        <p:spPr>
          <a:xfrm rot="10800000">
            <a:off x="1464336" y="642600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F6949EA-F936-4730-B3F0-81BB35B74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176" y="4968299"/>
            <a:ext cx="1481789" cy="12317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1EC37B-4980-4E02-9BE8-717417713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00" y="2468891"/>
            <a:ext cx="3072210" cy="8661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1F93D0-B9E3-4496-AC78-5FA8FB777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130" y="1509994"/>
            <a:ext cx="2114120" cy="14524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2EB86F-6385-4819-8A9E-B6534B1296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000" y="1484825"/>
            <a:ext cx="2829320" cy="7716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61A3A9-4D88-4DE3-A50D-827EFBDB28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000" y="3714894"/>
            <a:ext cx="2989690" cy="1160005"/>
          </a:xfrm>
          <a:prstGeom prst="rect">
            <a:avLst/>
          </a:prstGeom>
        </p:spPr>
      </p:pic>
      <p:sp>
        <p:nvSpPr>
          <p:cNvPr id="15" name="AutoShape 2" descr="Image result for Hbase">
            <a:extLst>
              <a:ext uri="{FF2B5EF4-FFF2-40B4-BE49-F238E27FC236}">
                <a16:creationId xmlns:a16="http://schemas.microsoft.com/office/drawing/2014/main" id="{94F54242-F7BC-4194-AE03-9DE6F3691B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53350" y="35950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2874B94-47E1-4623-8774-0B0A06E18A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8938" y="1596574"/>
            <a:ext cx="2829320" cy="7184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B126DE-C3E1-47FF-A14A-F0B0CCA3FF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4065" y="2421008"/>
            <a:ext cx="2829320" cy="10894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CB9B06E-F30C-49D1-A382-50177C6F90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25543" y="3761825"/>
            <a:ext cx="2857842" cy="955063"/>
          </a:xfrm>
          <a:prstGeom prst="rect">
            <a:avLst/>
          </a:prstGeom>
        </p:spPr>
      </p:pic>
      <p:sp>
        <p:nvSpPr>
          <p:cNvPr id="19" name="AutoShape 6" descr="Image result for memcached">
            <a:extLst>
              <a:ext uri="{FF2B5EF4-FFF2-40B4-BE49-F238E27FC236}">
                <a16:creationId xmlns:a16="http://schemas.microsoft.com/office/drawing/2014/main" id="{68C14AD7-C9DC-4403-AF57-B0DD80816E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5750" y="37474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`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872A37E-A7B8-4196-97BA-BD7C0CB827C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51978"/>
          <a:stretch/>
        </p:blipFill>
        <p:spPr>
          <a:xfrm>
            <a:off x="9382995" y="1524973"/>
            <a:ext cx="1242372" cy="1199463"/>
          </a:xfrm>
          <a:prstGeom prst="rect">
            <a:avLst/>
          </a:prstGeom>
        </p:spPr>
      </p:pic>
      <p:pic>
        <p:nvPicPr>
          <p:cNvPr id="1026" name="Picture 2" descr="Image result for etcd">
            <a:extLst>
              <a:ext uri="{FF2B5EF4-FFF2-40B4-BE49-F238E27FC236}">
                <a16:creationId xmlns:a16="http://schemas.microsoft.com/office/drawing/2014/main" id="{A4271C54-1497-4944-8755-1F7972375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830" y="3415451"/>
            <a:ext cx="2646606" cy="95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545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96522"/>
            <a:ext cx="11328000" cy="432000"/>
          </a:xfrm>
        </p:spPr>
        <p:txBody>
          <a:bodyPr/>
          <a:lstStyle/>
          <a:p>
            <a:r>
              <a:rPr lang="en-US" dirty="0"/>
              <a:t>Consistence levels.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768846"/>
            <a:ext cx="11339513" cy="360000"/>
          </a:xfrm>
        </p:spPr>
        <p:txBody>
          <a:bodyPr/>
          <a:lstStyle/>
          <a:p>
            <a:r>
              <a:rPr lang="en-US" sz="2400" dirty="0"/>
              <a:t>Tunable consistency Models.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40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6"/>
            <a:ext cx="11089640" cy="4679950"/>
          </a:xfrm>
        </p:spPr>
        <p:txBody>
          <a:bodyPr/>
          <a:lstStyle/>
          <a:p>
            <a:endParaRPr lang="en-US" sz="2800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382C21-50FD-45FE-A3AA-4D39F5770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02568"/>
              </p:ext>
            </p:extLst>
          </p:nvPr>
        </p:nvGraphicFramePr>
        <p:xfrm>
          <a:off x="328136" y="3030157"/>
          <a:ext cx="11339513" cy="3222188"/>
        </p:xfrm>
        <a:graphic>
          <a:graphicData uri="http://schemas.openxmlformats.org/drawingml/2006/table">
            <a:tbl>
              <a:tblPr firstRow="1" bandRow="1"/>
              <a:tblGrid>
                <a:gridCol w="2092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0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050">
                <a:tc>
                  <a:txBody>
                    <a:bodyPr/>
                    <a:lstStyle/>
                    <a:p>
                      <a:r>
                        <a:rPr lang="en-US" sz="1800" b="1" dirty="0"/>
                        <a:t>Consistency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Guarantees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Dirty</a:t>
                      </a:r>
                      <a:r>
                        <a:rPr lang="en-US" sz="1800" b="1" baseline="0" dirty="0"/>
                        <a:t> Reads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137">
                <a:tc>
                  <a:txBody>
                    <a:bodyPr/>
                    <a:lstStyle/>
                    <a:p>
                      <a:r>
                        <a:rPr lang="en-US" sz="1600" u="none" strike="noStrike" cap="none" dirty="0">
                          <a:effectLst/>
                          <a:sym typeface="Arial"/>
                        </a:rPr>
                        <a:t>Strong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Linearizability. (Once operations completes, it will be visible to all)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Dirty reads.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948">
                <a:tc>
                  <a:txBody>
                    <a:bodyPr/>
                    <a:lstStyle/>
                    <a:p>
                      <a:r>
                        <a:rPr lang="en-US" sz="1600" u="none" strike="noStrike" cap="none" dirty="0">
                          <a:effectLst/>
                          <a:sym typeface="Arial"/>
                        </a:rPr>
                        <a:t>Bounded Staleness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Consistent Prefix. Reads lag behind writes by at most k prefixes or t 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Dirty possible bounded by time and updates.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948">
                <a:tc>
                  <a:txBody>
                    <a:bodyPr/>
                    <a:lstStyle/>
                    <a:p>
                      <a:r>
                        <a:rPr lang="en-US" sz="1600" u="none" strike="noStrike" cap="none" dirty="0">
                          <a:effectLst/>
                          <a:sym typeface="Arial"/>
                        </a:rPr>
                        <a:t>Session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Consistent Prefix. Monotonic reads, monotonic writes, read-your-writes, write-follows-reads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dirty reads for writers Dirty reads possible for other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948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Consistent Prefix</a:t>
                      </a:r>
                    </a:p>
                  </a:txBody>
                  <a:tcPr marL="121920" marR="121920" marT="91440" marB="9144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Reads will never see out of order writes (no gaps)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Dirty reads 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948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Eventual</a:t>
                      </a:r>
                    </a:p>
                  </a:txBody>
                  <a:tcPr marL="121920" marR="121920" marT="91440" marB="9144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Potential</a:t>
                      </a:r>
                      <a:r>
                        <a:rPr lang="en-US" sz="1600" baseline="0" dirty="0"/>
                        <a:t> for out of order reads. Lowes cost for reads of all consistency levels.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Stale reads possible</a:t>
                      </a:r>
                    </a:p>
                    <a:p>
                      <a:r>
                        <a:rPr lang="en-US" sz="1600" dirty="0"/>
                        <a:t>No guaranteed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Picture 2" descr="Consistency as a spectrum">
            <a:extLst>
              <a:ext uri="{FF2B5EF4-FFF2-40B4-BE49-F238E27FC236}">
                <a16:creationId xmlns:a16="http://schemas.microsoft.com/office/drawing/2014/main" id="{727D304D-F8BE-4138-AFD2-587D5373F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6" y="1169170"/>
            <a:ext cx="11339513" cy="173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850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77CD-EF2B-4E3A-ABE5-0FB7FEF2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2494080" cy="6169098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Demos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A80C2A-FF3A-4F0C-BE0D-9FDCEBC871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26080" y="431999"/>
            <a:ext cx="8606118" cy="6169098"/>
          </a:xfrm>
        </p:spPr>
        <p:txBody>
          <a:bodyPr anchor="ctr" anchorCtr="0"/>
          <a:lstStyle/>
          <a:p>
            <a:r>
              <a:rPr lang="en-US" sz="2800" dirty="0"/>
              <a:t>How to switch between Consistence level in portal.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9296CB-D57E-4250-B604-E8E5003031C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52471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What we will cover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42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6"/>
            <a:ext cx="8937625" cy="4679950"/>
          </a:xfrm>
        </p:spPr>
        <p:txBody>
          <a:bodyPr/>
          <a:lstStyle/>
          <a:p>
            <a:r>
              <a:rPr lang="en-US" sz="2800" dirty="0"/>
              <a:t>Document Database</a:t>
            </a:r>
          </a:p>
          <a:p>
            <a:r>
              <a:rPr lang="en-US" sz="2800" dirty="0"/>
              <a:t>Difference between relational and Document DB </a:t>
            </a:r>
          </a:p>
          <a:p>
            <a:r>
              <a:rPr lang="en-US" sz="2800" dirty="0"/>
              <a:t>Cosmos DB Hierarchical resource model.</a:t>
            </a:r>
          </a:p>
          <a:p>
            <a:r>
              <a:rPr lang="en-US" sz="2800" dirty="0"/>
              <a:t>Recourse Prosperities, Self-Link and URI.</a:t>
            </a:r>
          </a:p>
          <a:p>
            <a:r>
              <a:rPr lang="en-US" sz="2800" dirty="0"/>
              <a:t>SQL Operators and functions.</a:t>
            </a:r>
          </a:p>
          <a:p>
            <a:r>
              <a:rPr lang="en-US" sz="2800" dirty="0"/>
              <a:t>Data migration and Demo.</a:t>
            </a:r>
          </a:p>
          <a:p>
            <a:r>
              <a:rPr lang="en-US" sz="2800" dirty="0"/>
              <a:t>Demo Querying collections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00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A52232-9BE8-4282-981E-FA2F8946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7CABF9-B0C7-440A-9C64-C98C80D0563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Document Database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5CA52B7-69CE-44DA-9A7A-B45575B18106}"/>
              </a:ext>
            </a:extLst>
          </p:cNvPr>
          <p:cNvSpPr txBox="1">
            <a:spLocks/>
          </p:cNvSpPr>
          <p:nvPr/>
        </p:nvSpPr>
        <p:spPr>
          <a:xfrm>
            <a:off x="431800" y="1482646"/>
            <a:ext cx="8937625" cy="4679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F15984-18DC-46EE-9030-90ED50C133CA}"/>
              </a:ext>
            </a:extLst>
          </p:cNvPr>
          <p:cNvSpPr/>
          <p:nvPr/>
        </p:nvSpPr>
        <p:spPr>
          <a:xfrm>
            <a:off x="2710927" y="2440194"/>
            <a:ext cx="2429436" cy="2357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Semi-</a:t>
            </a:r>
            <a:r>
              <a:rPr lang="fr-FR" dirty="0" err="1"/>
              <a:t>structured</a:t>
            </a:r>
            <a:r>
              <a:rPr lang="fr-FR" dirty="0"/>
              <a:t> JSON</a:t>
            </a:r>
          </a:p>
          <a:p>
            <a:pPr algn="ctr"/>
            <a:r>
              <a:rPr lang="fr-FR" dirty="0"/>
              <a:t>(JavaScript Object</a:t>
            </a:r>
          </a:p>
          <a:p>
            <a:pPr algn="ctr"/>
            <a:r>
              <a:rPr lang="fr-FR" dirty="0"/>
              <a:t>Notation) documents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027CE1-0513-4237-BE8D-788E09390FD1}"/>
              </a:ext>
            </a:extLst>
          </p:cNvPr>
          <p:cNvSpPr/>
          <p:nvPr/>
        </p:nvSpPr>
        <p:spPr>
          <a:xfrm>
            <a:off x="6191120" y="2440194"/>
            <a:ext cx="2429436" cy="2357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Two API</a:t>
            </a:r>
          </a:p>
          <a:p>
            <a:pPr algn="ctr"/>
            <a:r>
              <a:rPr lang="en-US" dirty="0"/>
              <a:t>1) SQL API</a:t>
            </a:r>
          </a:p>
          <a:p>
            <a:pPr algn="ctr"/>
            <a:r>
              <a:rPr lang="en-US" dirty="0"/>
              <a:t>2) MongoDB API</a:t>
            </a:r>
          </a:p>
        </p:txBody>
      </p:sp>
    </p:spTree>
    <p:extLst>
      <p:ext uri="{BB962C8B-B14F-4D97-AF65-F5344CB8AC3E}">
        <p14:creationId xmlns:p14="http://schemas.microsoft.com/office/powerpoint/2010/main" val="263189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Difference between relational and Document DB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44</a:t>
            </a:fld>
            <a:endParaRPr lang="en-Z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6E475D-A115-4EA4-B49C-25982BB83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834356"/>
              </p:ext>
            </p:extLst>
          </p:nvPr>
        </p:nvGraphicFramePr>
        <p:xfrm>
          <a:off x="1701950" y="1859398"/>
          <a:ext cx="6642848" cy="7416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321424">
                  <a:extLst>
                    <a:ext uri="{9D8B030D-6E8A-4147-A177-3AD203B41FA5}">
                      <a16:colId xmlns:a16="http://schemas.microsoft.com/office/drawing/2014/main" val="2135995285"/>
                    </a:ext>
                  </a:extLst>
                </a:gridCol>
                <a:gridCol w="3321424">
                  <a:extLst>
                    <a:ext uri="{9D8B030D-6E8A-4147-A177-3AD203B41FA5}">
                      <a16:colId xmlns:a16="http://schemas.microsoft.com/office/drawing/2014/main" val="910785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Relational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414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2396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58B49C-8701-4EC1-8901-7E10610DB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867176"/>
              </p:ext>
            </p:extLst>
          </p:nvPr>
        </p:nvGraphicFramePr>
        <p:xfrm>
          <a:off x="1701950" y="3568876"/>
          <a:ext cx="1280160" cy="18716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333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Table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FC611F3-263F-42B3-BEF7-4A8E0E2A5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902683"/>
              </p:ext>
            </p:extLst>
          </p:nvPr>
        </p:nvGraphicFramePr>
        <p:xfrm>
          <a:off x="772310" y="3950512"/>
          <a:ext cx="92964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9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Row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Row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Row 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0547051-7EF0-4FA7-B645-F2F57AA80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221016"/>
              </p:ext>
            </p:extLst>
          </p:nvPr>
        </p:nvGraphicFramePr>
        <p:xfrm>
          <a:off x="4307990" y="2952293"/>
          <a:ext cx="1386840" cy="1304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454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Document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836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data</a:t>
                      </a:r>
                    </a:p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6069E35-134C-400B-B378-A416CBED7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085188"/>
              </p:ext>
            </p:extLst>
          </p:nvPr>
        </p:nvGraphicFramePr>
        <p:xfrm>
          <a:off x="5854850" y="3599993"/>
          <a:ext cx="1386840" cy="1304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454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Document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836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data</a:t>
                      </a:r>
                    </a:p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9391BBB-4473-4F28-BFFF-13651BBA0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459950"/>
              </p:ext>
            </p:extLst>
          </p:nvPr>
        </p:nvGraphicFramePr>
        <p:xfrm>
          <a:off x="7470290" y="3980993"/>
          <a:ext cx="1386840" cy="1304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454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Document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836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data</a:t>
                      </a:r>
                    </a:p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31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Difference between relational and Document DB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45</a:t>
            </a:fld>
            <a:endParaRPr lang="en-ZA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D4DA800-F462-45F2-8482-D529EC31F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821812"/>
              </p:ext>
            </p:extLst>
          </p:nvPr>
        </p:nvGraphicFramePr>
        <p:xfrm>
          <a:off x="1865697" y="1947657"/>
          <a:ext cx="6642848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321424">
                  <a:extLst>
                    <a:ext uri="{9D8B030D-6E8A-4147-A177-3AD203B41FA5}">
                      <a16:colId xmlns:a16="http://schemas.microsoft.com/office/drawing/2014/main" val="2135995285"/>
                    </a:ext>
                  </a:extLst>
                </a:gridCol>
                <a:gridCol w="3321424">
                  <a:extLst>
                    <a:ext uri="{9D8B030D-6E8A-4147-A177-3AD203B41FA5}">
                      <a16:colId xmlns:a16="http://schemas.microsoft.com/office/drawing/2014/main" val="910785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Relational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414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2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8588DC3-7680-454B-AB3D-21CF8B550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86067"/>
              </p:ext>
            </p:extLst>
          </p:nvPr>
        </p:nvGraphicFramePr>
        <p:xfrm>
          <a:off x="928744" y="3315483"/>
          <a:ext cx="2651760" cy="18716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62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333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Col1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Col2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Col2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Col2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F37D3DC-4F7A-4452-B3C7-B9927911C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123131"/>
              </p:ext>
            </p:extLst>
          </p:nvPr>
        </p:nvGraphicFramePr>
        <p:xfrm>
          <a:off x="4502524" y="3480584"/>
          <a:ext cx="1386840" cy="172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454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Document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83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"prop1": data,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"prop2": data,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"prop3": data,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"prop4": data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6BE900F-37FA-491B-B147-AC0C80E9C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830848"/>
              </p:ext>
            </p:extLst>
          </p:nvPr>
        </p:nvGraphicFramePr>
        <p:xfrm>
          <a:off x="6072244" y="3827929"/>
          <a:ext cx="1386840" cy="172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454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Document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83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"prop1": data,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"prop2": data,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"prop3": data,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"prop4": data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5F884CB-5F44-4B8D-BB9B-D70D47A08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455244"/>
              </p:ext>
            </p:extLst>
          </p:nvPr>
        </p:nvGraphicFramePr>
        <p:xfrm>
          <a:off x="7687684" y="4306720"/>
          <a:ext cx="1386840" cy="172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454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Document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83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"prop1": data,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"prop2": data,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"prop3": data,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"prop4": data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88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Difference between relational and Document DB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46</a:t>
            </a:fld>
            <a:endParaRPr lang="en-ZA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46D01D6-A88A-4A75-8978-713A40901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115886"/>
              </p:ext>
            </p:extLst>
          </p:nvPr>
        </p:nvGraphicFramePr>
        <p:xfrm>
          <a:off x="2177668" y="1653832"/>
          <a:ext cx="6642848" cy="1752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321424">
                  <a:extLst>
                    <a:ext uri="{9D8B030D-6E8A-4147-A177-3AD203B41FA5}">
                      <a16:colId xmlns:a16="http://schemas.microsoft.com/office/drawing/2014/main" val="2135995285"/>
                    </a:ext>
                  </a:extLst>
                </a:gridCol>
                <a:gridCol w="3321424">
                  <a:extLst>
                    <a:ext uri="{9D8B030D-6E8A-4147-A177-3AD203B41FA5}">
                      <a16:colId xmlns:a16="http://schemas.microsoft.com/office/drawing/2014/main" val="910785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Relational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414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2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Predefined and strongly typed 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Schema 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72B3547-DEC2-4EC3-A9A1-380343FF8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931535"/>
              </p:ext>
            </p:extLst>
          </p:nvPr>
        </p:nvGraphicFramePr>
        <p:xfrm>
          <a:off x="595254" y="3706836"/>
          <a:ext cx="3847653" cy="14973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1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1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333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err="1">
                          <a:sym typeface="Arial"/>
                        </a:rPr>
                        <a:t>IsActive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err="1">
                          <a:sym typeface="Arial"/>
                        </a:rPr>
                        <a:t>Dob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Black Smith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True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8/25/1974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Steve Jones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2/15/2001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Adam Clark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7/16/1983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7D1ED7B-D497-42E4-8061-0056C84D9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695612"/>
              </p:ext>
            </p:extLst>
          </p:nvPr>
        </p:nvGraphicFramePr>
        <p:xfrm>
          <a:off x="5165829" y="3706836"/>
          <a:ext cx="2021525" cy="172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454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Document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83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"id": 1,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"name": “Black Smith",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isActive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": true,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dob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": "1974-25-08"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}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66864C9-3D32-4DD1-9164-9B24D61AD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73856"/>
              </p:ext>
            </p:extLst>
          </p:nvPr>
        </p:nvGraphicFramePr>
        <p:xfrm>
          <a:off x="7267577" y="4172338"/>
          <a:ext cx="2152549" cy="1506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454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Document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83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"id": 2,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fullName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": "Steve Jones",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dob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": "2001-02-15"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}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BF1FAF3-B437-49CE-AE9E-28F9EAEBA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789005"/>
              </p:ext>
            </p:extLst>
          </p:nvPr>
        </p:nvGraphicFramePr>
        <p:xfrm>
          <a:off x="9500350" y="4103937"/>
          <a:ext cx="2096396" cy="257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454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Document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83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"id": 3,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“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fullName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":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"first": "Adam",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"last": "Clark"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},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isActive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": true,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dob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": “1983-07-16"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}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Difference between relational and Document DB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47</a:t>
            </a:fld>
            <a:endParaRPr lang="en-ZA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3EB5FCD-B23D-476D-A8D8-3868F85EA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25012"/>
              </p:ext>
            </p:extLst>
          </p:nvPr>
        </p:nvGraphicFramePr>
        <p:xfrm>
          <a:off x="1467663" y="1305560"/>
          <a:ext cx="6642848" cy="2123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321424">
                  <a:extLst>
                    <a:ext uri="{9D8B030D-6E8A-4147-A177-3AD203B41FA5}">
                      <a16:colId xmlns:a16="http://schemas.microsoft.com/office/drawing/2014/main" val="2135995285"/>
                    </a:ext>
                  </a:extLst>
                </a:gridCol>
                <a:gridCol w="3321424">
                  <a:extLst>
                    <a:ext uri="{9D8B030D-6E8A-4147-A177-3AD203B41FA5}">
                      <a16:colId xmlns:a16="http://schemas.microsoft.com/office/drawing/2014/main" val="910785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Relational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414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2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984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Predefined and strongly typed 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Schema 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376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Normalized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Typically deformalized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62382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94EA211-02E4-4C30-9B37-F6978062A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445857"/>
              </p:ext>
            </p:extLst>
          </p:nvPr>
        </p:nvGraphicFramePr>
        <p:xfrm>
          <a:off x="869493" y="4026717"/>
          <a:ext cx="3485198" cy="89249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0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333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err="1">
                          <a:sym typeface="Arial"/>
                        </a:rPr>
                        <a:t>IsActive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err="1">
                          <a:sym typeface="Arial"/>
                        </a:rPr>
                        <a:t>Dob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Black Smith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True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8/30/1974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3D294C4-6760-43EB-B064-9B7613AF6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299481"/>
              </p:ext>
            </p:extLst>
          </p:nvPr>
        </p:nvGraphicFramePr>
        <p:xfrm>
          <a:off x="1089170" y="5264306"/>
          <a:ext cx="3482340" cy="98393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333"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err="1">
                          <a:sym typeface="Arial"/>
                        </a:rPr>
                        <a:t>StockID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 err="1">
                          <a:sym typeface="Arial"/>
                        </a:rPr>
                        <a:t>UserID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baseline="0" dirty="0">
                          <a:sym typeface="Arial"/>
                        </a:rPr>
                        <a:t>Symbol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JSW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38A6E7F-FCB9-40D6-9ABE-3FC4740727E2}"/>
              </a:ext>
            </a:extLst>
          </p:cNvPr>
          <p:cNvSpPr txBox="1"/>
          <p:nvPr/>
        </p:nvSpPr>
        <p:spPr>
          <a:xfrm>
            <a:off x="633273" y="3726560"/>
            <a:ext cx="1668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FFEDC9-1C97-47D0-A1FE-FAAD452BEDA9}"/>
              </a:ext>
            </a:extLst>
          </p:cNvPr>
          <p:cNvSpPr txBox="1"/>
          <p:nvPr/>
        </p:nvSpPr>
        <p:spPr>
          <a:xfrm>
            <a:off x="869493" y="4911590"/>
            <a:ext cx="1668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Holdings Table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C7C7D43-DA0C-4642-9F8B-023EBFE39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567087"/>
              </p:ext>
            </p:extLst>
          </p:nvPr>
        </p:nvGraphicFramePr>
        <p:xfrm>
          <a:off x="6840966" y="3864965"/>
          <a:ext cx="3291840" cy="2459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8272">
                <a:tc>
                  <a:txBody>
                    <a:bodyPr/>
                    <a:lstStyle/>
                    <a:p>
                      <a:r>
                        <a:rPr lang="en-US" sz="1600" u="none" strike="noStrike" cap="none" baseline="0" dirty="0">
                          <a:sym typeface="Arial"/>
                        </a:rPr>
                        <a:t>Document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450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"id": 1,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"name": “Black Smith",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dob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": "1974-30-08",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"holdings": [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             { "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qty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": 100, "symbol": “JSW" },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             { "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qty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": 75, "symbol": “RIL" }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           ]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}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38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6E09D2-4A1B-474C-89E9-B4AB8F5CBEE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48</a:t>
            </a:fld>
            <a:endParaRPr lang="en-Z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56F914-D7F1-46E8-B135-E2C93FDA0477}"/>
              </a:ext>
            </a:extLst>
          </p:cNvPr>
          <p:cNvSpPr txBox="1">
            <a:spLocks/>
          </p:cNvSpPr>
          <p:nvPr/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Relational Vs NoSQL (non relational)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62B66C-E116-414A-AA8B-5FAD7B61AB78}"/>
              </a:ext>
            </a:extLst>
          </p:cNvPr>
          <p:cNvGrpSpPr/>
          <p:nvPr/>
        </p:nvGrpSpPr>
        <p:grpSpPr>
          <a:xfrm>
            <a:off x="567242" y="1485712"/>
            <a:ext cx="7930371" cy="2157073"/>
            <a:chOff x="588263" y="1581807"/>
            <a:chExt cx="7930371" cy="215707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368D7B-E498-4E7A-8E8E-A584B614A6C3}"/>
                </a:ext>
              </a:extLst>
            </p:cNvPr>
            <p:cNvSpPr txBox="1"/>
            <p:nvPr/>
          </p:nvSpPr>
          <p:spPr>
            <a:xfrm>
              <a:off x="588263" y="1608083"/>
              <a:ext cx="3026979" cy="21307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182880" tIns="182880" rIns="182880" bIns="0" rtlCol="0">
              <a:noAutofit/>
            </a:bodyPr>
            <a:lstStyle/>
            <a:p>
              <a:pPr algn="l"/>
              <a:r>
                <a:rPr lang="en-US" sz="20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Menu Item</a:t>
              </a:r>
            </a:p>
            <a:p>
              <a:pPr algn="l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------------</a:t>
              </a:r>
            </a:p>
            <a:p>
              <a:pPr algn="l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ID</a:t>
              </a:r>
            </a:p>
            <a:p>
              <a:pPr algn="l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Item Name</a:t>
              </a:r>
            </a:p>
            <a:p>
              <a:pPr algn="l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Item Description</a:t>
              </a:r>
            </a:p>
            <a:p>
              <a:pPr algn="l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Item Category ID</a:t>
              </a:r>
            </a:p>
            <a:p>
              <a:pPr algn="l"/>
              <a:endPara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254DF2-B75E-45D8-9C9D-283FB2BD1258}"/>
                </a:ext>
              </a:extLst>
            </p:cNvPr>
            <p:cNvSpPr txBox="1"/>
            <p:nvPr/>
          </p:nvSpPr>
          <p:spPr>
            <a:xfrm>
              <a:off x="5491655" y="1581807"/>
              <a:ext cx="3026979" cy="182091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182880" tIns="182880" rIns="0" bIns="0" rtlCol="0">
              <a:noAutofit/>
            </a:bodyPr>
            <a:lstStyle/>
            <a:p>
              <a:pPr algn="l"/>
              <a:r>
                <a:rPr lang="en-US" sz="20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Category</a:t>
              </a:r>
            </a:p>
            <a:p>
              <a:pPr algn="l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------------</a:t>
              </a:r>
            </a:p>
            <a:p>
              <a:pPr algn="l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ID</a:t>
              </a:r>
            </a:p>
            <a:p>
              <a:pPr algn="l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Category Name</a:t>
              </a:r>
            </a:p>
            <a:p>
              <a:pPr algn="l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Category Description</a:t>
              </a:r>
            </a:p>
            <a:p>
              <a:pPr algn="l"/>
              <a:endPara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63C593-E416-4DCB-A38F-D6C8F5041D0A}"/>
                </a:ext>
              </a:extLst>
            </p:cNvPr>
            <p:cNvSpPr/>
            <p:nvPr/>
          </p:nvSpPr>
          <p:spPr bwMode="auto">
            <a:xfrm>
              <a:off x="3615242" y="2396359"/>
              <a:ext cx="1876413" cy="63062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A8F6EDA-B229-4994-8594-5EF7BEB66B07}"/>
              </a:ext>
            </a:extLst>
          </p:cNvPr>
          <p:cNvSpPr/>
          <p:nvPr/>
        </p:nvSpPr>
        <p:spPr>
          <a:xfrm>
            <a:off x="567242" y="4117299"/>
            <a:ext cx="74794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"ID": 1,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en-US" sz="1800" dirty="0" err="1">
                <a:latin typeface="Consolas" panose="020B0609020204030204" pitchFamily="49" charset="0"/>
              </a:rPr>
              <a:t>ItemName</a:t>
            </a:r>
            <a:r>
              <a:rPr lang="en-US" sz="1800" dirty="0">
                <a:latin typeface="Consolas" panose="020B0609020204030204" pitchFamily="49" charset="0"/>
              </a:rPr>
              <a:t>": "hamburger",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en-US" sz="1800" dirty="0" err="1">
                <a:latin typeface="Consolas" panose="020B0609020204030204" pitchFamily="49" charset="0"/>
              </a:rPr>
              <a:t>ItemDescription</a:t>
            </a:r>
            <a:r>
              <a:rPr lang="en-US" sz="1800" dirty="0">
                <a:latin typeface="Consolas" panose="020B0609020204030204" pitchFamily="49" charset="0"/>
              </a:rPr>
              <a:t>": "cheeseburger, no cheese",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“</a:t>
            </a:r>
            <a:r>
              <a:rPr lang="en-US" sz="1800" dirty="0" err="1">
                <a:latin typeface="Consolas" panose="020B0609020204030204" pitchFamily="49" charset="0"/>
              </a:rPr>
              <a:t>CategoryId</a:t>
            </a:r>
            <a:r>
              <a:rPr lang="en-US" sz="1800" dirty="0">
                <a:latin typeface="Consolas" panose="020B0609020204030204" pitchFamily="49" charset="0"/>
              </a:rPr>
              <a:t>": 5,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"Category": "sandwiches"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en-US" sz="1800" dirty="0" err="1">
                <a:latin typeface="Consolas" panose="020B0609020204030204" pitchFamily="49" charset="0"/>
              </a:rPr>
              <a:t>CategoryDescription</a:t>
            </a:r>
            <a:r>
              <a:rPr lang="en-US" sz="1800" dirty="0">
                <a:latin typeface="Consolas" panose="020B0609020204030204" pitchFamily="49" charset="0"/>
              </a:rPr>
              <a:t>": "2 pieces of bread + filling"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en-US" sz="18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99025-D9FB-4922-BFE7-C64DA08A70E4}"/>
              </a:ext>
            </a:extLst>
          </p:cNvPr>
          <p:cNvSpPr txBox="1"/>
          <p:nvPr/>
        </p:nvSpPr>
        <p:spPr>
          <a:xfrm>
            <a:off x="8700677" y="1934505"/>
            <a:ext cx="302697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Relational modelling – Each menu item has a reference to a category.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3F9270-DA0E-40B7-9867-E20E30C4DDEA}"/>
              </a:ext>
            </a:extLst>
          </p:cNvPr>
          <p:cNvSpPr txBox="1"/>
          <p:nvPr/>
        </p:nvSpPr>
        <p:spPr>
          <a:xfrm>
            <a:off x="8700677" y="4655908"/>
            <a:ext cx="290610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Non-relational modeling – each menu item is a self-contained document</a:t>
            </a:r>
          </a:p>
        </p:txBody>
      </p:sp>
    </p:spTree>
    <p:extLst>
      <p:ext uri="{BB962C8B-B14F-4D97-AF65-F5344CB8AC3E}">
        <p14:creationId xmlns:p14="http://schemas.microsoft.com/office/powerpoint/2010/main" val="195566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82C01B6-1BA8-4642-9246-68BAA29CB925}"/>
              </a:ext>
            </a:extLst>
          </p:cNvPr>
          <p:cNvCxnSpPr>
            <a:cxnSpLocks/>
            <a:stCxn id="27" idx="2"/>
            <a:endCxn id="32" idx="1"/>
          </p:cNvCxnSpPr>
          <p:nvPr/>
        </p:nvCxnSpPr>
        <p:spPr>
          <a:xfrm rot="16200000" flipH="1">
            <a:off x="1759921" y="3097333"/>
            <a:ext cx="761641" cy="413199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008030E-A2D6-4131-B92E-794937543746}"/>
              </a:ext>
            </a:extLst>
          </p:cNvPr>
          <p:cNvCxnSpPr>
            <a:cxnSpLocks/>
            <a:stCxn id="32" idx="2"/>
            <a:endCxn id="36" idx="1"/>
          </p:cNvCxnSpPr>
          <p:nvPr/>
        </p:nvCxnSpPr>
        <p:spPr>
          <a:xfrm rot="16200000" flipH="1">
            <a:off x="2686033" y="4038193"/>
            <a:ext cx="761641" cy="533171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3EDEDC2-3370-4F8A-B695-51AABC27CA2F}"/>
              </a:ext>
            </a:extLst>
          </p:cNvPr>
          <p:cNvSpPr/>
          <p:nvPr/>
        </p:nvSpPr>
        <p:spPr>
          <a:xfrm>
            <a:off x="1481215" y="2444703"/>
            <a:ext cx="905854" cy="478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rPr>
              <a:t>Account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5317F89-847D-4CBC-94D8-AAA28CAB8187}"/>
              </a:ext>
            </a:extLst>
          </p:cNvPr>
          <p:cNvCxnSpPr>
            <a:cxnSpLocks/>
            <a:stCxn id="36" idx="2"/>
            <a:endCxn id="40" idx="1"/>
          </p:cNvCxnSpPr>
          <p:nvPr/>
        </p:nvCxnSpPr>
        <p:spPr>
          <a:xfrm rot="16200000" flipH="1">
            <a:off x="3672130" y="5039040"/>
            <a:ext cx="761642" cy="533171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B469B9-144C-4BC5-91B3-C711FC0E6E06}"/>
              </a:ext>
            </a:extLst>
          </p:cNvPr>
          <p:cNvGrpSpPr/>
          <p:nvPr/>
        </p:nvGrpSpPr>
        <p:grpSpPr>
          <a:xfrm>
            <a:off x="2347341" y="3319107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9CCF0B1-0F6A-4B33-95A8-B1BE2AAE829B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636140D-E91F-46D5-AD57-917F4590E51A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A1F10C4-0805-4F6A-90B3-47378CBCE418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1B378C9-1E48-4C87-A1D3-71EA4C43E56D}"/>
              </a:ext>
            </a:extLst>
          </p:cNvPr>
          <p:cNvGrpSpPr/>
          <p:nvPr/>
        </p:nvGrpSpPr>
        <p:grpSpPr>
          <a:xfrm>
            <a:off x="3333439" y="4319953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F4FEF22-540E-45C9-BF37-429E97E5CD72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9712CC0-5745-44B2-AE5F-9E8C36AFE18F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46840-B7E1-4C53-AC1C-732B9B209A95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Container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C8B4E2-CBFF-4D16-8B9A-1CB9C01190A2}"/>
              </a:ext>
            </a:extLst>
          </p:cNvPr>
          <p:cNvGrpSpPr/>
          <p:nvPr/>
        </p:nvGrpSpPr>
        <p:grpSpPr>
          <a:xfrm>
            <a:off x="4319537" y="5320800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1B8CF7F-A510-4A9C-AF5E-913936AC2D62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5BF91BE-7ACE-4421-AD95-A0F4F7BAF6E4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5D6AC8F-9082-4EAF-AB1A-195FE2351353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Item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01517B-73DA-4DC7-8DA1-2E86BA2A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 DB Hierarchical resource model.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25CAA-EC6F-450B-A6A8-1E433C7DC8C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sz="2400" dirty="0"/>
              <a:t>Resource Model URI and Credentials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22263F-C0DD-46A6-A95B-4A6496CCEEEF}"/>
              </a:ext>
            </a:extLst>
          </p:cNvPr>
          <p:cNvSpPr/>
          <p:nvPr/>
        </p:nvSpPr>
        <p:spPr>
          <a:xfrm>
            <a:off x="1274825" y="2299344"/>
            <a:ext cx="1318634" cy="769122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267B5E-DDAD-4315-8E57-6FF0EE16ABCE}"/>
              </a:ext>
            </a:extLst>
          </p:cNvPr>
          <p:cNvSpPr txBox="1"/>
          <p:nvPr/>
        </p:nvSpPr>
        <p:spPr>
          <a:xfrm>
            <a:off x="7473749" y="2432224"/>
            <a:ext cx="1820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********.azure.com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B71DDA-078D-48CB-9DEC-6D4EF95ACB0D}"/>
              </a:ext>
            </a:extLst>
          </p:cNvPr>
          <p:cNvSpPr txBox="1"/>
          <p:nvPr/>
        </p:nvSpPr>
        <p:spPr>
          <a:xfrm>
            <a:off x="7473749" y="3600549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1600" dirty="0">
                <a:solidFill>
                  <a:srgbClr val="0078D7"/>
                </a:solidFill>
                <a:latin typeface="Segoe UI Semilight"/>
              </a:rPr>
              <a:t>C2y6yDjf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…</a:t>
            </a:r>
          </a:p>
        </p:txBody>
      </p:sp>
      <p:sp>
        <p:nvSpPr>
          <p:cNvPr id="41" name="key">
            <a:extLst>
              <a:ext uri="{FF2B5EF4-FFF2-40B4-BE49-F238E27FC236}">
                <a16:creationId xmlns:a16="http://schemas.microsoft.com/office/drawing/2014/main" id="{B82355C6-6582-4D46-A87C-3339F353BB2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78551" y="3560646"/>
            <a:ext cx="417808" cy="415664"/>
          </a:xfrm>
          <a:custGeom>
            <a:avLst/>
            <a:gdLst>
              <a:gd name="T0" fmla="*/ 175 w 330"/>
              <a:gd name="T1" fmla="*/ 198 h 328"/>
              <a:gd name="T2" fmla="*/ 109 w 330"/>
              <a:gd name="T3" fmla="*/ 220 h 328"/>
              <a:gd name="T4" fmla="*/ 0 w 330"/>
              <a:gd name="T5" fmla="*/ 110 h 328"/>
              <a:gd name="T6" fmla="*/ 109 w 330"/>
              <a:gd name="T7" fmla="*/ 0 h 328"/>
              <a:gd name="T8" fmla="*/ 219 w 330"/>
              <a:gd name="T9" fmla="*/ 110 h 328"/>
              <a:gd name="T10" fmla="*/ 214 w 330"/>
              <a:gd name="T11" fmla="*/ 143 h 328"/>
              <a:gd name="T12" fmla="*/ 330 w 330"/>
              <a:gd name="T13" fmla="*/ 258 h 328"/>
              <a:gd name="T14" fmla="*/ 330 w 330"/>
              <a:gd name="T15" fmla="*/ 328 h 328"/>
              <a:gd name="T16" fmla="*/ 264 w 330"/>
              <a:gd name="T17" fmla="*/ 328 h 328"/>
              <a:gd name="T18" fmla="*/ 264 w 330"/>
              <a:gd name="T19" fmla="*/ 283 h 328"/>
              <a:gd name="T20" fmla="*/ 221 w 330"/>
              <a:gd name="T21" fmla="*/ 283 h 328"/>
              <a:gd name="T22" fmla="*/ 221 w 330"/>
              <a:gd name="T23" fmla="*/ 239 h 328"/>
              <a:gd name="T24" fmla="*/ 175 w 330"/>
              <a:gd name="T25" fmla="*/ 239 h 328"/>
              <a:gd name="T26" fmla="*/ 175 w 330"/>
              <a:gd name="T27" fmla="*/ 198 h 328"/>
              <a:gd name="T28" fmla="*/ 76 w 330"/>
              <a:gd name="T29" fmla="*/ 91 h 328"/>
              <a:gd name="T30" fmla="*/ 91 w 330"/>
              <a:gd name="T31" fmla="*/ 76 h 328"/>
              <a:gd name="T32" fmla="*/ 76 w 330"/>
              <a:gd name="T33" fmla="*/ 60 h 328"/>
              <a:gd name="T34" fmla="*/ 60 w 330"/>
              <a:gd name="T35" fmla="*/ 76 h 328"/>
              <a:gd name="T36" fmla="*/ 76 w 330"/>
              <a:gd name="T37" fmla="*/ 91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0" h="328">
                <a:moveTo>
                  <a:pt x="175" y="198"/>
                </a:moveTo>
                <a:cubicBezTo>
                  <a:pt x="157" y="212"/>
                  <a:pt x="134" y="220"/>
                  <a:pt x="109" y="220"/>
                </a:cubicBezTo>
                <a:cubicBezTo>
                  <a:pt x="49" y="220"/>
                  <a:pt x="0" y="171"/>
                  <a:pt x="0" y="110"/>
                </a:cubicBezTo>
                <a:cubicBezTo>
                  <a:pt x="0" y="49"/>
                  <a:pt x="49" y="0"/>
                  <a:pt x="109" y="0"/>
                </a:cubicBezTo>
                <a:cubicBezTo>
                  <a:pt x="170" y="0"/>
                  <a:pt x="219" y="49"/>
                  <a:pt x="219" y="110"/>
                </a:cubicBezTo>
                <a:cubicBezTo>
                  <a:pt x="219" y="122"/>
                  <a:pt x="217" y="133"/>
                  <a:pt x="214" y="143"/>
                </a:cubicBezTo>
                <a:cubicBezTo>
                  <a:pt x="330" y="258"/>
                  <a:pt x="330" y="258"/>
                  <a:pt x="330" y="258"/>
                </a:cubicBezTo>
                <a:cubicBezTo>
                  <a:pt x="330" y="328"/>
                  <a:pt x="330" y="328"/>
                  <a:pt x="330" y="328"/>
                </a:cubicBezTo>
                <a:cubicBezTo>
                  <a:pt x="264" y="328"/>
                  <a:pt x="264" y="328"/>
                  <a:pt x="264" y="328"/>
                </a:cubicBezTo>
                <a:cubicBezTo>
                  <a:pt x="264" y="283"/>
                  <a:pt x="264" y="283"/>
                  <a:pt x="264" y="283"/>
                </a:cubicBezTo>
                <a:cubicBezTo>
                  <a:pt x="221" y="283"/>
                  <a:pt x="221" y="283"/>
                  <a:pt x="221" y="283"/>
                </a:cubicBezTo>
                <a:cubicBezTo>
                  <a:pt x="221" y="239"/>
                  <a:pt x="221" y="239"/>
                  <a:pt x="221" y="239"/>
                </a:cubicBezTo>
                <a:cubicBezTo>
                  <a:pt x="175" y="239"/>
                  <a:pt x="175" y="239"/>
                  <a:pt x="175" y="239"/>
                </a:cubicBezTo>
                <a:lnTo>
                  <a:pt x="175" y="198"/>
                </a:lnTo>
                <a:close/>
                <a:moveTo>
                  <a:pt x="76" y="91"/>
                </a:moveTo>
                <a:cubicBezTo>
                  <a:pt x="84" y="91"/>
                  <a:pt x="91" y="84"/>
                  <a:pt x="91" y="76"/>
                </a:cubicBezTo>
                <a:cubicBezTo>
                  <a:pt x="91" y="67"/>
                  <a:pt x="84" y="60"/>
                  <a:pt x="76" y="60"/>
                </a:cubicBezTo>
                <a:cubicBezTo>
                  <a:pt x="67" y="60"/>
                  <a:pt x="60" y="67"/>
                  <a:pt x="60" y="76"/>
                </a:cubicBezTo>
                <a:cubicBezTo>
                  <a:pt x="60" y="84"/>
                  <a:pt x="67" y="91"/>
                  <a:pt x="76" y="91"/>
                </a:cubicBezTo>
                <a:close/>
              </a:path>
            </a:pathLst>
          </a:custGeom>
          <a:noFill/>
          <a:ln w="12700" cap="rnd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8D66993-16E3-4C48-AB0B-7CC02178C5CC}"/>
              </a:ext>
            </a:extLst>
          </p:cNvPr>
          <p:cNvGrpSpPr/>
          <p:nvPr/>
        </p:nvGrpSpPr>
        <p:grpSpPr>
          <a:xfrm>
            <a:off x="6683053" y="2384717"/>
            <a:ext cx="433568" cy="433568"/>
            <a:chOff x="11679011" y="5307417"/>
            <a:chExt cx="457200" cy="4572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5C2A02C-6C6B-4B7C-B444-0FEF9E89DC34}"/>
                </a:ext>
              </a:extLst>
            </p:cNvPr>
            <p:cNvSpPr/>
            <p:nvPr/>
          </p:nvSpPr>
          <p:spPr bwMode="auto">
            <a:xfrm>
              <a:off x="11679011" y="5307417"/>
              <a:ext cx="457200" cy="457200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8EEC095-47C7-4B28-847E-C02C84F4D7F8}"/>
                </a:ext>
              </a:extLst>
            </p:cNvPr>
            <p:cNvSpPr/>
            <p:nvPr/>
          </p:nvSpPr>
          <p:spPr bwMode="auto">
            <a:xfrm>
              <a:off x="11794036" y="5307417"/>
              <a:ext cx="228600" cy="457200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E29F778-CD8E-43AD-835E-8A18866E641C}"/>
                </a:ext>
              </a:extLst>
            </p:cNvPr>
            <p:cNvCxnSpPr/>
            <p:nvPr/>
          </p:nvCxnSpPr>
          <p:spPr>
            <a:xfrm>
              <a:off x="11679011" y="5536017"/>
              <a:ext cx="457200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1E20B9B-B126-49AE-923F-19BD34221816}"/>
                </a:ext>
              </a:extLst>
            </p:cNvPr>
            <p:cNvCxnSpPr>
              <a:cxnSpLocks/>
            </p:cNvCxnSpPr>
            <p:nvPr/>
          </p:nvCxnSpPr>
          <p:spPr>
            <a:xfrm>
              <a:off x="11706226" y="5648676"/>
              <a:ext cx="402770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4ED7FB8-E2CA-4E9D-999D-E748C3FD4AF4}"/>
                </a:ext>
              </a:extLst>
            </p:cNvPr>
            <p:cNvCxnSpPr>
              <a:cxnSpLocks/>
            </p:cNvCxnSpPr>
            <p:nvPr/>
          </p:nvCxnSpPr>
          <p:spPr>
            <a:xfrm>
              <a:off x="11706226" y="5422168"/>
              <a:ext cx="402770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3162416-BEFB-4026-9BCF-569037F86C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08336" y="5307417"/>
              <a:ext cx="0" cy="45720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4E9872-51F0-4044-A89E-A5528B685455}"/>
              </a:ext>
            </a:extLst>
          </p:cNvPr>
          <p:cNvCxnSpPr>
            <a:cxnSpLocks/>
          </p:cNvCxnSpPr>
          <p:nvPr/>
        </p:nvCxnSpPr>
        <p:spPr>
          <a:xfrm>
            <a:off x="2539316" y="2606011"/>
            <a:ext cx="380038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03CD88DC-753C-49B1-B313-BE82254E8B3E}"/>
              </a:ext>
            </a:extLst>
          </p:cNvPr>
          <p:cNvSpPr/>
          <p:nvPr/>
        </p:nvSpPr>
        <p:spPr>
          <a:xfrm>
            <a:off x="6393845" y="2166852"/>
            <a:ext cx="107210" cy="2014300"/>
          </a:xfrm>
          <a:prstGeom prst="leftBracket">
            <a:avLst>
              <a:gd name="adj" fmla="val 3385"/>
            </a:avLst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0" name="Slide Number Placeholder 7">
            <a:extLst>
              <a:ext uri="{FF2B5EF4-FFF2-40B4-BE49-F238E27FC236}">
                <a16:creationId xmlns:a16="http://schemas.microsoft.com/office/drawing/2014/main" id="{740269C9-B6CA-4DDD-B83A-938F0F3CD70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49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0871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56127A-5820-4EA8-AB08-34A50B03F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780" y="1764589"/>
            <a:ext cx="8167240" cy="5093411"/>
          </a:xfrm>
          <a:prstGeom prst="rect">
            <a:avLst/>
          </a:prstGeom>
        </p:spPr>
      </p:pic>
      <p:sp>
        <p:nvSpPr>
          <p:cNvPr id="5" name="Google Shape;107;p17">
            <a:extLst>
              <a:ext uri="{FF2B5EF4-FFF2-40B4-BE49-F238E27FC236}">
                <a16:creationId xmlns:a16="http://schemas.microsoft.com/office/drawing/2014/main" id="{2FE45D0F-1665-4A84-8024-D7306034AF14}"/>
              </a:ext>
            </a:extLst>
          </p:cNvPr>
          <p:cNvSpPr txBox="1">
            <a:spLocks/>
          </p:cNvSpPr>
          <p:nvPr/>
        </p:nvSpPr>
        <p:spPr>
          <a:xfrm>
            <a:off x="38841" y="29551"/>
            <a:ext cx="2696400" cy="71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spcAft>
                <a:spcPts val="2133"/>
              </a:spcAft>
              <a:buNone/>
            </a:pPr>
            <a:r>
              <a:rPr lang="en-US" sz="2400" dirty="0">
                <a:solidFill>
                  <a:schemeClr val="dk2"/>
                </a:solidFill>
              </a:rPr>
              <a:t>3 Vs of Big Data</a:t>
            </a:r>
          </a:p>
        </p:txBody>
      </p:sp>
      <p:sp>
        <p:nvSpPr>
          <p:cNvPr id="6" name="Google Shape;107;p17">
            <a:extLst>
              <a:ext uri="{FF2B5EF4-FFF2-40B4-BE49-F238E27FC236}">
                <a16:creationId xmlns:a16="http://schemas.microsoft.com/office/drawing/2014/main" id="{11E4C642-69F5-4A00-999F-2FE262EA624B}"/>
              </a:ext>
            </a:extLst>
          </p:cNvPr>
          <p:cNvSpPr txBox="1">
            <a:spLocks/>
          </p:cNvSpPr>
          <p:nvPr/>
        </p:nvSpPr>
        <p:spPr>
          <a:xfrm>
            <a:off x="9627083" y="29551"/>
            <a:ext cx="2696400" cy="1640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buNone/>
            </a:pPr>
            <a:r>
              <a:rPr lang="en-US" sz="2400" dirty="0">
                <a:solidFill>
                  <a:schemeClr val="dk2"/>
                </a:solidFill>
              </a:rPr>
              <a:t>Volume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2"/>
                </a:solidFill>
              </a:rPr>
              <a:t>Verity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2"/>
                </a:solidFill>
              </a:rPr>
              <a:t>Velocity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638714-4E79-41A2-AC1B-AF8C6045A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751" y="2868706"/>
            <a:ext cx="5217981" cy="33707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6B57E7-6B6D-4201-A6F6-5E07A4EF2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75" y="647611"/>
            <a:ext cx="1073867" cy="13073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2F363E-1C07-485A-AFBF-D9B0A1C19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1992" y="647611"/>
            <a:ext cx="1625619" cy="1307316"/>
          </a:xfrm>
          <a:prstGeom prst="rect">
            <a:avLst/>
          </a:prstGeom>
        </p:spPr>
      </p:pic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BF743209-C451-4983-8330-CA14C56A17EA}"/>
              </a:ext>
            </a:extLst>
          </p:cNvPr>
          <p:cNvSpPr txBox="1">
            <a:spLocks/>
          </p:cNvSpPr>
          <p:nvPr/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5313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BFD60244-EC68-47B1-9FCA-BA3C85B1D6BE}"/>
              </a:ext>
            </a:extLst>
          </p:cNvPr>
          <p:cNvSpPr/>
          <p:nvPr/>
        </p:nvSpPr>
        <p:spPr>
          <a:xfrm>
            <a:off x="2200937" y="3236971"/>
            <a:ext cx="1318634" cy="769122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14480-1344-4054-9F65-B09EC9F2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 DB Hierarchical resource model.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997A0-0433-42CD-9B27-164902D8200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Database Representations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93E5B90-0217-4DCE-90CC-8F0EF553FACD}"/>
              </a:ext>
            </a:extLst>
          </p:cNvPr>
          <p:cNvCxnSpPr>
            <a:cxnSpLocks/>
            <a:stCxn id="18" idx="2"/>
            <a:endCxn id="23" idx="1"/>
          </p:cNvCxnSpPr>
          <p:nvPr/>
        </p:nvCxnSpPr>
        <p:spPr>
          <a:xfrm rot="16200000" flipH="1">
            <a:off x="1759921" y="3097333"/>
            <a:ext cx="761641" cy="413199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3F01C6E-268F-472F-BC7E-75613EDE606B}"/>
              </a:ext>
            </a:extLst>
          </p:cNvPr>
          <p:cNvCxnSpPr>
            <a:cxnSpLocks/>
            <a:stCxn id="23" idx="2"/>
            <a:endCxn id="37" idx="0"/>
          </p:cNvCxnSpPr>
          <p:nvPr/>
        </p:nvCxnSpPr>
        <p:spPr>
          <a:xfrm rot="16200000" flipH="1">
            <a:off x="3155306" y="3568921"/>
            <a:ext cx="395994" cy="110607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99FDBD4-51A7-4271-ACC2-DFFA8839E3AE}"/>
              </a:ext>
            </a:extLst>
          </p:cNvPr>
          <p:cNvSpPr/>
          <p:nvPr/>
        </p:nvSpPr>
        <p:spPr>
          <a:xfrm>
            <a:off x="1481215" y="2444703"/>
            <a:ext cx="905854" cy="478410"/>
          </a:xfrm>
          <a:prstGeom prst="rect">
            <a:avLst/>
          </a:prstGeom>
          <a:grpFill/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rPr>
              <a:t>Account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D1A26A-0205-4C78-9E0A-6700851B392C}"/>
              </a:ext>
            </a:extLst>
          </p:cNvPr>
          <p:cNvGrpSpPr/>
          <p:nvPr/>
        </p:nvGrpSpPr>
        <p:grpSpPr>
          <a:xfrm>
            <a:off x="2347341" y="3319107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7ED33FE-A327-4794-ACBD-8D4638F36890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F344DA-552F-4B84-BDFD-5F459E634F6A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BA4EFC-8F4E-4949-94BB-55EB5ED09E96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8EF24FE-A302-4341-838E-053723EF4AEA}"/>
              </a:ext>
            </a:extLst>
          </p:cNvPr>
          <p:cNvGrpSpPr/>
          <p:nvPr/>
        </p:nvGrpSpPr>
        <p:grpSpPr>
          <a:xfrm>
            <a:off x="3333439" y="4319953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D6F05D9-EFC6-40E3-A592-A25C31FE14B9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E327580-D2C7-47CB-9BAE-D77EF15A8BA5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1286542-C5DD-431E-98D6-0E54B8F492A7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Container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EBDE742-2481-4929-9A3B-1847D5BB5640}"/>
              </a:ext>
            </a:extLst>
          </p:cNvPr>
          <p:cNvGrpSpPr/>
          <p:nvPr/>
        </p:nvGrpSpPr>
        <p:grpSpPr>
          <a:xfrm>
            <a:off x="4319537" y="5320800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E661DF9-6F83-48FA-ACDC-2DB780B510DA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FE15CE8-846E-45CF-8455-4B8880A326E4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65060A7-AB94-4B5F-975C-008BC27FF2D5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Item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68E5A11-97E0-4117-B70D-67A6089FBA86}"/>
              </a:ext>
            </a:extLst>
          </p:cNvPr>
          <p:cNvGrpSpPr/>
          <p:nvPr/>
        </p:nvGrpSpPr>
        <p:grpSpPr>
          <a:xfrm>
            <a:off x="5138950" y="4319954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45F26BC-952F-4E8A-A724-9C21ECB418AC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049D015-6225-4916-BFA0-3ECC6A57DB6D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CD118DA-EA57-4E5A-AD8C-F2BEFA79245F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Container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340A42A-47F2-42BE-9841-E5336B7396D4}"/>
              </a:ext>
            </a:extLst>
          </p:cNvPr>
          <p:cNvGrpSpPr/>
          <p:nvPr/>
        </p:nvGrpSpPr>
        <p:grpSpPr>
          <a:xfrm>
            <a:off x="6125048" y="5320801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9D08934-712F-4F23-8BE4-6FD65CAD3F0F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0E3B48B-E68E-49F0-B278-35CFADAA5F3D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1FBFA30-9359-4AD2-A668-C5AF4B5BEFA9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Item</a:t>
              </a:r>
            </a:p>
          </p:txBody>
        </p:sp>
      </p:grp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6AC0077-D3E2-45F4-B37C-1E1F5A9E7B50}"/>
              </a:ext>
            </a:extLst>
          </p:cNvPr>
          <p:cNvCxnSpPr>
            <a:cxnSpLocks/>
            <a:stCxn id="39" idx="2"/>
            <a:endCxn id="43" idx="1"/>
          </p:cNvCxnSpPr>
          <p:nvPr/>
        </p:nvCxnSpPr>
        <p:spPr>
          <a:xfrm rot="16200000" flipH="1">
            <a:off x="3672130" y="5039040"/>
            <a:ext cx="761642" cy="533171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DD761BC-CDF9-4029-A959-EE4120941F04}"/>
              </a:ext>
            </a:extLst>
          </p:cNvPr>
          <p:cNvCxnSpPr>
            <a:cxnSpLocks/>
            <a:stCxn id="50" idx="2"/>
            <a:endCxn id="54" idx="1"/>
          </p:cNvCxnSpPr>
          <p:nvPr/>
        </p:nvCxnSpPr>
        <p:spPr>
          <a:xfrm rot="16200000" flipH="1">
            <a:off x="5477641" y="5039041"/>
            <a:ext cx="761642" cy="533171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F41E211-AFC5-4AD6-8E30-ACEC99507FC6}"/>
              </a:ext>
            </a:extLst>
          </p:cNvPr>
          <p:cNvCxnSpPr>
            <a:cxnSpLocks/>
            <a:stCxn id="23" idx="2"/>
            <a:endCxn id="48" idx="0"/>
          </p:cNvCxnSpPr>
          <p:nvPr/>
        </p:nvCxnSpPr>
        <p:spPr>
          <a:xfrm rot="16200000" flipH="1">
            <a:off x="4058061" y="2666165"/>
            <a:ext cx="395995" cy="291158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Slide Number Placeholder 7">
            <a:extLst>
              <a:ext uri="{FF2B5EF4-FFF2-40B4-BE49-F238E27FC236}">
                <a16:creationId xmlns:a16="http://schemas.microsoft.com/office/drawing/2014/main" id="{14E32215-8FDF-4700-962C-801440B02F7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50</a:t>
            </a:fld>
            <a:endParaRPr lang="en-Z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F98F4C-2BC0-44B3-92FC-B6EB5D011A54}"/>
              </a:ext>
            </a:extLst>
          </p:cNvPr>
          <p:cNvSpPr txBox="1"/>
          <p:nvPr/>
        </p:nvSpPr>
        <p:spPr>
          <a:xfrm>
            <a:off x="6531262" y="4349063"/>
            <a:ext cx="417736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=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DAD462C-8B3F-4502-A173-5F068B3536E4}"/>
              </a:ext>
            </a:extLst>
          </p:cNvPr>
          <p:cNvGrpSpPr/>
          <p:nvPr/>
        </p:nvGrpSpPr>
        <p:grpSpPr>
          <a:xfrm>
            <a:off x="6955505" y="4353343"/>
            <a:ext cx="803072" cy="614630"/>
            <a:chOff x="4892436" y="4374744"/>
            <a:chExt cx="803072" cy="61463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91488D1-048A-4885-8E73-CA635A2794B6}"/>
                </a:ext>
              </a:extLst>
            </p:cNvPr>
            <p:cNvCxnSpPr>
              <a:cxnSpLocks/>
            </p:cNvCxnSpPr>
            <p:nvPr/>
          </p:nvCxnSpPr>
          <p:spPr>
            <a:xfrm>
              <a:off x="5132827" y="4546715"/>
              <a:ext cx="143382" cy="43691"/>
            </a:xfrm>
            <a:prstGeom prst="line">
              <a:avLst/>
            </a:prstGeom>
            <a:solidFill>
              <a:srgbClr val="7030A0"/>
            </a:solidFill>
            <a:ln w="12700" cap="flat" cmpd="sng" algn="ctr">
              <a:solidFill>
                <a:srgbClr val="72727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1BD2E9B-2DC3-43E5-B23A-33BF245B49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2827" y="4503024"/>
              <a:ext cx="140833" cy="43691"/>
            </a:xfrm>
            <a:prstGeom prst="line">
              <a:avLst/>
            </a:prstGeom>
            <a:solidFill>
              <a:srgbClr val="7030A0"/>
            </a:solidFill>
            <a:ln w="12700" cap="flat" cmpd="sng" algn="ctr">
              <a:solidFill>
                <a:srgbClr val="72727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112F179-1FF8-4730-9EE2-0A68B2928926}"/>
                </a:ext>
              </a:extLst>
            </p:cNvPr>
            <p:cNvSpPr/>
            <p:nvPr/>
          </p:nvSpPr>
          <p:spPr bwMode="auto">
            <a:xfrm>
              <a:off x="5132827" y="4505417"/>
              <a:ext cx="82596" cy="82596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100E464-8BCD-40B7-8AD4-6AE71B94FCFC}"/>
                </a:ext>
              </a:extLst>
            </p:cNvPr>
            <p:cNvCxnSpPr>
              <a:cxnSpLocks/>
            </p:cNvCxnSpPr>
            <p:nvPr/>
          </p:nvCxnSpPr>
          <p:spPr>
            <a:xfrm>
              <a:off x="5276209" y="4590407"/>
              <a:ext cx="145384" cy="65257"/>
            </a:xfrm>
            <a:prstGeom prst="line">
              <a:avLst/>
            </a:prstGeom>
            <a:solidFill>
              <a:srgbClr val="7030A0"/>
            </a:solidFill>
            <a:ln w="12700" cap="flat" cmpd="sng" algn="ctr">
              <a:solidFill>
                <a:srgbClr val="72727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097AFF2-7903-4092-BD69-F80A3F74AA3B}"/>
                </a:ext>
              </a:extLst>
            </p:cNvPr>
            <p:cNvCxnSpPr>
              <a:cxnSpLocks/>
            </p:cNvCxnSpPr>
            <p:nvPr/>
          </p:nvCxnSpPr>
          <p:spPr>
            <a:xfrm>
              <a:off x="5276209" y="4590407"/>
              <a:ext cx="138282" cy="819"/>
            </a:xfrm>
            <a:prstGeom prst="line">
              <a:avLst/>
            </a:prstGeom>
            <a:solidFill>
              <a:srgbClr val="7030A0"/>
            </a:solidFill>
            <a:ln w="12700" cap="flat" cmpd="sng" algn="ctr">
              <a:solidFill>
                <a:srgbClr val="72727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336202D-D666-4F25-8369-148B5B032A9E}"/>
                </a:ext>
              </a:extLst>
            </p:cNvPr>
            <p:cNvSpPr/>
            <p:nvPr/>
          </p:nvSpPr>
          <p:spPr bwMode="auto">
            <a:xfrm rot="20946206">
              <a:off x="5414491" y="4637520"/>
              <a:ext cx="82596" cy="82596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5713085-AEF4-466F-8353-66129B8599F8}"/>
                </a:ext>
              </a:extLst>
            </p:cNvPr>
            <p:cNvSpPr/>
            <p:nvPr/>
          </p:nvSpPr>
          <p:spPr bwMode="auto">
            <a:xfrm>
              <a:off x="5414491" y="4549928"/>
              <a:ext cx="82596" cy="82596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E54F477-A4DC-4041-BF09-243027B9E679}"/>
                </a:ext>
              </a:extLst>
            </p:cNvPr>
            <p:cNvCxnSpPr>
              <a:cxnSpLocks/>
            </p:cNvCxnSpPr>
            <p:nvPr/>
          </p:nvCxnSpPr>
          <p:spPr>
            <a:xfrm>
              <a:off x="5273660" y="4503024"/>
              <a:ext cx="140832" cy="610"/>
            </a:xfrm>
            <a:prstGeom prst="line">
              <a:avLst/>
            </a:prstGeom>
            <a:solidFill>
              <a:srgbClr val="7030A0"/>
            </a:solidFill>
            <a:ln w="12700" cap="flat" cmpd="sng" algn="ctr">
              <a:solidFill>
                <a:srgbClr val="72727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F1D67E0-7BD4-4094-9625-085208B2320E}"/>
                </a:ext>
              </a:extLst>
            </p:cNvPr>
            <p:cNvSpPr/>
            <p:nvPr/>
          </p:nvSpPr>
          <p:spPr bwMode="auto">
            <a:xfrm>
              <a:off x="5276209" y="4549108"/>
              <a:ext cx="82596" cy="82596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1223B08-6BE8-48C6-B0C2-2EE568594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3660" y="4441866"/>
              <a:ext cx="149902" cy="61158"/>
            </a:xfrm>
            <a:prstGeom prst="line">
              <a:avLst/>
            </a:prstGeom>
            <a:solidFill>
              <a:srgbClr val="7030A0"/>
            </a:solidFill>
            <a:ln w="12700" cap="flat" cmpd="sng" algn="ctr">
              <a:solidFill>
                <a:srgbClr val="72727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66D7DEE-0831-4CFB-B063-719BF393E03C}"/>
                </a:ext>
              </a:extLst>
            </p:cNvPr>
            <p:cNvSpPr/>
            <p:nvPr/>
          </p:nvSpPr>
          <p:spPr bwMode="auto">
            <a:xfrm>
              <a:off x="5273660" y="4461726"/>
              <a:ext cx="82596" cy="82596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C6F32C5-7E49-45F3-8F6E-A26BACAA89D3}"/>
                </a:ext>
              </a:extLst>
            </p:cNvPr>
            <p:cNvSpPr/>
            <p:nvPr/>
          </p:nvSpPr>
          <p:spPr bwMode="auto">
            <a:xfrm>
              <a:off x="5414491" y="4462336"/>
              <a:ext cx="82596" cy="82596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9EAFB8B-2F2B-4D62-B88D-42E37FF96351}"/>
                </a:ext>
              </a:extLst>
            </p:cNvPr>
            <p:cNvSpPr/>
            <p:nvPr/>
          </p:nvSpPr>
          <p:spPr bwMode="auto">
            <a:xfrm rot="377738">
              <a:off x="5414491" y="4374744"/>
              <a:ext cx="82596" cy="82596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805AC92-BECD-429F-999E-EE7BDAAC62E1}"/>
                </a:ext>
              </a:extLst>
            </p:cNvPr>
            <p:cNvSpPr txBox="1"/>
            <p:nvPr/>
          </p:nvSpPr>
          <p:spPr>
            <a:xfrm>
              <a:off x="4892436" y="4743153"/>
              <a:ext cx="80307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Collection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2D7E720-4301-43D3-8E88-5AB70646A5FB}"/>
              </a:ext>
            </a:extLst>
          </p:cNvPr>
          <p:cNvGrpSpPr/>
          <p:nvPr/>
        </p:nvGrpSpPr>
        <p:grpSpPr>
          <a:xfrm>
            <a:off x="7840831" y="4368607"/>
            <a:ext cx="668714" cy="599366"/>
            <a:chOff x="5875501" y="4390008"/>
            <a:chExt cx="668714" cy="599366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4777815-49A4-433D-B5A6-9DEFA0C61663}"/>
                </a:ext>
              </a:extLst>
            </p:cNvPr>
            <p:cNvGrpSpPr/>
            <p:nvPr/>
          </p:nvGrpSpPr>
          <p:grpSpPr>
            <a:xfrm>
              <a:off x="5988240" y="4390008"/>
              <a:ext cx="427810" cy="275208"/>
              <a:chOff x="5988240" y="4390008"/>
              <a:chExt cx="427810" cy="275208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323DBF0-8CA1-4681-96CA-BA686703B1AB}"/>
                  </a:ext>
                </a:extLst>
              </p:cNvPr>
              <p:cNvSpPr/>
              <p:nvPr/>
            </p:nvSpPr>
            <p:spPr bwMode="auto">
              <a:xfrm rot="715722">
                <a:off x="5988240" y="4390008"/>
                <a:ext cx="80422" cy="80422"/>
              </a:xfrm>
              <a:prstGeom prst="ellipse">
                <a:avLst/>
              </a:prstGeom>
              <a:solidFill>
                <a:schemeClr val="tx2"/>
              </a:solidFill>
              <a:ln w="317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5A4BC7FE-E4C1-4306-B013-5B189CDE8AB0}"/>
                  </a:ext>
                </a:extLst>
              </p:cNvPr>
              <p:cNvSpPr/>
              <p:nvPr/>
            </p:nvSpPr>
            <p:spPr bwMode="auto">
              <a:xfrm>
                <a:off x="6219833" y="4440343"/>
                <a:ext cx="80422" cy="80422"/>
              </a:xfrm>
              <a:prstGeom prst="ellipse">
                <a:avLst/>
              </a:prstGeom>
              <a:solidFill>
                <a:schemeClr val="tx2"/>
              </a:solidFill>
              <a:ln w="317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1007006C-10FE-4990-A9F6-389C3E0121E9}"/>
                  </a:ext>
                </a:extLst>
              </p:cNvPr>
              <p:cNvSpPr/>
              <p:nvPr/>
            </p:nvSpPr>
            <p:spPr bwMode="auto">
              <a:xfrm>
                <a:off x="6104036" y="4584794"/>
                <a:ext cx="80422" cy="80422"/>
              </a:xfrm>
              <a:prstGeom prst="ellipse">
                <a:avLst/>
              </a:prstGeom>
              <a:solidFill>
                <a:schemeClr val="tx2"/>
              </a:solidFill>
              <a:ln w="317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2E8D164-E2B6-4293-B7B9-1476A582534F}"/>
                  </a:ext>
                </a:extLst>
              </p:cNvPr>
              <p:cNvSpPr/>
              <p:nvPr/>
            </p:nvSpPr>
            <p:spPr bwMode="auto">
              <a:xfrm>
                <a:off x="6335628" y="4584794"/>
                <a:ext cx="80422" cy="80422"/>
              </a:xfrm>
              <a:prstGeom prst="ellipse">
                <a:avLst/>
              </a:prstGeom>
              <a:solidFill>
                <a:schemeClr val="tx2"/>
              </a:solidFill>
              <a:ln w="317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14BBCCE-D676-4723-8C7E-BAE3056A5B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7793" y="4438531"/>
                <a:ext cx="152039" cy="42024"/>
              </a:xfrm>
              <a:prstGeom prst="line">
                <a:avLst/>
              </a:prstGeom>
              <a:solidFill>
                <a:srgbClr val="7030A0"/>
              </a:solidFill>
              <a:ln w="12700" cap="flat" cmpd="sng" algn="ctr">
                <a:solidFill>
                  <a:srgbClr val="727272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5865141-BD38-439A-9136-9FF5A7E8CA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4458" y="4625005"/>
                <a:ext cx="151170" cy="0"/>
              </a:xfrm>
              <a:prstGeom prst="line">
                <a:avLst/>
              </a:prstGeom>
              <a:solidFill>
                <a:srgbClr val="7030A0"/>
              </a:solidFill>
              <a:ln w="12700" cap="flat" cmpd="sng" algn="ctr">
                <a:solidFill>
                  <a:srgbClr val="727272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D218B5EB-CFC3-4923-A969-831771903F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8477" y="4508988"/>
                <a:ext cx="58929" cy="87584"/>
              </a:xfrm>
              <a:prstGeom prst="line">
                <a:avLst/>
              </a:prstGeom>
              <a:solidFill>
                <a:srgbClr val="7030A0"/>
              </a:solidFill>
              <a:ln w="12700" cap="flat" cmpd="sng" algn="ctr">
                <a:solidFill>
                  <a:srgbClr val="727272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E2BF376-0681-4649-94EF-F41DE9FCDB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72681" y="4508988"/>
                <a:ext cx="58929" cy="87584"/>
              </a:xfrm>
              <a:prstGeom prst="line">
                <a:avLst/>
              </a:prstGeom>
              <a:solidFill>
                <a:srgbClr val="7030A0"/>
              </a:solidFill>
              <a:ln w="12700" cap="flat" cmpd="sng" algn="ctr">
                <a:solidFill>
                  <a:srgbClr val="727272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4F61535-FBB3-4C2B-8F9D-24186ADDDA52}"/>
                </a:ext>
              </a:extLst>
            </p:cNvPr>
            <p:cNvSpPr txBox="1"/>
            <p:nvPr/>
          </p:nvSpPr>
          <p:spPr>
            <a:xfrm>
              <a:off x="5875501" y="4743153"/>
              <a:ext cx="66871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Graph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0A856FD-7FAC-4A98-9B29-0BD40FBA6A87}"/>
              </a:ext>
            </a:extLst>
          </p:cNvPr>
          <p:cNvGrpSpPr/>
          <p:nvPr/>
        </p:nvGrpSpPr>
        <p:grpSpPr>
          <a:xfrm>
            <a:off x="8591800" y="4383174"/>
            <a:ext cx="668714" cy="584790"/>
            <a:chOff x="6724208" y="4404575"/>
            <a:chExt cx="668714" cy="58479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F7B68C0-C544-4C6D-AC1A-4AA96CCEABBB}"/>
                </a:ext>
              </a:extLst>
            </p:cNvPr>
            <p:cNvCxnSpPr>
              <a:cxnSpLocks/>
            </p:cNvCxnSpPr>
            <p:nvPr/>
          </p:nvCxnSpPr>
          <p:spPr>
            <a:xfrm>
              <a:off x="6922206" y="4444785"/>
              <a:ext cx="297156" cy="0"/>
            </a:xfrm>
            <a:prstGeom prst="line">
              <a:avLst/>
            </a:prstGeom>
            <a:solidFill>
              <a:srgbClr val="7030A0"/>
            </a:solidFill>
            <a:ln w="12700" cap="flat" cmpd="sng" algn="ctr">
              <a:solidFill>
                <a:srgbClr val="72727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737303-5F09-4828-AF24-078DAD37865A}"/>
                </a:ext>
              </a:extLst>
            </p:cNvPr>
            <p:cNvSpPr/>
            <p:nvPr/>
          </p:nvSpPr>
          <p:spPr bwMode="auto">
            <a:xfrm>
              <a:off x="6841784" y="4404575"/>
              <a:ext cx="80422" cy="80422"/>
            </a:xfrm>
            <a:prstGeom prst="ellipse">
              <a:avLst/>
            </a:prstGeom>
            <a:solidFill>
              <a:schemeClr val="tx2"/>
            </a:solidFill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0" name="Circle: Hollow 67">
              <a:extLst>
                <a:ext uri="{FF2B5EF4-FFF2-40B4-BE49-F238E27FC236}">
                  <a16:creationId xmlns:a16="http://schemas.microsoft.com/office/drawing/2014/main" id="{CADF2ACD-341C-4451-A79D-B1F1A42D0AFD}"/>
                </a:ext>
              </a:extLst>
            </p:cNvPr>
            <p:cNvSpPr/>
            <p:nvPr/>
          </p:nvSpPr>
          <p:spPr bwMode="auto">
            <a:xfrm>
              <a:off x="7215715" y="4404575"/>
              <a:ext cx="80421" cy="80421"/>
            </a:xfrm>
            <a:prstGeom prst="donut">
              <a:avLst/>
            </a:prstGeom>
            <a:solidFill>
              <a:schemeClr val="tx2"/>
            </a:solidFill>
            <a:ln w="381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4388849-6B6A-4131-9ACF-427A881D8BB5}"/>
                </a:ext>
              </a:extLst>
            </p:cNvPr>
            <p:cNvCxnSpPr>
              <a:cxnSpLocks/>
            </p:cNvCxnSpPr>
            <p:nvPr/>
          </p:nvCxnSpPr>
          <p:spPr>
            <a:xfrm>
              <a:off x="6922206" y="4551169"/>
              <a:ext cx="297156" cy="0"/>
            </a:xfrm>
            <a:prstGeom prst="line">
              <a:avLst/>
            </a:prstGeom>
            <a:solidFill>
              <a:srgbClr val="7030A0"/>
            </a:solidFill>
            <a:ln w="12700" cap="flat" cmpd="sng" algn="ctr">
              <a:solidFill>
                <a:srgbClr val="72727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A78C8E0-6C25-4538-AF0D-D23875BDB930}"/>
                </a:ext>
              </a:extLst>
            </p:cNvPr>
            <p:cNvSpPr/>
            <p:nvPr/>
          </p:nvSpPr>
          <p:spPr bwMode="auto">
            <a:xfrm>
              <a:off x="6841784" y="4510958"/>
              <a:ext cx="80422" cy="80422"/>
            </a:xfrm>
            <a:prstGeom prst="ellipse">
              <a:avLst/>
            </a:prstGeom>
            <a:solidFill>
              <a:schemeClr val="tx2"/>
            </a:solidFill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3" name="Circle: Hollow 70">
              <a:extLst>
                <a:ext uri="{FF2B5EF4-FFF2-40B4-BE49-F238E27FC236}">
                  <a16:creationId xmlns:a16="http://schemas.microsoft.com/office/drawing/2014/main" id="{3116CB1A-D41E-4DBC-A664-19F5CDD239F2}"/>
                </a:ext>
              </a:extLst>
            </p:cNvPr>
            <p:cNvSpPr/>
            <p:nvPr/>
          </p:nvSpPr>
          <p:spPr bwMode="auto">
            <a:xfrm>
              <a:off x="7215715" y="4510958"/>
              <a:ext cx="80421" cy="80421"/>
            </a:xfrm>
            <a:prstGeom prst="donut">
              <a:avLst/>
            </a:prstGeom>
            <a:solidFill>
              <a:schemeClr val="tx2"/>
            </a:solidFill>
            <a:ln w="381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76C17A0-BCAE-40B5-9038-6E2B2DE0EBFE}"/>
                </a:ext>
              </a:extLst>
            </p:cNvPr>
            <p:cNvCxnSpPr>
              <a:cxnSpLocks/>
            </p:cNvCxnSpPr>
            <p:nvPr/>
          </p:nvCxnSpPr>
          <p:spPr>
            <a:xfrm>
              <a:off x="6922206" y="4660756"/>
              <a:ext cx="297156" cy="0"/>
            </a:xfrm>
            <a:prstGeom prst="line">
              <a:avLst/>
            </a:prstGeom>
            <a:solidFill>
              <a:srgbClr val="7030A0"/>
            </a:solidFill>
            <a:ln w="12700" cap="flat" cmpd="sng" algn="ctr">
              <a:solidFill>
                <a:srgbClr val="72727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686E7A8-932F-41B3-9A90-ABC44AED5C5D}"/>
                </a:ext>
              </a:extLst>
            </p:cNvPr>
            <p:cNvSpPr/>
            <p:nvPr/>
          </p:nvSpPr>
          <p:spPr bwMode="auto">
            <a:xfrm>
              <a:off x="6841784" y="4620545"/>
              <a:ext cx="80422" cy="80422"/>
            </a:xfrm>
            <a:prstGeom prst="ellipse">
              <a:avLst/>
            </a:prstGeom>
            <a:solidFill>
              <a:schemeClr val="tx2"/>
            </a:solidFill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6" name="Circle: Hollow 73">
              <a:extLst>
                <a:ext uri="{FF2B5EF4-FFF2-40B4-BE49-F238E27FC236}">
                  <a16:creationId xmlns:a16="http://schemas.microsoft.com/office/drawing/2014/main" id="{20EAB975-9A52-49A2-91CF-09E2E08B432A}"/>
                </a:ext>
              </a:extLst>
            </p:cNvPr>
            <p:cNvSpPr/>
            <p:nvPr/>
          </p:nvSpPr>
          <p:spPr bwMode="auto">
            <a:xfrm>
              <a:off x="7215715" y="4620545"/>
              <a:ext cx="80421" cy="80421"/>
            </a:xfrm>
            <a:prstGeom prst="donut">
              <a:avLst/>
            </a:prstGeom>
            <a:solidFill>
              <a:schemeClr val="tx2"/>
            </a:solidFill>
            <a:ln w="381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92E9445-AAE0-4511-889B-CB66390ECCC6}"/>
                </a:ext>
              </a:extLst>
            </p:cNvPr>
            <p:cNvSpPr txBox="1"/>
            <p:nvPr/>
          </p:nvSpPr>
          <p:spPr>
            <a:xfrm>
              <a:off x="6724208" y="4743144"/>
              <a:ext cx="66871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Table</a:t>
              </a: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B3A1CDD6-5B5F-47F9-BC55-73711637D053}"/>
              </a:ext>
            </a:extLst>
          </p:cNvPr>
          <p:cNvSpPr/>
          <p:nvPr/>
        </p:nvSpPr>
        <p:spPr>
          <a:xfrm>
            <a:off x="3187034" y="4237818"/>
            <a:ext cx="3107823" cy="769122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34139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5F2D0B9F-0622-42F1-BF94-146F9BE16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132" y="1690040"/>
            <a:ext cx="2156898" cy="47479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A14480-1344-4054-9F65-B09EC9F2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 DB Hierarchical resource model.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4F4F5-AFD8-4450-8473-BDCE362F358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Creating Collections – SQL API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ECCF9A-60C0-4799-8498-60178B3355DF}"/>
              </a:ext>
            </a:extLst>
          </p:cNvPr>
          <p:cNvSpPr/>
          <p:nvPr/>
        </p:nvSpPr>
        <p:spPr>
          <a:xfrm>
            <a:off x="3187035" y="4237818"/>
            <a:ext cx="1318634" cy="769122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9A04E0D-FB3B-49DB-BAD6-348431235F91}"/>
              </a:ext>
            </a:extLst>
          </p:cNvPr>
          <p:cNvCxnSpPr>
            <a:cxnSpLocks/>
            <a:stCxn id="18" idx="2"/>
            <a:endCxn id="23" idx="1"/>
          </p:cNvCxnSpPr>
          <p:nvPr/>
        </p:nvCxnSpPr>
        <p:spPr>
          <a:xfrm rot="16200000" flipH="1">
            <a:off x="1759921" y="3097333"/>
            <a:ext cx="761641" cy="413199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B4FCDF4-3CC4-4478-AEBF-0D16FC0EEF73}"/>
              </a:ext>
            </a:extLst>
          </p:cNvPr>
          <p:cNvCxnSpPr>
            <a:cxnSpLocks/>
            <a:stCxn id="23" idx="2"/>
            <a:endCxn id="27" idx="1"/>
          </p:cNvCxnSpPr>
          <p:nvPr/>
        </p:nvCxnSpPr>
        <p:spPr>
          <a:xfrm rot="16200000" flipH="1">
            <a:off x="2686033" y="4038193"/>
            <a:ext cx="761641" cy="533171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8ADAE45-3085-49AD-B814-EA450C22CE2A}"/>
              </a:ext>
            </a:extLst>
          </p:cNvPr>
          <p:cNvSpPr/>
          <p:nvPr/>
        </p:nvSpPr>
        <p:spPr>
          <a:xfrm>
            <a:off x="1481215" y="2444703"/>
            <a:ext cx="905854" cy="478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rPr>
              <a:t>Account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D66EA01-0A13-4CFA-9373-23567634D33C}"/>
              </a:ext>
            </a:extLst>
          </p:cNvPr>
          <p:cNvCxnSpPr>
            <a:cxnSpLocks/>
            <a:stCxn id="27" idx="2"/>
            <a:endCxn id="31" idx="1"/>
          </p:cNvCxnSpPr>
          <p:nvPr/>
        </p:nvCxnSpPr>
        <p:spPr>
          <a:xfrm rot="16200000" flipH="1">
            <a:off x="3672130" y="5039040"/>
            <a:ext cx="761642" cy="533171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E3E08B-FFA3-4086-8538-65DA959BB991}"/>
              </a:ext>
            </a:extLst>
          </p:cNvPr>
          <p:cNvGrpSpPr/>
          <p:nvPr/>
        </p:nvGrpSpPr>
        <p:grpSpPr>
          <a:xfrm>
            <a:off x="2347341" y="3319107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B2F129-A56A-4566-BC92-F32836B99942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ECDBB68-319D-4EC9-9378-FB6AB8DF67C5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C59CD17-9586-4CD7-A32A-927DACA3BD24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122AF3A-7A43-46A3-94EB-4BBE925445B3}"/>
              </a:ext>
            </a:extLst>
          </p:cNvPr>
          <p:cNvGrpSpPr/>
          <p:nvPr/>
        </p:nvGrpSpPr>
        <p:grpSpPr>
          <a:xfrm>
            <a:off x="3333439" y="4319953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C64CDD-1090-4442-AE60-75B1DC928511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21DB45B-8A58-445F-BFAA-D7982E0846DE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7248D6B-A9CA-4A85-99E2-A2871E0DA6E7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Container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655F053-1D1E-4D4F-8DEB-60D8DD2F256A}"/>
              </a:ext>
            </a:extLst>
          </p:cNvPr>
          <p:cNvGrpSpPr/>
          <p:nvPr/>
        </p:nvGrpSpPr>
        <p:grpSpPr>
          <a:xfrm>
            <a:off x="4319537" y="5320800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B04202B-2BA4-4FAF-888F-564EF048A38C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5A334DE-668B-47E6-8CD3-E8CE42A63363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4F4B43D-1973-4F11-A0B0-F59718E89EEF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Item</a:t>
              </a:r>
            </a:p>
          </p:txBody>
        </p:sp>
      </p:grpSp>
      <p:sp>
        <p:nvSpPr>
          <p:cNvPr id="34" name="Left Brace 33">
            <a:extLst>
              <a:ext uri="{FF2B5EF4-FFF2-40B4-BE49-F238E27FC236}">
                <a16:creationId xmlns:a16="http://schemas.microsoft.com/office/drawing/2014/main" id="{7E842945-777C-4665-B13A-BB6340B0EC04}"/>
              </a:ext>
            </a:extLst>
          </p:cNvPr>
          <p:cNvSpPr/>
          <p:nvPr/>
        </p:nvSpPr>
        <p:spPr>
          <a:xfrm>
            <a:off x="6957132" y="1579961"/>
            <a:ext cx="225144" cy="4968089"/>
          </a:xfrm>
          <a:prstGeom prst="leftBrace">
            <a:avLst>
              <a:gd name="adj1" fmla="val 8333"/>
              <a:gd name="adj2" fmla="val 61224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AF58C19-429E-406C-B84F-2175341B684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505669" y="4622379"/>
            <a:ext cx="24514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60660C-2B78-437A-8E92-2F7A5F2CD637}"/>
              </a:ext>
            </a:extLst>
          </p:cNvPr>
          <p:cNvCxnSpPr/>
          <p:nvPr/>
        </p:nvCxnSpPr>
        <p:spPr>
          <a:xfrm>
            <a:off x="7210141" y="2260708"/>
            <a:ext cx="369651" cy="0"/>
          </a:xfrm>
          <a:prstGeom prst="straightConnector1">
            <a:avLst/>
          </a:prstGeom>
          <a:ln w="44450">
            <a:solidFill>
              <a:schemeClr val="tx2"/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7">
            <a:extLst>
              <a:ext uri="{FF2B5EF4-FFF2-40B4-BE49-F238E27FC236}">
                <a16:creationId xmlns:a16="http://schemas.microsoft.com/office/drawing/2014/main" id="{04F4B108-8DB7-4C37-8592-0C879B2E52A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51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9871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L -4.16667E-7 0.19398 " pathEditMode="relative" rAng="0" ptsTypes="AA">
                                      <p:cBhvr>
                                        <p:cTn id="11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.19398 L -4.16667E-7 0.36505 " pathEditMode="relative" rAng="0" ptsTypes="AA">
                                      <p:cBhvr>
                                        <p:cTn id="15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4480-1344-4054-9F65-B09EC9F2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 DB Hierarchical resource model.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CB6DC-CA2B-4D98-9A80-7F5E2FB134F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Container-Level Resources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F4A4E2B-E724-4B5E-83B6-EEDFCEA63DCA}"/>
              </a:ext>
            </a:extLst>
          </p:cNvPr>
          <p:cNvSpPr/>
          <p:nvPr/>
        </p:nvSpPr>
        <p:spPr>
          <a:xfrm>
            <a:off x="4173133" y="5238665"/>
            <a:ext cx="1318634" cy="769122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36B8954-A1A7-4936-B70C-52845116E225}"/>
              </a:ext>
            </a:extLst>
          </p:cNvPr>
          <p:cNvCxnSpPr>
            <a:cxnSpLocks/>
            <a:stCxn id="49" idx="2"/>
            <a:endCxn id="54" idx="1"/>
          </p:cNvCxnSpPr>
          <p:nvPr/>
        </p:nvCxnSpPr>
        <p:spPr>
          <a:xfrm rot="16200000" flipH="1">
            <a:off x="1759921" y="3097333"/>
            <a:ext cx="761641" cy="413199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EAAE0F0-4739-4680-A06A-6B198C6D5541}"/>
              </a:ext>
            </a:extLst>
          </p:cNvPr>
          <p:cNvCxnSpPr>
            <a:cxnSpLocks/>
            <a:stCxn id="54" idx="2"/>
            <a:endCxn id="58" idx="1"/>
          </p:cNvCxnSpPr>
          <p:nvPr/>
        </p:nvCxnSpPr>
        <p:spPr>
          <a:xfrm rot="16200000" flipH="1">
            <a:off x="2686033" y="4038193"/>
            <a:ext cx="761641" cy="533171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917B454-C85C-4605-BB22-B5D3ED5A2555}"/>
              </a:ext>
            </a:extLst>
          </p:cNvPr>
          <p:cNvSpPr/>
          <p:nvPr/>
        </p:nvSpPr>
        <p:spPr>
          <a:xfrm>
            <a:off x="1481215" y="2444703"/>
            <a:ext cx="905854" cy="478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rPr>
              <a:t>Account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3E6B088-E0B8-4D37-B593-DF9ABB8E8ABE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 rot="16200000" flipH="1">
            <a:off x="4141404" y="4569767"/>
            <a:ext cx="395995" cy="1106070"/>
          </a:xfrm>
          <a:prstGeom prst="bentConnector3">
            <a:avLst>
              <a:gd name="adj1" fmla="val 48282"/>
            </a:avLst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7040DE5-B840-4A8A-A4E2-D8D52773B359}"/>
              </a:ext>
            </a:extLst>
          </p:cNvPr>
          <p:cNvGrpSpPr/>
          <p:nvPr/>
        </p:nvGrpSpPr>
        <p:grpSpPr>
          <a:xfrm>
            <a:off x="2347341" y="3319107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B27A73E-2181-434F-9F58-CA721B75E84C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2F06999-7E93-4DCF-B23C-6D258268F0AE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E805A8C-18BF-439B-817D-15667FC07C09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F4738DF-0F03-47D2-837F-4D6D2C226416}"/>
              </a:ext>
            </a:extLst>
          </p:cNvPr>
          <p:cNvGrpSpPr/>
          <p:nvPr/>
        </p:nvGrpSpPr>
        <p:grpSpPr>
          <a:xfrm>
            <a:off x="3333439" y="4319953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E3C6A34-420F-4DD7-9547-36388027B20B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E847D24-4B2D-4C6C-8DF3-21DDBDFCBAB3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4E7AE97-7B5B-40FA-9D49-3672ED4FD0E6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Container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C0A2F7D-FF1C-4C3A-8789-0C563556DB4A}"/>
              </a:ext>
            </a:extLst>
          </p:cNvPr>
          <p:cNvGrpSpPr/>
          <p:nvPr/>
        </p:nvGrpSpPr>
        <p:grpSpPr>
          <a:xfrm>
            <a:off x="4319537" y="5320800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513E4D4-F5AF-48E3-BF14-5D74FEBA7BD8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D590D02-B135-4C8A-A963-8F143BB1F3D1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E78EB7E-2519-4723-834D-D8372C68F8C8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Item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70D87CD-C597-4816-A29C-FB5FCDB24877}"/>
              </a:ext>
            </a:extLst>
          </p:cNvPr>
          <p:cNvGrpSpPr/>
          <p:nvPr/>
        </p:nvGrpSpPr>
        <p:grpSpPr>
          <a:xfrm>
            <a:off x="10031912" y="5302220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6406167-D663-4037-B84D-CFCC6CE06DB7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6F52CF1-2426-4473-8DFE-994406DC4183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12102C6-1FE3-4CB7-A2FB-580A0C07F260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Conflict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40E110-4DEC-47C5-9FE3-293723C1BF00}"/>
              </a:ext>
            </a:extLst>
          </p:cNvPr>
          <p:cNvGrpSpPr/>
          <p:nvPr/>
        </p:nvGrpSpPr>
        <p:grpSpPr>
          <a:xfrm>
            <a:off x="3786366" y="4924804"/>
            <a:ext cx="5843279" cy="996203"/>
            <a:chOff x="3786366" y="4924804"/>
            <a:chExt cx="5843279" cy="996203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04A79F2-9A42-49D0-B5F4-C2201EEC4780}"/>
                </a:ext>
              </a:extLst>
            </p:cNvPr>
            <p:cNvGrpSpPr/>
            <p:nvPr/>
          </p:nvGrpSpPr>
          <p:grpSpPr>
            <a:xfrm>
              <a:off x="5747631" y="5316155"/>
              <a:ext cx="1025826" cy="604852"/>
              <a:chOff x="9117601" y="1599941"/>
              <a:chExt cx="1025826" cy="604852"/>
            </a:xfrm>
            <a:solidFill>
              <a:schemeClr val="tx1"/>
            </a:solidFill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7BCA95A-CB78-473A-B5E3-F176FE3C9B4E}"/>
                  </a:ext>
                </a:extLst>
              </p:cNvPr>
              <p:cNvSpPr/>
              <p:nvPr/>
            </p:nvSpPr>
            <p:spPr>
              <a:xfrm>
                <a:off x="9237573" y="1599941"/>
                <a:ext cx="905854" cy="4784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E13B74C-B812-4602-A177-FE04FF7630AE}"/>
                  </a:ext>
                </a:extLst>
              </p:cNvPr>
              <p:cNvSpPr/>
              <p:nvPr/>
            </p:nvSpPr>
            <p:spPr>
              <a:xfrm>
                <a:off x="9177587" y="1663162"/>
                <a:ext cx="905854" cy="4784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CB69FF6-91B4-49F7-A537-D00AECB0A473}"/>
                  </a:ext>
                </a:extLst>
              </p:cNvPr>
              <p:cNvSpPr/>
              <p:nvPr/>
            </p:nvSpPr>
            <p:spPr>
              <a:xfrm>
                <a:off x="9117601" y="1726383"/>
                <a:ext cx="905854" cy="4784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Segoe UI Light" panose="020B0502040204020203" pitchFamily="34" charset="0"/>
                  </a:rPr>
                  <a:t>Sproc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A6593D8-ED76-4F30-8B65-5C38597A15B9}"/>
                </a:ext>
              </a:extLst>
            </p:cNvPr>
            <p:cNvGrpSpPr/>
            <p:nvPr/>
          </p:nvGrpSpPr>
          <p:grpSpPr>
            <a:xfrm>
              <a:off x="7175725" y="5311510"/>
              <a:ext cx="1025826" cy="604852"/>
              <a:chOff x="9117601" y="1599941"/>
              <a:chExt cx="1025826" cy="604852"/>
            </a:xfrm>
            <a:solidFill>
              <a:schemeClr val="tx1"/>
            </a:solidFill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F35FAA2-7406-4702-BBFF-B8355D084EFC}"/>
                  </a:ext>
                </a:extLst>
              </p:cNvPr>
              <p:cNvSpPr/>
              <p:nvPr/>
            </p:nvSpPr>
            <p:spPr>
              <a:xfrm>
                <a:off x="9237573" y="1599941"/>
                <a:ext cx="905854" cy="4784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F667815E-9857-4EBF-9836-B65AFD3E7576}"/>
                  </a:ext>
                </a:extLst>
              </p:cNvPr>
              <p:cNvSpPr/>
              <p:nvPr/>
            </p:nvSpPr>
            <p:spPr>
              <a:xfrm>
                <a:off x="9177587" y="1663162"/>
                <a:ext cx="905854" cy="4784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1B01495-B977-46A4-BA0B-0F5C22F30A95}"/>
                  </a:ext>
                </a:extLst>
              </p:cNvPr>
              <p:cNvSpPr/>
              <p:nvPr/>
            </p:nvSpPr>
            <p:spPr>
              <a:xfrm>
                <a:off x="9117601" y="1726383"/>
                <a:ext cx="905854" cy="4784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Segoe UI Light" panose="020B0502040204020203" pitchFamily="34" charset="0"/>
                  </a:rPr>
                  <a:t>Trigger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AC2AA5C9-13C3-47EB-BCF4-F75298396074}"/>
                </a:ext>
              </a:extLst>
            </p:cNvPr>
            <p:cNvGrpSpPr/>
            <p:nvPr/>
          </p:nvGrpSpPr>
          <p:grpSpPr>
            <a:xfrm>
              <a:off x="8603819" y="5306865"/>
              <a:ext cx="1025826" cy="604852"/>
              <a:chOff x="9117601" y="1599941"/>
              <a:chExt cx="1025826" cy="604852"/>
            </a:xfrm>
            <a:solidFill>
              <a:schemeClr val="tx1"/>
            </a:solidFill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DB4F3AD-A1D9-461D-9A31-8706F5C96673}"/>
                  </a:ext>
                </a:extLst>
              </p:cNvPr>
              <p:cNvSpPr/>
              <p:nvPr/>
            </p:nvSpPr>
            <p:spPr>
              <a:xfrm>
                <a:off x="9237573" y="1599941"/>
                <a:ext cx="905854" cy="4784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A9292FA-1AA9-4912-8587-1C11600DC6CD}"/>
                  </a:ext>
                </a:extLst>
              </p:cNvPr>
              <p:cNvSpPr/>
              <p:nvPr/>
            </p:nvSpPr>
            <p:spPr>
              <a:xfrm>
                <a:off x="9177587" y="1663162"/>
                <a:ext cx="905854" cy="4784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53A44CB-4BE3-4B35-9CD6-BA786606BB76}"/>
                  </a:ext>
                </a:extLst>
              </p:cNvPr>
              <p:cNvSpPr/>
              <p:nvPr/>
            </p:nvSpPr>
            <p:spPr>
              <a:xfrm>
                <a:off x="9117601" y="1726383"/>
                <a:ext cx="905854" cy="4784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Segoe UI Light" panose="020B0502040204020203" pitchFamily="34" charset="0"/>
                  </a:rPr>
                  <a:t>UDF</a:t>
                </a:r>
              </a:p>
            </p:txBody>
          </p:sp>
        </p:grp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5E84FBB0-5C3C-4ACF-99F5-70346293F2AB}"/>
                </a:ext>
              </a:extLst>
            </p:cNvPr>
            <p:cNvCxnSpPr>
              <a:cxnSpLocks/>
              <a:stCxn id="58" idx="2"/>
              <a:endCxn id="80" idx="0"/>
            </p:cNvCxnSpPr>
            <p:nvPr/>
          </p:nvCxnSpPr>
          <p:spPr>
            <a:xfrm rot="16200000" flipH="1">
              <a:off x="4857773" y="3853398"/>
              <a:ext cx="391350" cy="2534164"/>
            </a:xfrm>
            <a:prstGeom prst="bentConnector3">
              <a:avLst>
                <a:gd name="adj1" fmla="val 49305"/>
              </a:avLst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D2CC7D09-5AC3-4C5E-B839-5363A239F067}"/>
                </a:ext>
              </a:extLst>
            </p:cNvPr>
            <p:cNvCxnSpPr>
              <a:cxnSpLocks/>
              <a:stCxn id="58" idx="2"/>
              <a:endCxn id="84" idx="0"/>
            </p:cNvCxnSpPr>
            <p:nvPr/>
          </p:nvCxnSpPr>
          <p:spPr>
            <a:xfrm rot="16200000" flipH="1">
              <a:off x="5574143" y="3137028"/>
              <a:ext cx="386705" cy="3962258"/>
            </a:xfrm>
            <a:prstGeom prst="bentConnector3">
              <a:avLst>
                <a:gd name="adj1" fmla="val 48945"/>
              </a:avLst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or: Elbow 96">
              <a:extLst>
                <a:ext uri="{FF2B5EF4-FFF2-40B4-BE49-F238E27FC236}">
                  <a16:creationId xmlns:a16="http://schemas.microsoft.com/office/drawing/2014/main" id="{45AE9AE9-88CE-43ED-BACA-EBCD323B6779}"/>
                </a:ext>
              </a:extLst>
            </p:cNvPr>
            <p:cNvCxnSpPr>
              <a:cxnSpLocks/>
              <a:stCxn id="58" idx="2"/>
              <a:endCxn id="88" idx="0"/>
            </p:cNvCxnSpPr>
            <p:nvPr/>
          </p:nvCxnSpPr>
          <p:spPr>
            <a:xfrm rot="16200000" flipH="1">
              <a:off x="6290512" y="2420659"/>
              <a:ext cx="382060" cy="539035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873E0347-69AD-4B55-9CBC-C98B23B4CA0F}"/>
              </a:ext>
            </a:extLst>
          </p:cNvPr>
          <p:cNvCxnSpPr>
            <a:cxnSpLocks/>
            <a:stCxn id="58" idx="2"/>
            <a:endCxn id="92" idx="0"/>
          </p:cNvCxnSpPr>
          <p:nvPr/>
        </p:nvCxnSpPr>
        <p:spPr>
          <a:xfrm rot="16200000" flipH="1">
            <a:off x="7006881" y="1704289"/>
            <a:ext cx="377415" cy="6818445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231F11D-1213-4F2C-919D-A00C4F7B97E2}"/>
              </a:ext>
            </a:extLst>
          </p:cNvPr>
          <p:cNvSpPr/>
          <p:nvPr/>
        </p:nvSpPr>
        <p:spPr>
          <a:xfrm>
            <a:off x="5586816" y="5238665"/>
            <a:ext cx="4203644" cy="769122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CC7AE2E-33FC-4F2B-9156-A01F40A5611B}"/>
              </a:ext>
            </a:extLst>
          </p:cNvPr>
          <p:cNvSpPr/>
          <p:nvPr/>
        </p:nvSpPr>
        <p:spPr>
          <a:xfrm>
            <a:off x="9885509" y="5238665"/>
            <a:ext cx="1318634" cy="769122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lide Number Placeholder 7">
            <a:extLst>
              <a:ext uri="{FF2B5EF4-FFF2-40B4-BE49-F238E27FC236}">
                <a16:creationId xmlns:a16="http://schemas.microsoft.com/office/drawing/2014/main" id="{4A1BD0FC-DD3A-49F1-8944-7C7E22CFB24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52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8554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99" grpId="0" animBg="1"/>
      <p:bldP spid="99" grpId="1" animBg="1"/>
      <p:bldP spid="10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Recourse Prosperities, Self-Link and URI.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53</a:t>
            </a:fld>
            <a:endParaRPr lang="en-ZA" dirty="0"/>
          </a:p>
        </p:txBody>
      </p:sp>
      <p:sp>
        <p:nvSpPr>
          <p:cNvPr id="6" name="Google Shape;107;p17">
            <a:extLst>
              <a:ext uri="{FF2B5EF4-FFF2-40B4-BE49-F238E27FC236}">
                <a16:creationId xmlns:a16="http://schemas.microsoft.com/office/drawing/2014/main" id="{7AA2AA04-1248-4366-B676-D1E69921BE03}"/>
              </a:ext>
            </a:extLst>
          </p:cNvPr>
          <p:cNvSpPr txBox="1">
            <a:spLocks/>
          </p:cNvSpPr>
          <p:nvPr/>
        </p:nvSpPr>
        <p:spPr>
          <a:xfrm>
            <a:off x="431800" y="1512000"/>
            <a:ext cx="10820699" cy="491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US" b="1" dirty="0">
                <a:solidFill>
                  <a:schemeClr val="dk2"/>
                </a:solidFill>
              </a:rPr>
              <a:t>Every Resource contains these properties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E512CD-1CE2-4CF7-A87F-D81E1C20F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904443"/>
              </p:ext>
            </p:extLst>
          </p:nvPr>
        </p:nvGraphicFramePr>
        <p:xfrm>
          <a:off x="618172" y="2159798"/>
          <a:ext cx="9698412" cy="350948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38817">
                  <a:extLst>
                    <a:ext uri="{9D8B030D-6E8A-4147-A177-3AD203B41FA5}">
                      <a16:colId xmlns:a16="http://schemas.microsoft.com/office/drawing/2014/main" val="2083509241"/>
                    </a:ext>
                  </a:extLst>
                </a:gridCol>
                <a:gridCol w="7759595">
                  <a:extLst>
                    <a:ext uri="{9D8B030D-6E8A-4147-A177-3AD203B41FA5}">
                      <a16:colId xmlns:a16="http://schemas.microsoft.com/office/drawing/2014/main" val="2708507650"/>
                    </a:ext>
                  </a:extLst>
                </a:gridCol>
              </a:tblGrid>
              <a:tr h="370365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324289"/>
                  </a:ext>
                </a:extLst>
              </a:tr>
              <a:tr h="3703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User-defined unique ID 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279751"/>
                  </a:ext>
                </a:extLst>
              </a:tr>
              <a:tr h="3703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Resource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735568"/>
                  </a:ext>
                </a:extLst>
              </a:tr>
              <a:tr h="3703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Timestamp (last updated) epoch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363865"/>
                  </a:ext>
                </a:extLst>
              </a:tr>
              <a:tr h="3703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etag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Binary value Used for optimistic concurrency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285973"/>
                  </a:ext>
                </a:extLst>
              </a:tr>
              <a:tr h="3703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URI path to the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888553"/>
                  </a:ext>
                </a:extLst>
              </a:tr>
              <a:tr h="64364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_attachments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URI path suffix to the resource attachments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157030"/>
                  </a:ext>
                </a:extLst>
              </a:tr>
              <a:tr h="64364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72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Data migration Tool and Demo.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54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6"/>
            <a:ext cx="8937625" cy="5101034"/>
          </a:xfrm>
        </p:spPr>
        <p:txBody>
          <a:bodyPr/>
          <a:lstStyle/>
          <a:p>
            <a:pPr marL="171450" indent="-171450"/>
            <a:r>
              <a:rPr lang="en-US" sz="2400" b="1" dirty="0">
                <a:solidFill>
                  <a:schemeClr val="dk2"/>
                </a:solidFill>
              </a:rPr>
              <a:t>Data migration tool link.</a:t>
            </a:r>
          </a:p>
          <a:p>
            <a:pPr marL="171450" indent="-171450"/>
            <a:r>
              <a:rPr lang="en-US" sz="2400" b="1" dirty="0">
                <a:solidFill>
                  <a:schemeClr val="dk2"/>
                </a:solidFill>
              </a:rPr>
              <a:t>Documentation and how to.</a:t>
            </a:r>
          </a:p>
          <a:p>
            <a:pPr marL="171450" indent="-171450"/>
            <a:r>
              <a:rPr lang="en-US" sz="2400" b="1" dirty="0">
                <a:solidFill>
                  <a:schemeClr val="dk2"/>
                </a:solidFill>
              </a:rPr>
              <a:t>Source code on Git-hub</a:t>
            </a:r>
          </a:p>
          <a:p>
            <a:pPr marL="171450" indent="-171450"/>
            <a:r>
              <a:rPr lang="en-US" sz="2400" b="1" dirty="0">
                <a:solidFill>
                  <a:schemeClr val="dk2"/>
                </a:solidFill>
              </a:rPr>
              <a:t>Import from:</a:t>
            </a:r>
          </a:p>
          <a:p>
            <a:pPr marL="628650" lvl="1" indent="-171450">
              <a:spcBef>
                <a:spcPts val="0"/>
              </a:spcBef>
            </a:pPr>
            <a:r>
              <a:rPr lang="en-US" sz="2000" b="1" dirty="0">
                <a:solidFill>
                  <a:schemeClr val="dk2"/>
                </a:solidFill>
              </a:rPr>
              <a:t>SQL Server</a:t>
            </a:r>
          </a:p>
          <a:p>
            <a:pPr marL="628650" lvl="1" indent="-171450">
              <a:spcBef>
                <a:spcPts val="0"/>
              </a:spcBef>
            </a:pPr>
            <a:r>
              <a:rPr lang="en-US" sz="2000" b="1" dirty="0">
                <a:solidFill>
                  <a:schemeClr val="dk2"/>
                </a:solidFill>
              </a:rPr>
              <a:t>JSON</a:t>
            </a:r>
          </a:p>
          <a:p>
            <a:pPr marL="628650" lvl="1" indent="-171450">
              <a:spcBef>
                <a:spcPts val="0"/>
              </a:spcBef>
            </a:pPr>
            <a:r>
              <a:rPr lang="en-US" sz="2000" b="1" dirty="0">
                <a:solidFill>
                  <a:schemeClr val="dk2"/>
                </a:solidFill>
              </a:rPr>
              <a:t>CSV</a:t>
            </a:r>
          </a:p>
          <a:p>
            <a:pPr marL="628650" lvl="1" indent="-171450">
              <a:spcBef>
                <a:spcPts val="0"/>
              </a:spcBef>
            </a:pPr>
            <a:r>
              <a:rPr lang="en-US" sz="2000" b="1" dirty="0">
                <a:solidFill>
                  <a:schemeClr val="dk2"/>
                </a:solidFill>
              </a:rPr>
              <a:t>MongoDB</a:t>
            </a:r>
          </a:p>
          <a:p>
            <a:pPr marL="628650" lvl="1" indent="-171450">
              <a:spcBef>
                <a:spcPts val="0"/>
              </a:spcBef>
            </a:pPr>
            <a:r>
              <a:rPr lang="en-US" sz="2000" b="1" dirty="0">
                <a:solidFill>
                  <a:schemeClr val="dk2"/>
                </a:solidFill>
              </a:rPr>
              <a:t>Azure table </a:t>
            </a:r>
          </a:p>
          <a:p>
            <a:pPr marL="628650" lvl="1" indent="-171450">
              <a:spcBef>
                <a:spcPts val="0"/>
              </a:spcBef>
            </a:pPr>
            <a:r>
              <a:rPr lang="en-US" sz="2000" b="1" dirty="0" err="1">
                <a:solidFill>
                  <a:schemeClr val="dk2"/>
                </a:solidFill>
              </a:rPr>
              <a:t>DynomoDB</a:t>
            </a:r>
            <a:endParaRPr lang="en-US" sz="2000" b="1" dirty="0">
              <a:solidFill>
                <a:schemeClr val="dk2"/>
              </a:solidFill>
            </a:endParaRPr>
          </a:p>
          <a:p>
            <a:pPr marL="628650" lvl="1" indent="-171450">
              <a:spcBef>
                <a:spcPts val="0"/>
              </a:spcBef>
            </a:pPr>
            <a:r>
              <a:rPr lang="en-US" sz="2000" b="1" dirty="0" err="1">
                <a:solidFill>
                  <a:schemeClr val="dk2"/>
                </a:solidFill>
              </a:rPr>
              <a:t>Hbase</a:t>
            </a:r>
            <a:endParaRPr lang="en-US" sz="2000" b="1" dirty="0">
              <a:solidFill>
                <a:schemeClr val="dk2"/>
              </a:solidFill>
            </a:endParaRPr>
          </a:p>
          <a:p>
            <a:pPr marL="628650" lvl="1" indent="-171450">
              <a:spcBef>
                <a:spcPts val="0"/>
              </a:spcBef>
            </a:pPr>
            <a:r>
              <a:rPr lang="en-US" sz="2000" b="1" dirty="0" err="1">
                <a:solidFill>
                  <a:schemeClr val="dk2"/>
                </a:solidFill>
              </a:rPr>
              <a:t>DcoumentDB</a:t>
            </a:r>
            <a:endParaRPr lang="en-US" sz="2000" b="1" dirty="0">
              <a:solidFill>
                <a:schemeClr val="dk2"/>
              </a:solidFill>
            </a:endParaRPr>
          </a:p>
          <a:p>
            <a:pPr marL="171450" indent="-171450"/>
            <a:r>
              <a:rPr lang="en-US" sz="2400" b="1" dirty="0">
                <a:solidFill>
                  <a:schemeClr val="dk2"/>
                </a:solidFill>
              </a:rPr>
              <a:t>Export to:</a:t>
            </a:r>
          </a:p>
          <a:p>
            <a:pPr marL="628650" lvl="1" indent="-171450">
              <a:spcBef>
                <a:spcPts val="0"/>
              </a:spcBef>
            </a:pPr>
            <a:r>
              <a:rPr lang="en-US" sz="2000" b="1" dirty="0">
                <a:solidFill>
                  <a:schemeClr val="dk2"/>
                </a:solidFill>
              </a:rPr>
              <a:t>JSON</a:t>
            </a:r>
          </a:p>
          <a:p>
            <a:pPr marL="628650" lvl="1" indent="-171450">
              <a:spcBef>
                <a:spcPts val="0"/>
              </a:spcBef>
            </a:pPr>
            <a:r>
              <a:rPr lang="en-US" sz="2000" b="1" dirty="0" err="1">
                <a:solidFill>
                  <a:schemeClr val="dk2"/>
                </a:solidFill>
              </a:rPr>
              <a:t>DocumentDB</a:t>
            </a:r>
            <a:endParaRPr lang="en-US" sz="2000" b="1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60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SQL Operators and functions.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55</a:t>
            </a:fld>
            <a:endParaRPr lang="en-ZA" dirty="0"/>
          </a:p>
        </p:txBody>
      </p:sp>
      <p:sp>
        <p:nvSpPr>
          <p:cNvPr id="6" name="Google Shape;107;p17">
            <a:extLst>
              <a:ext uri="{FF2B5EF4-FFF2-40B4-BE49-F238E27FC236}">
                <a16:creationId xmlns:a16="http://schemas.microsoft.com/office/drawing/2014/main" id="{ACA15452-86B7-4EB4-AFFA-DFECA31A7820}"/>
              </a:ext>
            </a:extLst>
          </p:cNvPr>
          <p:cNvSpPr txBox="1">
            <a:spLocks/>
          </p:cNvSpPr>
          <p:nvPr/>
        </p:nvSpPr>
        <p:spPr>
          <a:xfrm>
            <a:off x="431800" y="1505041"/>
            <a:ext cx="4254298" cy="477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4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dk2"/>
                </a:solidFill>
              </a:rPr>
              <a:t>Common operators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600" b="1" dirty="0">
              <a:solidFill>
                <a:schemeClr val="dk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C273F3-71A6-43C0-AAD4-50B9A2FD5420}"/>
              </a:ext>
            </a:extLst>
          </p:cNvPr>
          <p:cNvSpPr/>
          <p:nvPr/>
        </p:nvSpPr>
        <p:spPr>
          <a:xfrm>
            <a:off x="882131" y="2064630"/>
            <a:ext cx="1410833" cy="32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Arithmetic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0B1F39-125E-462E-8CB8-4CA75C7B3CF7}"/>
              </a:ext>
            </a:extLst>
          </p:cNvPr>
          <p:cNvSpPr/>
          <p:nvPr/>
        </p:nvSpPr>
        <p:spPr>
          <a:xfrm>
            <a:off x="882132" y="2545892"/>
            <a:ext cx="1410832" cy="376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Bitwise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93F71-1271-443B-BECC-F458A20C1F2F}"/>
              </a:ext>
            </a:extLst>
          </p:cNvPr>
          <p:cNvSpPr/>
          <p:nvPr/>
        </p:nvSpPr>
        <p:spPr>
          <a:xfrm>
            <a:off x="882131" y="3035176"/>
            <a:ext cx="1410832" cy="34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Logical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C7C89A-7433-4372-9DD1-2D4B9B719290}"/>
              </a:ext>
            </a:extLst>
          </p:cNvPr>
          <p:cNvSpPr/>
          <p:nvPr/>
        </p:nvSpPr>
        <p:spPr>
          <a:xfrm>
            <a:off x="882128" y="3573530"/>
            <a:ext cx="1410833" cy="34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Comparison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7105A6-34A0-4341-A182-17E9FAA85F9E}"/>
              </a:ext>
            </a:extLst>
          </p:cNvPr>
          <p:cNvSpPr/>
          <p:nvPr/>
        </p:nvSpPr>
        <p:spPr>
          <a:xfrm>
            <a:off x="882127" y="4054793"/>
            <a:ext cx="1410833" cy="34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Coalesce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DA13F2-3314-423B-A238-9D6919E1424E}"/>
              </a:ext>
            </a:extLst>
          </p:cNvPr>
          <p:cNvSpPr/>
          <p:nvPr/>
        </p:nvSpPr>
        <p:spPr>
          <a:xfrm>
            <a:off x="882128" y="4544077"/>
            <a:ext cx="1410832" cy="34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String</a:t>
            </a:r>
          </a:p>
        </p:txBody>
      </p:sp>
      <p:sp>
        <p:nvSpPr>
          <p:cNvPr id="14" name="Google Shape;107;p17">
            <a:extLst>
              <a:ext uri="{FF2B5EF4-FFF2-40B4-BE49-F238E27FC236}">
                <a16:creationId xmlns:a16="http://schemas.microsoft.com/office/drawing/2014/main" id="{FCCAE0D1-C32F-4A42-94E8-998CD2287A82}"/>
              </a:ext>
            </a:extLst>
          </p:cNvPr>
          <p:cNvSpPr txBox="1">
            <a:spLocks/>
          </p:cNvSpPr>
          <p:nvPr/>
        </p:nvSpPr>
        <p:spPr>
          <a:xfrm>
            <a:off x="4446215" y="1368000"/>
            <a:ext cx="7089571" cy="50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4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dk2"/>
                </a:solidFill>
              </a:rPr>
              <a:t>Built-in functions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FCC41-EF01-40B2-BAFE-0BAD05F53EBA}"/>
              </a:ext>
            </a:extLst>
          </p:cNvPr>
          <p:cNvSpPr/>
          <p:nvPr/>
        </p:nvSpPr>
        <p:spPr>
          <a:xfrm>
            <a:off x="4839299" y="1912702"/>
            <a:ext cx="1781054" cy="405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Mathematical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E9B14B-1E5F-439E-818C-792B668B146A}"/>
              </a:ext>
            </a:extLst>
          </p:cNvPr>
          <p:cNvSpPr/>
          <p:nvPr/>
        </p:nvSpPr>
        <p:spPr>
          <a:xfrm>
            <a:off x="4827268" y="2710323"/>
            <a:ext cx="1781055" cy="405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Type Checking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60BEB4-F64B-4819-B3A0-B1143500E907}"/>
              </a:ext>
            </a:extLst>
          </p:cNvPr>
          <p:cNvSpPr/>
          <p:nvPr/>
        </p:nvSpPr>
        <p:spPr>
          <a:xfrm>
            <a:off x="4827268" y="3380741"/>
            <a:ext cx="1793087" cy="56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String Functions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3EA489-66B6-4EC8-A293-2FB675FBD3E9}"/>
              </a:ext>
            </a:extLst>
          </p:cNvPr>
          <p:cNvSpPr/>
          <p:nvPr/>
        </p:nvSpPr>
        <p:spPr>
          <a:xfrm>
            <a:off x="4827268" y="4180994"/>
            <a:ext cx="1793087" cy="405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Array Functions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6A13B2-F188-4386-BE89-694C75851DA4}"/>
              </a:ext>
            </a:extLst>
          </p:cNvPr>
          <p:cNvSpPr/>
          <p:nvPr/>
        </p:nvSpPr>
        <p:spPr>
          <a:xfrm>
            <a:off x="4839299" y="4751015"/>
            <a:ext cx="1781056" cy="328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Aggregate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2A6A05-9A3C-46EE-A062-165F97F961AB}"/>
              </a:ext>
            </a:extLst>
          </p:cNvPr>
          <p:cNvSpPr/>
          <p:nvPr/>
        </p:nvSpPr>
        <p:spPr>
          <a:xfrm>
            <a:off x="4839296" y="5257138"/>
            <a:ext cx="1781056" cy="402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Spatial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7D2273-61FE-450D-971B-E1B3F24685EB}"/>
              </a:ext>
            </a:extLst>
          </p:cNvPr>
          <p:cNvSpPr/>
          <p:nvPr/>
        </p:nvSpPr>
        <p:spPr>
          <a:xfrm>
            <a:off x="2545226" y="2072650"/>
            <a:ext cx="1909011" cy="328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  +  -   *  /  %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E23CA5-7443-47E3-B3A9-AB31D20F589B}"/>
              </a:ext>
            </a:extLst>
          </p:cNvPr>
          <p:cNvSpPr/>
          <p:nvPr/>
        </p:nvSpPr>
        <p:spPr>
          <a:xfrm>
            <a:off x="2537204" y="2545891"/>
            <a:ext cx="1909011" cy="328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| &amp; ^ &lt; &gt;&gt; &gt;&gt;&gt;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C4A99E-7F0A-48B3-8D09-39CB8593F090}"/>
              </a:ext>
            </a:extLst>
          </p:cNvPr>
          <p:cNvSpPr/>
          <p:nvPr/>
        </p:nvSpPr>
        <p:spPr>
          <a:xfrm>
            <a:off x="2545226" y="3051878"/>
            <a:ext cx="1909011" cy="328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 AND, 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AF3E16-50A2-4609-8C53-FE5CF74B17CB}"/>
              </a:ext>
            </a:extLst>
          </p:cNvPr>
          <p:cNvSpPr/>
          <p:nvPr/>
        </p:nvSpPr>
        <p:spPr>
          <a:xfrm>
            <a:off x="2545226" y="3614436"/>
            <a:ext cx="1909011" cy="328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 = &lt;&gt; &gt; &gt;= &lt; &lt;=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F546F4-1F7A-41A2-A0CE-583DF9C7D3F0}"/>
              </a:ext>
            </a:extLst>
          </p:cNvPr>
          <p:cNvSpPr/>
          <p:nvPr/>
        </p:nvSpPr>
        <p:spPr>
          <a:xfrm>
            <a:off x="2545226" y="4047433"/>
            <a:ext cx="1909011" cy="328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? : ??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286A1A-1BAD-44B7-BCFE-98036096C4FE}"/>
              </a:ext>
            </a:extLst>
          </p:cNvPr>
          <p:cNvSpPr/>
          <p:nvPr/>
        </p:nvSpPr>
        <p:spPr>
          <a:xfrm>
            <a:off x="2537204" y="4544076"/>
            <a:ext cx="1909011" cy="328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|| (concatenate)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ABE597-AD13-4CCA-8156-0B32B0F74C1E}"/>
              </a:ext>
            </a:extLst>
          </p:cNvPr>
          <p:cNvSpPr/>
          <p:nvPr/>
        </p:nvSpPr>
        <p:spPr>
          <a:xfrm>
            <a:off x="6749492" y="1752612"/>
            <a:ext cx="4978163" cy="725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ABS, CEILING, EXP, FLOOR, LOG, LOG10,POWER, ROUND,SIGN, SQRT, SQUARE, TRUNC, ACOS, ASIN, ATAN, ATN2,COS, COT, DEGREES, PI, TAN RADIANS, SIN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B83511-3732-47A4-9927-592BB735864B}"/>
              </a:ext>
            </a:extLst>
          </p:cNvPr>
          <p:cNvSpPr/>
          <p:nvPr/>
        </p:nvSpPr>
        <p:spPr>
          <a:xfrm>
            <a:off x="6749492" y="2582389"/>
            <a:ext cx="4978163" cy="6773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IS_ARRAY, IS_BOOL, IS_NULL, IS_NUMBER, IS_OBJECT,IS_STRING,IS_DEFINED, IS_PRIMITIVE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EA843B-E21E-48DA-AA09-4254D9E9CF27}"/>
              </a:ext>
            </a:extLst>
          </p:cNvPr>
          <p:cNvSpPr/>
          <p:nvPr/>
        </p:nvSpPr>
        <p:spPr>
          <a:xfrm>
            <a:off x="6749492" y="3380741"/>
            <a:ext cx="4978164" cy="7307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CONCAT, CONTAINS, ENDSWITH, INDEX_OF, LEFT,LENGTH, LOWER, LTRIM, REPLACE, REPLICATE, REVERSE, RIGHT, RTRIM, UPPER, STARTSWITH, SUBSTRING, </a:t>
            </a:r>
            <a:r>
              <a:rPr lang="en-US" sz="1600" dirty="0" err="1"/>
              <a:t>ToString</a:t>
            </a:r>
            <a:r>
              <a:rPr lang="en-US" sz="1600" dirty="0"/>
              <a:t>, TRIM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357F4C-FC97-4C40-A5E1-FFE9CCE391A4}"/>
              </a:ext>
            </a:extLst>
          </p:cNvPr>
          <p:cNvSpPr/>
          <p:nvPr/>
        </p:nvSpPr>
        <p:spPr>
          <a:xfrm>
            <a:off x="6749493" y="4187141"/>
            <a:ext cx="4978162" cy="4547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ARRAY_CONCAT, ARRAY_CONTAINS, ARRAY_LENGTH, ARRAY_SLICE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A9F81E-9278-4384-9DF3-5202F45A9B39}"/>
              </a:ext>
            </a:extLst>
          </p:cNvPr>
          <p:cNvSpPr/>
          <p:nvPr/>
        </p:nvSpPr>
        <p:spPr>
          <a:xfrm>
            <a:off x="6749493" y="4778147"/>
            <a:ext cx="4978162" cy="3017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COUNT, SUM, MIN, MAX, AVG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7A0A4E-81F6-4D37-A9A0-390464F9B36E}"/>
              </a:ext>
            </a:extLst>
          </p:cNvPr>
          <p:cNvSpPr/>
          <p:nvPr/>
        </p:nvSpPr>
        <p:spPr>
          <a:xfrm>
            <a:off x="6749493" y="5200861"/>
            <a:ext cx="4978162" cy="4027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ST_DISTANCE, ST_WITHIN, ST_INTERSECTS, ST_ISVALIDDETAILED</a:t>
            </a:r>
          </a:p>
        </p:txBody>
      </p:sp>
    </p:spTree>
    <p:extLst>
      <p:ext uri="{BB962C8B-B14F-4D97-AF65-F5344CB8AC3E}">
        <p14:creationId xmlns:p14="http://schemas.microsoft.com/office/powerpoint/2010/main" val="603593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77CD-EF2B-4E3A-ABE5-0FB7FEF2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2494080" cy="6169098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Demos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A80C2A-FF3A-4F0C-BE0D-9FDCEBC871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26080" y="431999"/>
            <a:ext cx="8606118" cy="6169098"/>
          </a:xfrm>
        </p:spPr>
        <p:txBody>
          <a:bodyPr anchor="ctr" anchorCtr="0"/>
          <a:lstStyle/>
          <a:p>
            <a:r>
              <a:rPr lang="en-US" sz="2800" dirty="0"/>
              <a:t>Importing data from SQL Server using Data migration tool.</a:t>
            </a:r>
          </a:p>
          <a:p>
            <a:r>
              <a:rPr lang="en-US" sz="2800" dirty="0"/>
              <a:t>Scaler expression quires.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9296CB-D57E-4250-B604-E8E5003031C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564929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77CD-EF2B-4E3A-ABE5-0FB7FEF2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2494080" cy="6169098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Demos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A80C2A-FF3A-4F0C-BE0D-9FDCEBC871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26080" y="431999"/>
            <a:ext cx="8606118" cy="6169098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n-US" sz="2800" dirty="0"/>
              <a:t>Q</a:t>
            </a:r>
            <a:r>
              <a:rPr lang="en-US" sz="2400" dirty="0"/>
              <a:t>uerying Documents in a Collection</a:t>
            </a:r>
          </a:p>
          <a:p>
            <a:r>
              <a:rPr lang="en-US" sz="2400" dirty="0"/>
              <a:t>Querying all Documents in a collection</a:t>
            </a:r>
          </a:p>
          <a:p>
            <a:r>
              <a:rPr lang="en-US" sz="2400" dirty="0"/>
              <a:t>Selecting particular columns and formatting. (including usage of value)</a:t>
            </a:r>
          </a:p>
          <a:p>
            <a:r>
              <a:rPr lang="en-US" sz="2400" dirty="0"/>
              <a:t>Querying sub documents and arrays.</a:t>
            </a:r>
          </a:p>
          <a:p>
            <a:r>
              <a:rPr lang="en-US" sz="2400" dirty="0"/>
              <a:t>Using from with in. </a:t>
            </a:r>
          </a:p>
          <a:p>
            <a:r>
              <a:rPr lang="en-US" sz="2400" dirty="0"/>
              <a:t>Joining Sub documents and arrays. (single and multiple joins)</a:t>
            </a:r>
          </a:p>
          <a:p>
            <a:r>
              <a:rPr lang="en-US" sz="2400" dirty="0"/>
              <a:t>Using Construct (Coalesce) within select.</a:t>
            </a:r>
          </a:p>
          <a:p>
            <a:r>
              <a:rPr lang="en-US" sz="2400" dirty="0"/>
              <a:t>String concatenation and Range queries and Sort. (difference ways of using between)</a:t>
            </a:r>
          </a:p>
          <a:p>
            <a:r>
              <a:rPr lang="en-US" sz="2400" dirty="0"/>
              <a:t>Boolean expression (on = comparison).</a:t>
            </a:r>
          </a:p>
          <a:p>
            <a:r>
              <a:rPr lang="en-US" sz="2400" dirty="0"/>
              <a:t>How to use IIF (Ternary ?) operator.</a:t>
            </a:r>
          </a:p>
          <a:p>
            <a:r>
              <a:rPr lang="en-US" sz="2400" dirty="0"/>
              <a:t>Using Aggregate functions.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9296CB-D57E-4250-B604-E8E5003031C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76663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.NET SDK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What we will cover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58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6"/>
            <a:ext cx="8937625" cy="4679950"/>
          </a:xfrm>
        </p:spPr>
        <p:txBody>
          <a:bodyPr/>
          <a:lstStyle/>
          <a:p>
            <a:r>
              <a:rPr lang="en-US" sz="2800" dirty="0"/>
              <a:t>Introduction.</a:t>
            </a:r>
          </a:p>
          <a:p>
            <a:r>
              <a:rPr lang="en-US" sz="2800" dirty="0"/>
              <a:t>Working with </a:t>
            </a:r>
            <a:r>
              <a:rPr lang="en-US" sz="2800" dirty="0" err="1"/>
              <a:t>.Net</a:t>
            </a:r>
            <a:r>
              <a:rPr lang="en-US" sz="2800" dirty="0"/>
              <a:t> SDK for SQL API.</a:t>
            </a:r>
          </a:p>
          <a:p>
            <a:r>
              <a:rPr lang="en-US" sz="2800" dirty="0"/>
              <a:t>Demos.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8463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.NET SDK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Introduction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59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6"/>
            <a:ext cx="10734964" cy="4679950"/>
          </a:xfrm>
        </p:spPr>
        <p:txBody>
          <a:bodyPr/>
          <a:lstStyle/>
          <a:p>
            <a:endParaRPr lang="en-US" sz="2800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0C637D-59EA-4CEF-9073-2A975E8D704D}"/>
              </a:ext>
            </a:extLst>
          </p:cNvPr>
          <p:cNvSpPr/>
          <p:nvPr/>
        </p:nvSpPr>
        <p:spPr>
          <a:xfrm>
            <a:off x="1677784" y="2266950"/>
            <a:ext cx="3305696" cy="2415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Build Applications</a:t>
            </a:r>
          </a:p>
          <a:p>
            <a:pPr algn="ctr"/>
            <a:endParaRPr lang="en-US" sz="1800" b="1" dirty="0"/>
          </a:p>
          <a:p>
            <a:pPr algn="ctr"/>
            <a:r>
              <a:rPr lang="en-US" sz="2000" dirty="0"/>
              <a:t>Uses REST/HTTP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F3F0F-E281-41B0-A120-FE2420E6D675}"/>
              </a:ext>
            </a:extLst>
          </p:cNvPr>
          <p:cNvSpPr/>
          <p:nvPr/>
        </p:nvSpPr>
        <p:spPr>
          <a:xfrm>
            <a:off x="6429432" y="2266950"/>
            <a:ext cx="3305696" cy="2415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SDKs</a:t>
            </a:r>
            <a:endParaRPr lang="en-US" sz="2000" b="1" dirty="0"/>
          </a:p>
          <a:p>
            <a:pPr algn="ctr"/>
            <a:endParaRPr lang="en-US" sz="1800" b="1" dirty="0"/>
          </a:p>
          <a:p>
            <a:pPr algn="ctr"/>
            <a:r>
              <a:rPr lang="en-US" sz="2000" dirty="0"/>
              <a:t>.NET / .NET Core</a:t>
            </a:r>
          </a:p>
          <a:p>
            <a:pPr algn="ctr"/>
            <a:r>
              <a:rPr lang="en-US" sz="2000" dirty="0"/>
              <a:t>Java</a:t>
            </a:r>
          </a:p>
          <a:p>
            <a:pPr algn="ctr"/>
            <a:r>
              <a:rPr lang="en-US" sz="2000" dirty="0"/>
              <a:t>Node.js</a:t>
            </a:r>
          </a:p>
          <a:p>
            <a:pPr algn="ctr"/>
            <a:r>
              <a:rPr lang="en-US" sz="2000" dirty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4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5EFF70-ED8A-4B53-B5A8-5BB791042B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6A4385-F50F-4609-8033-DD7B79E6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NoSQL?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D9E12C-8900-4FB3-8DCA-A83D1561AF3A}"/>
              </a:ext>
            </a:extLst>
          </p:cNvPr>
          <p:cNvSpPr/>
          <p:nvPr/>
        </p:nvSpPr>
        <p:spPr>
          <a:xfrm>
            <a:off x="432000" y="1122745"/>
            <a:ext cx="9167149" cy="3515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Draw backs in Traditional relational Databases: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Predefined Schema which cannot be changed on the fly.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not possible for RDBMS to process unpredictable and unstructured information.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Normalized data slow in processing huge amount of data.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Vertical growth is allowed but not horizontal.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 is not allowed.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above problems are resolved with help of NoSQL DB’s.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Distributed replicas. (HA and Throughput)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Scale-out (Horizontal partitioning)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Schema-free (Document, table, graph and columnar models)</a:t>
            </a:r>
          </a:p>
        </p:txBody>
      </p:sp>
    </p:spTree>
    <p:extLst>
      <p:ext uri="{BB962C8B-B14F-4D97-AF65-F5344CB8AC3E}">
        <p14:creationId xmlns:p14="http://schemas.microsoft.com/office/powerpoint/2010/main" val="125297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.NET SDK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Working with </a:t>
            </a:r>
            <a:r>
              <a:rPr lang="en-US" sz="2400" dirty="0" err="1"/>
              <a:t>.Net</a:t>
            </a:r>
            <a:r>
              <a:rPr lang="en-US" sz="2400" dirty="0"/>
              <a:t> SDK for SQL API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60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6"/>
            <a:ext cx="10550516" cy="4679950"/>
          </a:xfrm>
        </p:spPr>
        <p:txBody>
          <a:bodyPr/>
          <a:lstStyle/>
          <a:p>
            <a:endParaRPr lang="en-US" sz="2800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2F5173-13E0-4E71-9728-68432D70656E}"/>
              </a:ext>
            </a:extLst>
          </p:cNvPr>
          <p:cNvSpPr/>
          <p:nvPr/>
        </p:nvSpPr>
        <p:spPr>
          <a:xfrm>
            <a:off x="1209684" y="1910759"/>
            <a:ext cx="4128934" cy="13683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Three easy steps to start working with .NET SDK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9C003D-395A-46ED-8E5B-A7D0A36638C5}"/>
              </a:ext>
            </a:extLst>
          </p:cNvPr>
          <p:cNvSpPr/>
          <p:nvPr/>
        </p:nvSpPr>
        <p:spPr>
          <a:xfrm>
            <a:off x="6000767" y="1910759"/>
            <a:ext cx="4146542" cy="12999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Invoke methods to access resources</a:t>
            </a:r>
          </a:p>
          <a:p>
            <a:pPr algn="ctr"/>
            <a:r>
              <a:rPr lang="en-US" dirty="0"/>
              <a:t>Create, modify, and delete resources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DC7FDB-1C75-4543-8ECA-B2F30488023F}"/>
              </a:ext>
            </a:extLst>
          </p:cNvPr>
          <p:cNvSpPr/>
          <p:nvPr/>
        </p:nvSpPr>
        <p:spPr>
          <a:xfrm>
            <a:off x="1209684" y="3822621"/>
            <a:ext cx="4128934" cy="1368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Task Parallel Library (TPL)</a:t>
            </a:r>
          </a:p>
          <a:p>
            <a:pPr algn="ctr"/>
            <a:r>
              <a:rPr lang="en-US" dirty="0"/>
              <a:t>Simplified asynchronous programming</a:t>
            </a:r>
          </a:p>
          <a:p>
            <a:pPr algn="ctr"/>
            <a:r>
              <a:rPr lang="en-US" dirty="0"/>
              <a:t>Use </a:t>
            </a:r>
            <a:r>
              <a:rPr lang="en-US" dirty="0" err="1"/>
              <a:t>async</a:t>
            </a:r>
            <a:r>
              <a:rPr lang="en-US" dirty="0"/>
              <a:t>/await wait keywords with Task objects</a:t>
            </a:r>
          </a:p>
        </p:txBody>
      </p:sp>
    </p:spTree>
    <p:extLst>
      <p:ext uri="{BB962C8B-B14F-4D97-AF65-F5344CB8AC3E}">
        <p14:creationId xmlns:p14="http://schemas.microsoft.com/office/powerpoint/2010/main" val="270736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.NET SDK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Working with </a:t>
            </a:r>
            <a:r>
              <a:rPr lang="en-US" sz="2400" dirty="0" err="1"/>
              <a:t>.Net</a:t>
            </a:r>
            <a:r>
              <a:rPr lang="en-US" sz="2400" dirty="0"/>
              <a:t> SDK for SQL API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61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6"/>
            <a:ext cx="10550516" cy="4679950"/>
          </a:xfrm>
        </p:spPr>
        <p:txBody>
          <a:bodyPr/>
          <a:lstStyle/>
          <a:p>
            <a:endParaRPr lang="en-US" sz="2800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0DE0D9-4BD2-4851-BD05-C4C686E5D43F}"/>
              </a:ext>
            </a:extLst>
          </p:cNvPr>
          <p:cNvSpPr/>
          <p:nvPr/>
        </p:nvSpPr>
        <p:spPr>
          <a:xfrm>
            <a:off x="1209684" y="1910759"/>
            <a:ext cx="4128934" cy="13683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Create a </a:t>
            </a:r>
            <a:r>
              <a:rPr lang="en-US" sz="2000" b="1" dirty="0" err="1"/>
              <a:t>DocumentClient</a:t>
            </a:r>
            <a:r>
              <a:rPr lang="en-US" sz="2000" b="1" dirty="0"/>
              <a:t> instance</a:t>
            </a:r>
          </a:p>
          <a:p>
            <a:pPr algn="ctr"/>
            <a:r>
              <a:rPr lang="en-US" sz="2000" dirty="0"/>
              <a:t>Supply connection information</a:t>
            </a:r>
          </a:p>
          <a:p>
            <a:pPr algn="ctr"/>
            <a:r>
              <a:rPr lang="en-US" sz="2000" dirty="0"/>
              <a:t>(endpoint and key)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2EB311-C43C-43AF-B47E-1F42DA7A7EF8}"/>
              </a:ext>
            </a:extLst>
          </p:cNvPr>
          <p:cNvSpPr/>
          <p:nvPr/>
        </p:nvSpPr>
        <p:spPr>
          <a:xfrm>
            <a:off x="6000767" y="1910759"/>
            <a:ext cx="4146542" cy="12999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dirty="0"/>
              <a:t>Invoke methods to access resources</a:t>
            </a:r>
          </a:p>
          <a:p>
            <a:pPr algn="ctr"/>
            <a:r>
              <a:rPr lang="en-US" sz="2000" dirty="0"/>
              <a:t>Create, modify, and delete resources</a:t>
            </a:r>
          </a:p>
          <a:p>
            <a:pPr algn="ctr"/>
            <a:r>
              <a:rPr lang="en-US" sz="2000" dirty="0"/>
              <a:t>Use POCOs or dynamics for document objects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29A756-C026-496D-9087-94BC37506F8B}"/>
              </a:ext>
            </a:extLst>
          </p:cNvPr>
          <p:cNvSpPr/>
          <p:nvPr/>
        </p:nvSpPr>
        <p:spPr>
          <a:xfrm>
            <a:off x="1209684" y="3822621"/>
            <a:ext cx="4128934" cy="1368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Task Parallel Library (TPL)</a:t>
            </a:r>
          </a:p>
          <a:p>
            <a:pPr algn="ctr"/>
            <a:r>
              <a:rPr lang="en-US" sz="2000" dirty="0"/>
              <a:t>Simplified asynchronous programming</a:t>
            </a:r>
          </a:p>
          <a:p>
            <a:pPr algn="ctr"/>
            <a:r>
              <a:rPr lang="en-US" sz="2000" dirty="0"/>
              <a:t>Use </a:t>
            </a:r>
            <a:r>
              <a:rPr lang="en-US" sz="2000" dirty="0" err="1"/>
              <a:t>async</a:t>
            </a:r>
            <a:r>
              <a:rPr lang="en-US" sz="2000" dirty="0"/>
              <a:t>/await wait keywords with Task objects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10354C3-F3E4-44B3-9709-D66F8DD35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84" y="1356692"/>
            <a:ext cx="9559916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886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.NET SDK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Working with </a:t>
            </a:r>
            <a:r>
              <a:rPr lang="en-US" sz="2400" dirty="0" err="1"/>
              <a:t>.Net</a:t>
            </a:r>
            <a:r>
              <a:rPr lang="en-US" sz="2400" dirty="0"/>
              <a:t> SDK for SQL API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62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6"/>
            <a:ext cx="10550516" cy="4679950"/>
          </a:xfrm>
        </p:spPr>
        <p:txBody>
          <a:bodyPr/>
          <a:lstStyle/>
          <a:p>
            <a:endParaRPr lang="en-US" sz="2800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0DE0D9-4BD2-4851-BD05-C4C686E5D43F}"/>
              </a:ext>
            </a:extLst>
          </p:cNvPr>
          <p:cNvSpPr/>
          <p:nvPr/>
        </p:nvSpPr>
        <p:spPr>
          <a:xfrm>
            <a:off x="1209684" y="1910759"/>
            <a:ext cx="4128934" cy="13683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Create a </a:t>
            </a:r>
            <a:r>
              <a:rPr lang="en-US" sz="2000" b="1" dirty="0" err="1"/>
              <a:t>DocumentClient</a:t>
            </a:r>
            <a:r>
              <a:rPr lang="en-US" sz="2000" b="1" dirty="0"/>
              <a:t> instance</a:t>
            </a:r>
          </a:p>
          <a:p>
            <a:pPr algn="ctr"/>
            <a:r>
              <a:rPr lang="en-US" sz="2000" dirty="0"/>
              <a:t>Supply connection information</a:t>
            </a:r>
          </a:p>
          <a:p>
            <a:pPr algn="ctr"/>
            <a:r>
              <a:rPr lang="en-US" sz="2000" dirty="0"/>
              <a:t>(endpoint and key)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2EB311-C43C-43AF-B47E-1F42DA7A7EF8}"/>
              </a:ext>
            </a:extLst>
          </p:cNvPr>
          <p:cNvSpPr/>
          <p:nvPr/>
        </p:nvSpPr>
        <p:spPr>
          <a:xfrm>
            <a:off x="6000767" y="1910759"/>
            <a:ext cx="4146542" cy="12999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dirty="0"/>
              <a:t>Invoke methods to access resources</a:t>
            </a:r>
          </a:p>
          <a:p>
            <a:pPr algn="ctr"/>
            <a:r>
              <a:rPr lang="en-US" sz="2000" dirty="0"/>
              <a:t>Create, modify, and delete resources</a:t>
            </a:r>
          </a:p>
          <a:p>
            <a:pPr algn="ctr"/>
            <a:r>
              <a:rPr lang="en-US" sz="2000" dirty="0"/>
              <a:t>Use POCOs or dynamics for document objects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29A756-C026-496D-9087-94BC37506F8B}"/>
              </a:ext>
            </a:extLst>
          </p:cNvPr>
          <p:cNvSpPr/>
          <p:nvPr/>
        </p:nvSpPr>
        <p:spPr>
          <a:xfrm>
            <a:off x="1209684" y="3822621"/>
            <a:ext cx="4128934" cy="1368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Task Parallel Library (TPL)</a:t>
            </a:r>
          </a:p>
          <a:p>
            <a:pPr algn="ctr"/>
            <a:r>
              <a:rPr lang="en-US" sz="2000" dirty="0"/>
              <a:t>Simplified asynchronous programming</a:t>
            </a:r>
          </a:p>
          <a:p>
            <a:pPr algn="ctr"/>
            <a:r>
              <a:rPr lang="en-US" sz="2000" dirty="0"/>
              <a:t>Use </a:t>
            </a:r>
            <a:r>
              <a:rPr lang="en-US" sz="2000" dirty="0" err="1"/>
              <a:t>async</a:t>
            </a:r>
            <a:r>
              <a:rPr lang="en-US" sz="2000" dirty="0"/>
              <a:t>/await wait keywords with Task objects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231904B1-4F97-4FB9-9C7D-D9389D1D3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84" y="1348754"/>
            <a:ext cx="9264352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838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.NET SDK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Working with </a:t>
            </a:r>
            <a:r>
              <a:rPr lang="en-US" sz="2400" dirty="0" err="1"/>
              <a:t>.Net</a:t>
            </a:r>
            <a:r>
              <a:rPr lang="en-US" sz="2400" dirty="0"/>
              <a:t> SDK for SQL API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63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5"/>
            <a:ext cx="10550516" cy="4679950"/>
          </a:xfrm>
        </p:spPr>
        <p:txBody>
          <a:bodyPr/>
          <a:lstStyle/>
          <a:p>
            <a:endParaRPr lang="en-US" sz="2800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0DE0D9-4BD2-4851-BD05-C4C686E5D43F}"/>
              </a:ext>
            </a:extLst>
          </p:cNvPr>
          <p:cNvSpPr/>
          <p:nvPr/>
        </p:nvSpPr>
        <p:spPr>
          <a:xfrm>
            <a:off x="1209684" y="1910759"/>
            <a:ext cx="4128934" cy="13683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Create a Document Client instance</a:t>
            </a:r>
          </a:p>
          <a:p>
            <a:pPr algn="ctr">
              <a:spcAft>
                <a:spcPts val="600"/>
              </a:spcAft>
            </a:pPr>
            <a:r>
              <a:rPr lang="en-US" sz="2000" b="1" dirty="0"/>
              <a:t>Supply connection information</a:t>
            </a:r>
          </a:p>
          <a:p>
            <a:pPr algn="ctr">
              <a:spcAft>
                <a:spcPts val="600"/>
              </a:spcAft>
            </a:pPr>
            <a:r>
              <a:rPr lang="en-US" sz="2000" b="1" dirty="0"/>
              <a:t>(endpoint and master key)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2EB311-C43C-43AF-B47E-1F42DA7A7EF8}"/>
              </a:ext>
            </a:extLst>
          </p:cNvPr>
          <p:cNvSpPr/>
          <p:nvPr/>
        </p:nvSpPr>
        <p:spPr>
          <a:xfrm>
            <a:off x="6000767" y="1910759"/>
            <a:ext cx="4146542" cy="12999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Invoke methods to access resources</a:t>
            </a:r>
          </a:p>
          <a:p>
            <a:pPr algn="ctr"/>
            <a:r>
              <a:rPr lang="en-US" dirty="0"/>
              <a:t>Create, modify, and delete resources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29A756-C026-496D-9087-94BC37506F8B}"/>
              </a:ext>
            </a:extLst>
          </p:cNvPr>
          <p:cNvSpPr/>
          <p:nvPr/>
        </p:nvSpPr>
        <p:spPr>
          <a:xfrm>
            <a:off x="1209684" y="3822621"/>
            <a:ext cx="4128934" cy="1368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Task Parallel Library (TPL)</a:t>
            </a:r>
          </a:p>
          <a:p>
            <a:pPr algn="ctr"/>
            <a:r>
              <a:rPr lang="en-US" dirty="0"/>
              <a:t>Simplified asynchronous programming</a:t>
            </a:r>
          </a:p>
          <a:p>
            <a:pPr algn="ctr"/>
            <a:r>
              <a:rPr lang="en-US" dirty="0"/>
              <a:t>Use </a:t>
            </a:r>
            <a:r>
              <a:rPr lang="en-US" dirty="0" err="1"/>
              <a:t>async</a:t>
            </a:r>
            <a:r>
              <a:rPr lang="en-US" dirty="0"/>
              <a:t>/await wait keywords with Task objects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6B379E-00B6-462C-84DE-3F1A8A7FF22F}"/>
              </a:ext>
            </a:extLst>
          </p:cNvPr>
          <p:cNvSpPr/>
          <p:nvPr/>
        </p:nvSpPr>
        <p:spPr>
          <a:xfrm>
            <a:off x="6000766" y="3822620"/>
            <a:ext cx="4128933" cy="136836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LINQ provider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Automatically translates LINQ queries to SQL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9265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77CD-EF2B-4E3A-ABE5-0FB7FEF2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2494080" cy="6169098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Demos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A80C2A-FF3A-4F0C-BE0D-9FDCEBC871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26080" y="431999"/>
            <a:ext cx="8606118" cy="6169098"/>
          </a:xfrm>
        </p:spPr>
        <p:txBody>
          <a:bodyPr anchor="ctr" anchorCtr="0"/>
          <a:lstStyle/>
          <a:p>
            <a:r>
              <a:rPr lang="en-US" sz="2400" dirty="0"/>
              <a:t>Getting Started with .NET SDK</a:t>
            </a:r>
          </a:p>
          <a:p>
            <a:r>
              <a:rPr lang="en-US" sz="2400" dirty="0"/>
              <a:t>Working with Databases.</a:t>
            </a:r>
          </a:p>
          <a:p>
            <a:r>
              <a:rPr lang="en-US" sz="2400" dirty="0"/>
              <a:t>Working with Collections.</a:t>
            </a:r>
          </a:p>
          <a:p>
            <a:r>
              <a:rPr lang="en-US" sz="2400" dirty="0"/>
              <a:t>Working with documents.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9296CB-D57E-4250-B604-E8E5003031C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997229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in Cosmos Database.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What we will cover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65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6"/>
            <a:ext cx="8937625" cy="4679950"/>
          </a:xfrm>
        </p:spPr>
        <p:txBody>
          <a:bodyPr/>
          <a:lstStyle/>
          <a:p>
            <a:r>
              <a:rPr lang="en-US" sz="2800" dirty="0"/>
              <a:t>Introduction </a:t>
            </a:r>
          </a:p>
          <a:p>
            <a:r>
              <a:rPr lang="en-US" sz="2800" dirty="0"/>
              <a:t>Indexing Policies and Index management</a:t>
            </a:r>
          </a:p>
          <a:p>
            <a:r>
              <a:rPr lang="en-US" sz="2800" dirty="0"/>
              <a:t>Demos.</a:t>
            </a:r>
          </a:p>
        </p:txBody>
      </p:sp>
    </p:spTree>
    <p:extLst>
      <p:ext uri="{BB962C8B-B14F-4D97-AF65-F5344CB8AC3E}">
        <p14:creationId xmlns:p14="http://schemas.microsoft.com/office/powerpoint/2010/main" val="5658977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in Cosmos Database.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Introduction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66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6"/>
            <a:ext cx="8937625" cy="4679950"/>
          </a:xfrm>
        </p:spPr>
        <p:txBody>
          <a:bodyPr/>
          <a:lstStyle/>
          <a:p>
            <a:pPr marL="171450" indent="-171450">
              <a:buClr>
                <a:srgbClr val="737373"/>
              </a:buClr>
            </a:pPr>
            <a:r>
              <a:rPr lang="en-US" sz="2000" b="1" dirty="0">
                <a:solidFill>
                  <a:srgbClr val="424242"/>
                </a:solidFill>
              </a:rPr>
              <a:t>Key benefits of indexes</a:t>
            </a:r>
          </a:p>
          <a:p>
            <a:pPr marL="171450" indent="-171450">
              <a:buClr>
                <a:srgbClr val="737373"/>
              </a:buClr>
            </a:pPr>
            <a:r>
              <a:rPr lang="en-US" sz="2000" b="1" dirty="0">
                <a:solidFill>
                  <a:srgbClr val="424242"/>
                </a:solidFill>
              </a:rPr>
              <a:t>Hash Index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</a:pPr>
            <a:r>
              <a:rPr lang="en-US" sz="1800" dirty="0">
                <a:solidFill>
                  <a:srgbClr val="424242"/>
                </a:solidFill>
              </a:rPr>
              <a:t>Good for equality queries of strings and numbers</a:t>
            </a:r>
          </a:p>
          <a:p>
            <a:pPr marL="171450" indent="-171450">
              <a:buClr>
                <a:srgbClr val="737373"/>
              </a:buClr>
            </a:pPr>
            <a:r>
              <a:rPr lang="en-US" sz="2000" b="1" dirty="0">
                <a:solidFill>
                  <a:srgbClr val="424242"/>
                </a:solidFill>
              </a:rPr>
              <a:t>Range Index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</a:pPr>
            <a:r>
              <a:rPr lang="en-US" sz="1800" dirty="0">
                <a:solidFill>
                  <a:srgbClr val="424242"/>
                </a:solidFill>
              </a:rPr>
              <a:t>Good for Equality, Range, order by of strings and numbers.</a:t>
            </a:r>
          </a:p>
          <a:p>
            <a:pPr marL="171450" indent="-171450">
              <a:buClr>
                <a:srgbClr val="737373"/>
              </a:buClr>
            </a:pPr>
            <a:r>
              <a:rPr lang="en-US" sz="2000" b="1" dirty="0">
                <a:solidFill>
                  <a:srgbClr val="424242"/>
                </a:solidFill>
              </a:rPr>
              <a:t>Spatial Index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</a:pPr>
            <a:r>
              <a:rPr lang="en-US" sz="1800" dirty="0">
                <a:solidFill>
                  <a:srgbClr val="424242"/>
                </a:solidFill>
              </a:rPr>
              <a:t>Used with Distance and intersection points, polygons and line strings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68906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in Cosmos Database.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Indexing Policies and Index management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67</a:t>
            </a:fld>
            <a:endParaRPr lang="en-Z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76BED2-6A83-4D6B-9179-52E538D409F9}"/>
              </a:ext>
            </a:extLst>
          </p:cNvPr>
          <p:cNvSpPr/>
          <p:nvPr/>
        </p:nvSpPr>
        <p:spPr>
          <a:xfrm>
            <a:off x="902402" y="2270759"/>
            <a:ext cx="4404273" cy="14014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Collection-wide policy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Established when creating a collection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Can be changed after collection is created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ACC84B-AA14-4360-ACD8-1240D1266A4F}"/>
              </a:ext>
            </a:extLst>
          </p:cNvPr>
          <p:cNvSpPr/>
          <p:nvPr/>
        </p:nvSpPr>
        <p:spPr>
          <a:xfrm>
            <a:off x="5561454" y="2270759"/>
            <a:ext cx="4404273" cy="14014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Automatic indexing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Manual Indexing 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Can override at document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F6A1DC-4F9F-4C09-8745-45B44F7F6E66}"/>
              </a:ext>
            </a:extLst>
          </p:cNvPr>
          <p:cNvSpPr/>
          <p:nvPr/>
        </p:nvSpPr>
        <p:spPr>
          <a:xfrm>
            <a:off x="902402" y="4230232"/>
            <a:ext cx="4404273" cy="1401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Custom indexing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Include/exclude selected property or paths</a:t>
            </a:r>
          </a:p>
        </p:txBody>
      </p:sp>
      <p:sp>
        <p:nvSpPr>
          <p:cNvPr id="19" name="Freeform 10">
            <a:extLst>
              <a:ext uri="{FF2B5EF4-FFF2-40B4-BE49-F238E27FC236}">
                <a16:creationId xmlns:a16="http://schemas.microsoft.com/office/drawing/2014/main" id="{4BF0B22D-D77B-496B-9FB7-E8BE97E4EE1E}"/>
              </a:ext>
            </a:extLst>
          </p:cNvPr>
          <p:cNvSpPr/>
          <p:nvPr/>
        </p:nvSpPr>
        <p:spPr>
          <a:xfrm>
            <a:off x="5354422" y="4473042"/>
            <a:ext cx="4504625" cy="815161"/>
          </a:xfrm>
          <a:custGeom>
            <a:avLst/>
            <a:gdLst>
              <a:gd name="connsiteX0" fmla="*/ 739140 w 3954780"/>
              <a:gd name="connsiteY0" fmla="*/ 7620 h 731520"/>
              <a:gd name="connsiteX1" fmla="*/ 3954780 w 3954780"/>
              <a:gd name="connsiteY1" fmla="*/ 7620 h 731520"/>
              <a:gd name="connsiteX2" fmla="*/ 3939540 w 3954780"/>
              <a:gd name="connsiteY2" fmla="*/ 731520 h 731520"/>
              <a:gd name="connsiteX3" fmla="*/ 586740 w 3954780"/>
              <a:gd name="connsiteY3" fmla="*/ 731520 h 731520"/>
              <a:gd name="connsiteX4" fmla="*/ 586740 w 3954780"/>
              <a:gd name="connsiteY4" fmla="*/ 586740 h 731520"/>
              <a:gd name="connsiteX5" fmla="*/ 0 w 3954780"/>
              <a:gd name="connsiteY5" fmla="*/ 396240 h 731520"/>
              <a:gd name="connsiteX6" fmla="*/ 556260 w 3954780"/>
              <a:gd name="connsiteY6" fmla="*/ 259080 h 731520"/>
              <a:gd name="connsiteX7" fmla="*/ 556260 w 3954780"/>
              <a:gd name="connsiteY7" fmla="*/ 22860 h 731520"/>
              <a:gd name="connsiteX8" fmla="*/ 556260 w 3954780"/>
              <a:gd name="connsiteY8" fmla="*/ 0 h 731520"/>
              <a:gd name="connsiteX9" fmla="*/ 845820 w 3954780"/>
              <a:gd name="connsiteY9" fmla="*/ 1524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54780" h="731520">
                <a:moveTo>
                  <a:pt x="739140" y="7620"/>
                </a:moveTo>
                <a:lnTo>
                  <a:pt x="3954780" y="7620"/>
                </a:lnTo>
                <a:lnTo>
                  <a:pt x="3939540" y="731520"/>
                </a:lnTo>
                <a:lnTo>
                  <a:pt x="586740" y="731520"/>
                </a:lnTo>
                <a:lnTo>
                  <a:pt x="586740" y="586740"/>
                </a:lnTo>
                <a:lnTo>
                  <a:pt x="0" y="396240"/>
                </a:lnTo>
                <a:lnTo>
                  <a:pt x="556260" y="259080"/>
                </a:lnTo>
                <a:lnTo>
                  <a:pt x="556260" y="22860"/>
                </a:lnTo>
                <a:lnTo>
                  <a:pt x="556260" y="0"/>
                </a:lnTo>
                <a:lnTo>
                  <a:pt x="845820" y="1524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7358E9-9C8F-46CE-AAD9-A3EA043533C5}"/>
              </a:ext>
            </a:extLst>
          </p:cNvPr>
          <p:cNvSpPr/>
          <p:nvPr/>
        </p:nvSpPr>
        <p:spPr>
          <a:xfrm>
            <a:off x="6056668" y="4518762"/>
            <a:ext cx="3909059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Individual properties (?) 	Recursive properties (*)</a:t>
            </a:r>
          </a:p>
          <a:p>
            <a:r>
              <a:rPr lang="en-US" sz="1400" dirty="0"/>
              <a:t>/name/?		/address/*</a:t>
            </a:r>
          </a:p>
          <a:p>
            <a:r>
              <a:rPr lang="en-US" sz="1400" dirty="0"/>
              <a:t>/address/state/?	 /item/colors[]/*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9476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in Cosmos Database.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Indexing Policies and Index management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68</a:t>
            </a:fld>
            <a:endParaRPr lang="en-Z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76BED2-6A83-4D6B-9179-52E538D409F9}"/>
              </a:ext>
            </a:extLst>
          </p:cNvPr>
          <p:cNvSpPr/>
          <p:nvPr/>
        </p:nvSpPr>
        <p:spPr>
          <a:xfrm>
            <a:off x="902402" y="2270759"/>
            <a:ext cx="4404273" cy="14014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Collection-wide policy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Established when creating a collection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Can be changed after collection is created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ACC84B-AA14-4360-ACD8-1240D1266A4F}"/>
              </a:ext>
            </a:extLst>
          </p:cNvPr>
          <p:cNvSpPr/>
          <p:nvPr/>
        </p:nvSpPr>
        <p:spPr>
          <a:xfrm>
            <a:off x="5561454" y="2270759"/>
            <a:ext cx="4404273" cy="14014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Automatic indexing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Manual Indexing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Can override at document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F6A1DC-4F9F-4C09-8745-45B44F7F6E66}"/>
              </a:ext>
            </a:extLst>
          </p:cNvPr>
          <p:cNvSpPr/>
          <p:nvPr/>
        </p:nvSpPr>
        <p:spPr>
          <a:xfrm>
            <a:off x="902402" y="4230232"/>
            <a:ext cx="4404273" cy="1401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Custom indexing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Include/exclude selected property or paths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751F26-C2FB-43A5-8EE0-5B4A7AE84489}"/>
              </a:ext>
            </a:extLst>
          </p:cNvPr>
          <p:cNvSpPr/>
          <p:nvPr/>
        </p:nvSpPr>
        <p:spPr>
          <a:xfrm>
            <a:off x="5561454" y="4230231"/>
            <a:ext cx="4404272" cy="14014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/>
              <a:t>Indexing modes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Consistent (synchronous)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Lazy (asynchronous)</a:t>
            </a:r>
          </a:p>
        </p:txBody>
      </p:sp>
    </p:spTree>
    <p:extLst>
      <p:ext uri="{BB962C8B-B14F-4D97-AF65-F5344CB8AC3E}">
        <p14:creationId xmlns:p14="http://schemas.microsoft.com/office/powerpoint/2010/main" val="130350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77CD-EF2B-4E3A-ABE5-0FB7FEF2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2494080" cy="6169098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Demos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A80C2A-FF3A-4F0C-BE0D-9FDCEBC871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26080" y="431999"/>
            <a:ext cx="8606118" cy="6169098"/>
          </a:xfrm>
        </p:spPr>
        <p:txBody>
          <a:bodyPr anchor="ctr" anchorCtr="0"/>
          <a:lstStyle/>
          <a:p>
            <a:pPr marL="457200" indent="-457200"/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Disabling of indexing while inserting a document.</a:t>
            </a:r>
          </a:p>
          <a:p>
            <a:pPr marL="457200" indent="-457200"/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Custom indexing paths.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9296CB-D57E-4250-B604-E8E5003031C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9826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3600" dirty="0"/>
              <a:t>Definition of CosmosDB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800" dirty="0"/>
              <a:t>Azure Cosmos DB is a </a:t>
            </a:r>
            <a:r>
              <a:rPr lang="en-US" sz="2800" b="1" dirty="0"/>
              <a:t>schema-free</a:t>
            </a:r>
            <a:r>
              <a:rPr lang="en-US" sz="2800" dirty="0"/>
              <a:t> database system designed for </a:t>
            </a:r>
            <a:r>
              <a:rPr lang="en-US" sz="2800" b="1" dirty="0"/>
              <a:t>low-latency</a:t>
            </a:r>
            <a:r>
              <a:rPr lang="en-US" sz="2800" dirty="0"/>
              <a:t>, </a:t>
            </a:r>
            <a:r>
              <a:rPr lang="en-US" sz="2800" b="1" dirty="0"/>
              <a:t>high throughput</a:t>
            </a:r>
            <a:r>
              <a:rPr lang="en-US" sz="2800" dirty="0"/>
              <a:t>, </a:t>
            </a:r>
            <a:r>
              <a:rPr lang="en-US" sz="2800" b="1" dirty="0"/>
              <a:t>globally distributed</a:t>
            </a:r>
            <a:r>
              <a:rPr lang="en-US" sz="2800" dirty="0"/>
              <a:t>, a </a:t>
            </a:r>
            <a:r>
              <a:rPr lang="en-US" sz="2800" b="1" dirty="0"/>
              <a:t>multi-model </a:t>
            </a:r>
            <a:r>
              <a:rPr lang="en-US" sz="2800" dirty="0"/>
              <a:t>database with </a:t>
            </a:r>
            <a:r>
              <a:rPr lang="en-US" sz="2800" b="1" dirty="0"/>
              <a:t>turn-key scaling</a:t>
            </a:r>
            <a:r>
              <a:rPr lang="en-US" sz="2800" dirty="0"/>
              <a:t>, Highly available with </a:t>
            </a:r>
            <a:r>
              <a:rPr lang="en-US" sz="2800" b="1" dirty="0"/>
              <a:t>best in class SLA's </a:t>
            </a:r>
            <a:r>
              <a:rPr lang="en-US" sz="2800" dirty="0"/>
              <a:t>and offers </a:t>
            </a:r>
            <a:r>
              <a:rPr lang="en-US" sz="2800" b="1" dirty="0"/>
              <a:t>5 consistency </a:t>
            </a:r>
            <a:r>
              <a:rPr lang="en-US" sz="2800" dirty="0"/>
              <a:t>options to let you handle how to deal with the </a:t>
            </a:r>
            <a:r>
              <a:rPr lang="en-US" sz="2800" b="1" dirty="0"/>
              <a:t>CAP theorem</a:t>
            </a:r>
            <a:r>
              <a:rPr lang="en-US" sz="2800" dirty="0"/>
              <a:t>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and permissions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Users and permissions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70</a:t>
            </a:fld>
            <a:endParaRPr lang="en-ZA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533D0277-D8F6-41C6-BAB8-A4EB34F682AA}"/>
              </a:ext>
            </a:extLst>
          </p:cNvPr>
          <p:cNvSpPr txBox="1">
            <a:spLocks/>
          </p:cNvSpPr>
          <p:nvPr/>
        </p:nvSpPr>
        <p:spPr>
          <a:xfrm>
            <a:off x="431800" y="1482645"/>
            <a:ext cx="10864273" cy="49433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Resource tokens vs. master key.</a:t>
            </a:r>
          </a:p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Create database users.</a:t>
            </a:r>
          </a:p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Get resource token from permission.</a:t>
            </a:r>
          </a:p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Connect using resource tokens.</a:t>
            </a:r>
          </a:p>
        </p:txBody>
      </p:sp>
    </p:spTree>
    <p:extLst>
      <p:ext uri="{BB962C8B-B14F-4D97-AF65-F5344CB8AC3E}">
        <p14:creationId xmlns:p14="http://schemas.microsoft.com/office/powerpoint/2010/main" val="9132777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77CD-EF2B-4E3A-ABE5-0FB7FEF2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2494080" cy="6169098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Demos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A80C2A-FF3A-4F0C-BE0D-9FDCEBC871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26080" y="431999"/>
            <a:ext cx="8606118" cy="6169098"/>
          </a:xfrm>
        </p:spPr>
        <p:txBody>
          <a:bodyPr anchor="ctr" anchorCtr="0"/>
          <a:lstStyle/>
          <a:p>
            <a:pPr marL="457200" indent="-457200"/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Working with User permissions.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9296CB-D57E-4250-B604-E8E5003031C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85959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procedures, Functions and Triggers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What we will cover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72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6"/>
            <a:ext cx="8937625" cy="4679950"/>
          </a:xfrm>
        </p:spPr>
        <p:txBody>
          <a:bodyPr/>
          <a:lstStyle/>
          <a:p>
            <a:pPr marL="171450" indent="-171450">
              <a:buClr>
                <a:srgbClr val="737373"/>
              </a:buClr>
            </a:pPr>
            <a:r>
              <a:rPr lang="en-US" sz="2800" b="1" dirty="0">
                <a:solidFill>
                  <a:srgbClr val="424242"/>
                </a:solidFill>
              </a:rPr>
              <a:t>Introduction</a:t>
            </a:r>
          </a:p>
          <a:p>
            <a:pPr marL="171450" indent="-171450">
              <a:buClr>
                <a:srgbClr val="737373"/>
              </a:buClr>
            </a:pPr>
            <a:r>
              <a:rPr lang="en-US" sz="2800" b="1" dirty="0">
                <a:solidFill>
                  <a:srgbClr val="424242"/>
                </a:solidFill>
              </a:rPr>
              <a:t>Benefits of server side code.</a:t>
            </a:r>
          </a:p>
          <a:p>
            <a:pPr marL="171450" indent="-171450">
              <a:buClr>
                <a:srgbClr val="737373"/>
              </a:buClr>
            </a:pPr>
            <a:r>
              <a:rPr lang="en-US" sz="2800" b="1" dirty="0">
                <a:solidFill>
                  <a:srgbClr val="424242"/>
                </a:solidFill>
              </a:rPr>
              <a:t>Demo: Stored procedures.</a:t>
            </a:r>
          </a:p>
          <a:p>
            <a:pPr marL="171450" indent="-171450">
              <a:buClr>
                <a:srgbClr val="737373"/>
              </a:buClr>
            </a:pPr>
            <a:r>
              <a:rPr lang="en-US" sz="2800" b="1" dirty="0">
                <a:solidFill>
                  <a:srgbClr val="424242"/>
                </a:solidFill>
              </a:rPr>
              <a:t>Demo: Function.</a:t>
            </a:r>
          </a:p>
          <a:p>
            <a:pPr marL="171450" indent="-171450">
              <a:buClr>
                <a:srgbClr val="737373"/>
              </a:buClr>
            </a:pPr>
            <a:r>
              <a:rPr lang="en-US" sz="2800" b="1" dirty="0">
                <a:solidFill>
                  <a:srgbClr val="424242"/>
                </a:solidFill>
              </a:rPr>
              <a:t>Demo: Triggers.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947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procedures, Functions and Triggers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424242"/>
                </a:solidFill>
              </a:rPr>
              <a:t>Introduction</a:t>
            </a:r>
            <a:endParaRPr lang="en-US" sz="2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73</a:t>
            </a:fld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113B83-EEAD-4079-89D1-1FA8AE614F35}"/>
              </a:ext>
            </a:extLst>
          </p:cNvPr>
          <p:cNvSpPr/>
          <p:nvPr/>
        </p:nvSpPr>
        <p:spPr>
          <a:xfrm>
            <a:off x="701684" y="1461658"/>
            <a:ext cx="4341370" cy="14999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Run code inside Cosmos DB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Stored procedures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Triggers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User-defined functions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1F0FDD-AE4D-4AC2-BCB6-4C59ED0FE87E}"/>
              </a:ext>
            </a:extLst>
          </p:cNvPr>
          <p:cNvSpPr/>
          <p:nvPr/>
        </p:nvSpPr>
        <p:spPr>
          <a:xfrm>
            <a:off x="6096000" y="1461658"/>
            <a:ext cx="4341370" cy="1499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Scoped by partition key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Read/write documents within partition key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Fully transactional (ACID)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EA93E6-BEA7-4944-82D4-9DB7368F1306}"/>
              </a:ext>
            </a:extLst>
          </p:cNvPr>
          <p:cNvSpPr/>
          <p:nvPr/>
        </p:nvSpPr>
        <p:spPr>
          <a:xfrm>
            <a:off x="701684" y="3685909"/>
            <a:ext cx="4341370" cy="149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Bounded execution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Implement continuation model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for long running processes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6AF7ED-D355-493A-910B-E1EDF9B49969}"/>
              </a:ext>
            </a:extLst>
          </p:cNvPr>
          <p:cNvSpPr/>
          <p:nvPr/>
        </p:nvSpPr>
        <p:spPr>
          <a:xfrm>
            <a:off x="6096000" y="3685909"/>
            <a:ext cx="4341370" cy="14999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Handle throttling (code 429)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Implement retry logic</a:t>
            </a:r>
          </a:p>
        </p:txBody>
      </p:sp>
    </p:spTree>
    <p:extLst>
      <p:ext uri="{BB962C8B-B14F-4D97-AF65-F5344CB8AC3E}">
        <p14:creationId xmlns:p14="http://schemas.microsoft.com/office/powerpoint/2010/main" val="317325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procedures, Functions and Triggers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Benefits of server side code.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74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6"/>
            <a:ext cx="8937625" cy="4679950"/>
          </a:xfrm>
        </p:spPr>
        <p:txBody>
          <a:bodyPr/>
          <a:lstStyle/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Full ACID support.</a:t>
            </a:r>
          </a:p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Server side execution of code.</a:t>
            </a:r>
          </a:p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Re-usable custom logic.</a:t>
            </a:r>
          </a:p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Faster bulk operations.</a:t>
            </a:r>
          </a:p>
          <a:p>
            <a:pPr marL="171450" indent="-171450">
              <a:buClr>
                <a:srgbClr val="737373"/>
              </a:buClr>
            </a:pPr>
            <a:endParaRPr lang="en-US" sz="2400" b="1" dirty="0">
              <a:solidFill>
                <a:srgbClr val="424242"/>
              </a:solidFill>
            </a:endParaRPr>
          </a:p>
          <a:p>
            <a:pPr marL="171450" indent="-171450">
              <a:buClr>
                <a:srgbClr val="737373"/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59004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procedures, Functions and Triggers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Writing Server Side Code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75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6"/>
            <a:ext cx="8937625" cy="4679950"/>
          </a:xfrm>
        </p:spPr>
        <p:txBody>
          <a:bodyPr/>
          <a:lstStyle/>
          <a:p>
            <a:pPr marL="457200" indent="-457200">
              <a:buClr>
                <a:srgbClr val="737373"/>
              </a:buClr>
              <a:buFont typeface="+mj-lt"/>
              <a:buAutoNum type="arabicPeriod"/>
            </a:pPr>
            <a:r>
              <a:rPr lang="en-US" sz="2400" b="1" dirty="0">
                <a:solidFill>
                  <a:srgbClr val="424242"/>
                </a:solidFill>
              </a:rPr>
              <a:t>Write a Java Script function.</a:t>
            </a:r>
          </a:p>
          <a:p>
            <a:pPr marL="457200" indent="-457200">
              <a:buClr>
                <a:srgbClr val="737373"/>
              </a:buClr>
              <a:buFont typeface="+mj-lt"/>
              <a:buAutoNum type="arabicPeriod"/>
            </a:pPr>
            <a:r>
              <a:rPr lang="en-US" sz="2400" b="1" dirty="0">
                <a:solidFill>
                  <a:srgbClr val="424242"/>
                </a:solidFill>
              </a:rPr>
              <a:t>Obtain context object</a:t>
            </a:r>
          </a:p>
          <a:p>
            <a:pPr marL="457200" indent="-457200">
              <a:buClr>
                <a:srgbClr val="737373"/>
              </a:buClr>
              <a:buFont typeface="+mj-lt"/>
              <a:buAutoNum type="arabicPeriod"/>
            </a:pPr>
            <a:r>
              <a:rPr lang="en-US" sz="2400" b="1" dirty="0">
                <a:solidFill>
                  <a:srgbClr val="424242"/>
                </a:solidFill>
              </a:rPr>
              <a:t>Context object exposes you to:</a:t>
            </a:r>
          </a:p>
          <a:p>
            <a:pPr marL="733425" lvl="1" indent="-457200">
              <a:buClr>
                <a:srgbClr val="737373"/>
              </a:buClr>
              <a:buFont typeface="+mj-lt"/>
              <a:buAutoNum type="arabicPeriod"/>
            </a:pPr>
            <a:r>
              <a:rPr lang="en-US" sz="2200" b="1" dirty="0">
                <a:solidFill>
                  <a:srgbClr val="424242"/>
                </a:solidFill>
              </a:rPr>
              <a:t>Collection.</a:t>
            </a:r>
          </a:p>
          <a:p>
            <a:pPr marL="733425" lvl="1" indent="-457200">
              <a:buClr>
                <a:srgbClr val="737373"/>
              </a:buClr>
              <a:buFont typeface="+mj-lt"/>
              <a:buAutoNum type="arabicPeriod"/>
            </a:pPr>
            <a:r>
              <a:rPr lang="en-US" sz="2200" b="1" dirty="0">
                <a:solidFill>
                  <a:srgbClr val="424242"/>
                </a:solidFill>
              </a:rPr>
              <a:t>Request.</a:t>
            </a:r>
          </a:p>
          <a:p>
            <a:pPr marL="733425" lvl="1" indent="-457200">
              <a:buClr>
                <a:srgbClr val="737373"/>
              </a:buClr>
              <a:buFont typeface="+mj-lt"/>
              <a:buAutoNum type="arabicPeriod"/>
            </a:pPr>
            <a:r>
              <a:rPr lang="en-US" sz="2200" b="1" dirty="0">
                <a:solidFill>
                  <a:srgbClr val="424242"/>
                </a:solidFill>
              </a:rPr>
              <a:t>Response.</a:t>
            </a:r>
          </a:p>
          <a:p>
            <a:pPr marL="171450" indent="-171450">
              <a:buClr>
                <a:srgbClr val="737373"/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62611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77CD-EF2B-4E3A-ABE5-0FB7FEF2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2494080" cy="6169098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Demos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A80C2A-FF3A-4F0C-BE0D-9FDCEBC871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26080" y="431999"/>
            <a:ext cx="8606118" cy="6169098"/>
          </a:xfrm>
        </p:spPr>
        <p:txBody>
          <a:bodyPr anchor="ctr" anchorCtr="0"/>
          <a:lstStyle/>
          <a:p>
            <a:pPr marL="457200" indent="-457200"/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Creating Stored procedures</a:t>
            </a:r>
          </a:p>
          <a:p>
            <a:pPr marL="457200" indent="-457200"/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Document validation and manipulation Stored procedure.</a:t>
            </a:r>
          </a:p>
          <a:p>
            <a:pPr marL="457200" indent="-457200"/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Bulk Insert Stored procedure</a:t>
            </a:r>
          </a:p>
          <a:p>
            <a:pPr marL="457200" indent="-457200"/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Bulk delete stored procedure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9296CB-D57E-4250-B604-E8E5003031C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357280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Triggers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What we will cover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77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6"/>
            <a:ext cx="8937625" cy="4679950"/>
          </a:xfrm>
        </p:spPr>
        <p:txBody>
          <a:bodyPr/>
          <a:lstStyle/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Attach custom behavior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</a:pPr>
            <a:r>
              <a:rPr lang="en-US" sz="2000" b="1" dirty="0">
                <a:solidFill>
                  <a:srgbClr val="424242"/>
                </a:solidFill>
              </a:rPr>
              <a:t>Access document being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</a:pPr>
            <a:r>
              <a:rPr lang="en-US" sz="2000" b="1" dirty="0">
                <a:solidFill>
                  <a:srgbClr val="424242"/>
                </a:solidFill>
              </a:rPr>
              <a:t>created or replaced</a:t>
            </a:r>
          </a:p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Two trigger types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</a:pPr>
            <a:r>
              <a:rPr lang="en-US" sz="2000" b="1" dirty="0">
                <a:solidFill>
                  <a:srgbClr val="424242"/>
                </a:solidFill>
              </a:rPr>
              <a:t>Pre-trigger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</a:pPr>
            <a:r>
              <a:rPr lang="en-US" sz="2000" b="1" dirty="0">
                <a:solidFill>
                  <a:srgbClr val="424242"/>
                </a:solidFill>
              </a:rPr>
              <a:t>Post-trigger</a:t>
            </a:r>
          </a:p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Not fired automatically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</a:pPr>
            <a:r>
              <a:rPr lang="en-US" sz="2000" b="1" dirty="0">
                <a:solidFill>
                  <a:srgbClr val="424242"/>
                </a:solidFill>
              </a:rPr>
              <a:t>Must be explicitly requested with an operation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005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77CD-EF2B-4E3A-ABE5-0FB7FEF2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2494080" cy="6169098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Demos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A80C2A-FF3A-4F0C-BE0D-9FDCEBC871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26080" y="431999"/>
            <a:ext cx="8606118" cy="6169098"/>
          </a:xfrm>
        </p:spPr>
        <p:txBody>
          <a:bodyPr anchor="ctr" anchorCtr="0"/>
          <a:lstStyle/>
          <a:p>
            <a:pPr marL="457200" indent="-457200"/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Creating Triggers</a:t>
            </a:r>
          </a:p>
          <a:p>
            <a:pPr marL="457200" indent="-457200"/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Pre-triggers</a:t>
            </a:r>
          </a:p>
          <a:p>
            <a:pPr marL="457200" indent="-457200"/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Post-triggers</a:t>
            </a:r>
          </a:p>
          <a:p>
            <a:pPr marL="457200" indent="-457200"/>
            <a:endParaRPr lang="en-US" sz="24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9296CB-D57E-4250-B604-E8E5003031C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289269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Functions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What we will cover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79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6"/>
            <a:ext cx="8937625" cy="4679950"/>
          </a:xfrm>
        </p:spPr>
        <p:txBody>
          <a:bodyPr/>
          <a:lstStyle/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Extend the query language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</a:pPr>
            <a:r>
              <a:rPr lang="en-US" sz="2000" b="1" dirty="0">
                <a:solidFill>
                  <a:srgbClr val="424242"/>
                </a:solidFill>
              </a:rPr>
              <a:t>Write custom business logic that can be called from inside queries</a:t>
            </a:r>
          </a:p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Use with care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</a:pPr>
            <a:r>
              <a:rPr lang="en-US" sz="2000" b="1" dirty="0">
                <a:solidFill>
                  <a:srgbClr val="424242"/>
                </a:solidFill>
              </a:rPr>
              <a:t>Querying on a UDF requires a scan (cannot use index)</a:t>
            </a:r>
          </a:p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No access to context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</a:pPr>
            <a:r>
              <a:rPr lang="en-US" sz="2000" b="1" dirty="0">
                <a:solidFill>
                  <a:srgbClr val="424242"/>
                </a:solidFill>
              </a:rPr>
              <a:t>Compute-only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</a:pPr>
            <a:r>
              <a:rPr lang="en-US" sz="2000" b="1" dirty="0">
                <a:solidFill>
                  <a:srgbClr val="424242"/>
                </a:solidFill>
              </a:rPr>
              <a:t>JavaScript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265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63DAE-36AC-4CDA-8B87-F6F7C7D4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CosmosDB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9A89D8-FB97-422B-AAC1-A7784CC20B6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D8C7B20-100E-4FC9-8764-163280FF45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0918839"/>
              </p:ext>
            </p:extLst>
          </p:nvPr>
        </p:nvGraphicFramePr>
        <p:xfrm>
          <a:off x="1100182" y="1007050"/>
          <a:ext cx="8017691" cy="4906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03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77CD-EF2B-4E3A-ABE5-0FB7FEF2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2494080" cy="6169098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Demos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A80C2A-FF3A-4F0C-BE0D-9FDCEBC871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26080" y="431999"/>
            <a:ext cx="8606118" cy="6169098"/>
          </a:xfrm>
        </p:spPr>
        <p:txBody>
          <a:bodyPr anchor="ctr" anchorCtr="0"/>
          <a:lstStyle/>
          <a:p>
            <a:pPr marL="457200" indent="-457200"/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User-Defined Functions (UDFs)</a:t>
            </a:r>
          </a:p>
          <a:p>
            <a:pPr marL="457200" indent="-457200"/>
            <a:endParaRPr lang="en-US" sz="24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9296CB-D57E-4250-B604-E8E5003031C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251132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TTL and Change Feed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81</a:t>
            </a:fld>
            <a:endParaRPr lang="en-ZA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533D0277-D8F6-41C6-BAB8-A4EB34F682AA}"/>
              </a:ext>
            </a:extLst>
          </p:cNvPr>
          <p:cNvSpPr txBox="1">
            <a:spLocks/>
          </p:cNvSpPr>
          <p:nvPr/>
        </p:nvSpPr>
        <p:spPr>
          <a:xfrm>
            <a:off x="431800" y="1482645"/>
            <a:ext cx="10864273" cy="49433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Container Level</a:t>
            </a:r>
          </a:p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Document Level.</a:t>
            </a:r>
          </a:p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Uses _</a:t>
            </a:r>
            <a:r>
              <a:rPr lang="en-US" sz="2400" b="1" dirty="0" err="1">
                <a:solidFill>
                  <a:srgbClr val="424242"/>
                </a:solidFill>
              </a:rPr>
              <a:t>ts</a:t>
            </a:r>
            <a:r>
              <a:rPr lang="en-US" sz="2400" b="1" dirty="0">
                <a:solidFill>
                  <a:srgbClr val="424242"/>
                </a:solidFill>
              </a:rPr>
              <a:t>.</a:t>
            </a:r>
          </a:p>
          <a:p>
            <a:pPr marL="171450" indent="-171450">
              <a:buClr>
                <a:srgbClr val="737373"/>
              </a:buClr>
            </a:pPr>
            <a:endParaRPr lang="en-US" sz="2400" b="1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9143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TTL and Change Feed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Common scenarios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82</a:t>
            </a:fld>
            <a:endParaRPr lang="en-ZA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533D0277-D8F6-41C6-BAB8-A4EB34F682AA}"/>
              </a:ext>
            </a:extLst>
          </p:cNvPr>
          <p:cNvSpPr txBox="1">
            <a:spLocks/>
          </p:cNvSpPr>
          <p:nvPr/>
        </p:nvSpPr>
        <p:spPr>
          <a:xfrm>
            <a:off x="431800" y="1482645"/>
            <a:ext cx="10864273" cy="49433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Clr>
                <a:srgbClr val="737373"/>
              </a:buClr>
            </a:pPr>
            <a:endParaRPr lang="en-US" sz="2400" b="1" dirty="0">
              <a:solidFill>
                <a:srgbClr val="42424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8C94FD-79DC-489C-B2ED-CDB788A97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14" y="1328685"/>
            <a:ext cx="11501619" cy="552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1950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Table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What we will cover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83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6"/>
            <a:ext cx="8937625" cy="4679950"/>
          </a:xfrm>
        </p:spPr>
        <p:txBody>
          <a:bodyPr/>
          <a:lstStyle/>
          <a:p>
            <a:pPr marL="171450" indent="-171450">
              <a:buClr>
                <a:srgbClr val="737373"/>
              </a:buClr>
            </a:pPr>
            <a:r>
              <a:rPr lang="en-US" sz="2800" b="1" dirty="0">
                <a:solidFill>
                  <a:srgbClr val="424242"/>
                </a:solidFill>
              </a:rPr>
              <a:t>Introduction</a:t>
            </a:r>
          </a:p>
          <a:p>
            <a:pPr marL="171450" indent="-171450">
              <a:buClr>
                <a:srgbClr val="737373"/>
              </a:buClr>
            </a:pPr>
            <a:r>
              <a:rPr lang="en-US" sz="2800" b="1" dirty="0">
                <a:solidFill>
                  <a:srgbClr val="424242"/>
                </a:solidFill>
              </a:rPr>
              <a:t>SQL API vs. Table API.</a:t>
            </a:r>
          </a:p>
          <a:p>
            <a:pPr marL="171450" indent="-171450">
              <a:buClr>
                <a:srgbClr val="737373"/>
              </a:buClr>
            </a:pPr>
            <a:r>
              <a:rPr lang="en-US" sz="2800" b="1" dirty="0">
                <a:solidFill>
                  <a:srgbClr val="424242"/>
                </a:solidFill>
              </a:rPr>
              <a:t>Demo: Working with Table API.	</a:t>
            </a:r>
          </a:p>
          <a:p>
            <a:pPr marL="171450" indent="-171450">
              <a:buClr>
                <a:srgbClr val="737373"/>
              </a:buClr>
            </a:pPr>
            <a:r>
              <a:rPr lang="en-US" sz="2800" b="1" dirty="0">
                <a:solidFill>
                  <a:srgbClr val="424242"/>
                </a:solidFill>
              </a:rPr>
              <a:t>Demo: Migrating data from Azure Table store to Table API or Azure Cosmos DB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4007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Table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Introduction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84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6"/>
            <a:ext cx="8937625" cy="4679950"/>
          </a:xfrm>
        </p:spPr>
        <p:txBody>
          <a:bodyPr/>
          <a:lstStyle/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Replaces Azure Table storage.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</a:pPr>
            <a:r>
              <a:rPr lang="en-US" sz="2000" b="1" dirty="0">
                <a:solidFill>
                  <a:srgbClr val="424242"/>
                </a:solidFill>
              </a:rPr>
              <a:t>Implement a key-value data model</a:t>
            </a:r>
          </a:p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Key-value data model.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</a:pPr>
            <a:r>
              <a:rPr lang="en-US" sz="1800" b="1" dirty="0">
                <a:solidFill>
                  <a:srgbClr val="424242"/>
                </a:solidFill>
              </a:rPr>
              <a:t>Key = </a:t>
            </a:r>
            <a:r>
              <a:rPr lang="en-US" sz="1800" b="1" dirty="0" err="1">
                <a:solidFill>
                  <a:srgbClr val="424242"/>
                </a:solidFill>
              </a:rPr>
              <a:t>PartitionKey</a:t>
            </a:r>
            <a:r>
              <a:rPr lang="en-US" sz="1800" b="1" dirty="0">
                <a:solidFill>
                  <a:srgbClr val="424242"/>
                </a:solidFill>
              </a:rPr>
              <a:t> + </a:t>
            </a:r>
            <a:r>
              <a:rPr lang="en-US" sz="1800" b="1" dirty="0" err="1">
                <a:solidFill>
                  <a:srgbClr val="424242"/>
                </a:solidFill>
              </a:rPr>
              <a:t>RowKey</a:t>
            </a:r>
            <a:endParaRPr lang="en-US" sz="1800" b="1" dirty="0">
              <a:solidFill>
                <a:srgbClr val="424242"/>
              </a:solidFill>
            </a:endParaRP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</a:pPr>
            <a:r>
              <a:rPr lang="en-US" sz="1800" b="1" dirty="0">
                <a:solidFill>
                  <a:srgbClr val="424242"/>
                </a:solidFill>
              </a:rPr>
              <a:t>Value = key-value pairs!</a:t>
            </a:r>
          </a:p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Leverage Cosmos DB back end.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</a:pPr>
            <a:r>
              <a:rPr lang="en-US" sz="1800" b="1" dirty="0">
                <a:solidFill>
                  <a:srgbClr val="424242"/>
                </a:solidFill>
              </a:rPr>
              <a:t>Predictable throughput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</a:pPr>
            <a:r>
              <a:rPr lang="en-US" sz="1800" b="1" dirty="0">
                <a:solidFill>
                  <a:srgbClr val="424242"/>
                </a:solidFill>
              </a:rPr>
              <a:t>Global distribution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</a:pPr>
            <a:r>
              <a:rPr lang="en-US" sz="1800" b="1" dirty="0">
                <a:solidFill>
                  <a:srgbClr val="424242"/>
                </a:solidFill>
              </a:rPr>
              <a:t>Automatic indexing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</a:pPr>
            <a:r>
              <a:rPr lang="en-US" sz="1800" b="1" dirty="0">
                <a:solidFill>
                  <a:srgbClr val="424242"/>
                </a:solidFill>
              </a:rPr>
              <a:t>Support of 5 consistency models.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084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Table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SQL API vs. Table API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85</a:t>
            </a:fld>
            <a:endParaRPr lang="en-Z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8B82A9-CF57-4DC2-8538-A5499CEAE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244396"/>
              </p:ext>
            </p:extLst>
          </p:nvPr>
        </p:nvGraphicFramePr>
        <p:xfrm>
          <a:off x="1555357" y="1735604"/>
          <a:ext cx="8002836" cy="2032830"/>
        </p:xfrm>
        <a:graphic>
          <a:graphicData uri="http://schemas.openxmlformats.org/drawingml/2006/table">
            <a:tbl>
              <a:tblPr firstRow="1" bandRow="1"/>
              <a:tblGrid>
                <a:gridCol w="2667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566">
                <a:tc>
                  <a:txBody>
                    <a:bodyPr/>
                    <a:lstStyle/>
                    <a:p>
                      <a:r>
                        <a:rPr lang="en-US" b="1" dirty="0"/>
                        <a:t>Cosmos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SQL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Table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566">
                <a:tc>
                  <a:txBody>
                    <a:bodyPr/>
                    <a:lstStyle/>
                    <a:p>
                      <a:r>
                        <a:rPr lang="en-US" dirty="0"/>
                        <a:t>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566">
                <a:tc>
                  <a:txBody>
                    <a:bodyPr/>
                    <a:lstStyle/>
                    <a:p>
                      <a:r>
                        <a:rPr lang="en-US" dirty="0" err="1"/>
                        <a:t>Iteam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566">
                <a:tc>
                  <a:txBody>
                    <a:bodyPr/>
                    <a:lstStyle/>
                    <a:p>
                      <a:r>
                        <a:rPr lang="en-US" dirty="0"/>
                        <a:t>Partition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PartitionKey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56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RowKey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8721C63F-C941-47D8-813D-A1F328BDC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617" y="3911842"/>
            <a:ext cx="8030576" cy="2032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728834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and usage of Graph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What we will cover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86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6"/>
            <a:ext cx="8937625" cy="4679950"/>
          </a:xfrm>
        </p:spPr>
        <p:txBody>
          <a:bodyPr/>
          <a:lstStyle/>
          <a:p>
            <a:pPr marL="171450" indent="-171450">
              <a:buClr>
                <a:srgbClr val="737373"/>
              </a:buClr>
            </a:pPr>
            <a:r>
              <a:rPr lang="en-US" sz="2800" b="1" dirty="0">
                <a:solidFill>
                  <a:srgbClr val="424242"/>
                </a:solidFill>
              </a:rPr>
              <a:t>Introduction Graph API.</a:t>
            </a:r>
          </a:p>
          <a:p>
            <a:pPr marL="171450" indent="-171450">
              <a:buClr>
                <a:srgbClr val="737373"/>
              </a:buClr>
            </a:pPr>
            <a:r>
              <a:rPr lang="en-US" sz="2800" b="1" dirty="0">
                <a:solidFill>
                  <a:srgbClr val="424242"/>
                </a:solidFill>
              </a:rPr>
              <a:t>Vertices and Edges.</a:t>
            </a:r>
          </a:p>
          <a:p>
            <a:pPr marL="171450" indent="-171450">
              <a:buClr>
                <a:srgbClr val="737373"/>
              </a:buClr>
            </a:pPr>
            <a:r>
              <a:rPr lang="en-US" sz="2800" b="1" dirty="0">
                <a:solidFill>
                  <a:srgbClr val="424242"/>
                </a:solidFill>
              </a:rPr>
              <a:t>Comparison between 3 models.</a:t>
            </a:r>
          </a:p>
          <a:p>
            <a:pPr marL="171450" indent="-171450">
              <a:buClr>
                <a:srgbClr val="737373"/>
              </a:buClr>
            </a:pPr>
            <a:r>
              <a:rPr lang="en-US" sz="2800" b="1" dirty="0">
                <a:solidFill>
                  <a:srgbClr val="424242"/>
                </a:solidFill>
              </a:rPr>
              <a:t>Demo: Working with Graph DB.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561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and usage of Graph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Introduction Graph API.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87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5"/>
            <a:ext cx="10864273" cy="4943355"/>
          </a:xfrm>
        </p:spPr>
        <p:txBody>
          <a:bodyPr/>
          <a:lstStyle/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Graph container.</a:t>
            </a:r>
          </a:p>
          <a:p>
            <a:pPr marL="628650" lvl="1" indent="-171450">
              <a:spcBef>
                <a:spcPts val="0"/>
              </a:spcBef>
              <a:buClr>
                <a:srgbClr val="737373"/>
              </a:buClr>
            </a:pPr>
            <a:r>
              <a:rPr lang="en-US" sz="2000" dirty="0">
                <a:solidFill>
                  <a:srgbClr val="424242"/>
                </a:solidFill>
              </a:rPr>
              <a:t>Horizontal partitioning, provisioned throughput, global distribution, indexing</a:t>
            </a:r>
          </a:p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Vertex and Edge objects.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</a:pPr>
            <a:r>
              <a:rPr lang="en-US" sz="1800" dirty="0">
                <a:solidFill>
                  <a:srgbClr val="424242"/>
                </a:solidFill>
              </a:rPr>
              <a:t>Entities and relationships 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</a:pPr>
            <a:r>
              <a:rPr lang="en-US" sz="1800" dirty="0">
                <a:solidFill>
                  <a:srgbClr val="424242"/>
                </a:solidFill>
              </a:rPr>
              <a:t>Both can hold arbitrary key-value pairs</a:t>
            </a:r>
          </a:p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Create/Retrieve/Update/Delete.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</a:pPr>
            <a:r>
              <a:rPr lang="en-US" sz="1800" dirty="0" err="1">
                <a:solidFill>
                  <a:srgbClr val="424242"/>
                </a:solidFill>
              </a:rPr>
              <a:t>GraphSON</a:t>
            </a:r>
            <a:r>
              <a:rPr lang="en-US" sz="1800" dirty="0">
                <a:solidFill>
                  <a:srgbClr val="424242"/>
                </a:solidFill>
              </a:rPr>
              <a:t> and Gremlin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</a:pPr>
            <a:r>
              <a:rPr lang="en-US" sz="1800" dirty="0">
                <a:solidFill>
                  <a:srgbClr val="424242"/>
                </a:solidFill>
              </a:rPr>
              <a:t>Apache </a:t>
            </a:r>
            <a:r>
              <a:rPr lang="en-US" sz="1800" dirty="0" err="1">
                <a:solidFill>
                  <a:srgbClr val="424242"/>
                </a:solidFill>
              </a:rPr>
              <a:t>TinkerPop</a:t>
            </a:r>
            <a:r>
              <a:rPr lang="en-US" sz="1800" dirty="0">
                <a:solidFill>
                  <a:srgbClr val="424242"/>
                </a:solidFill>
              </a:rPr>
              <a:t> (http://tinkerpop.apache.org)</a:t>
            </a:r>
          </a:p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Focus on relationships.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</a:pPr>
            <a:r>
              <a:rPr lang="en-US" sz="1800" dirty="0">
                <a:solidFill>
                  <a:srgbClr val="424242"/>
                </a:solidFill>
              </a:rPr>
              <a:t>Chain relationship queries with Gremlin.</a:t>
            </a:r>
          </a:p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Vertex and Edge properties.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</a:pPr>
            <a:r>
              <a:rPr lang="en-US" sz="1800" dirty="0">
                <a:solidFill>
                  <a:srgbClr val="424242"/>
                </a:solidFill>
              </a:rPr>
              <a:t>id (within partition key) label (type).  Additional arbitrary properties (including the partition key).</a:t>
            </a:r>
          </a:p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Additional Edge properties.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</a:pPr>
            <a:r>
              <a:rPr lang="en-US" sz="1800" dirty="0">
                <a:solidFill>
                  <a:srgbClr val="424242"/>
                </a:solidFill>
              </a:rPr>
              <a:t>Cardinality (in-and-out vertices) and Create two edges for bi-directionality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6758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and usage of Graph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Vertices and Edges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88</a:t>
            </a:fld>
            <a:endParaRPr lang="en-ZA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57FC17-B60C-40BA-AD7E-8682C90691D9}"/>
              </a:ext>
            </a:extLst>
          </p:cNvPr>
          <p:cNvSpPr/>
          <p:nvPr/>
        </p:nvSpPr>
        <p:spPr>
          <a:xfrm>
            <a:off x="8382001" y="3204754"/>
            <a:ext cx="1654628" cy="15327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Product B</a:t>
            </a:r>
          </a:p>
          <a:p>
            <a:pPr algn="ctr"/>
            <a:r>
              <a:rPr lang="en-US" dirty="0"/>
              <a:t>[Vertex]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D3783B-E87D-4C64-A3D5-6625A0D503F6}"/>
              </a:ext>
            </a:extLst>
          </p:cNvPr>
          <p:cNvSpPr/>
          <p:nvPr/>
        </p:nvSpPr>
        <p:spPr>
          <a:xfrm>
            <a:off x="2952922" y="2760622"/>
            <a:ext cx="1654628" cy="15327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A</a:t>
            </a:r>
          </a:p>
          <a:p>
            <a:pPr algn="ctr"/>
            <a:r>
              <a:rPr lang="en-US" dirty="0"/>
              <a:t>[Vertex]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99B6E10-8DEC-4700-9927-658937544741}"/>
              </a:ext>
            </a:extLst>
          </p:cNvPr>
          <p:cNvSpPr/>
          <p:nvPr/>
        </p:nvSpPr>
        <p:spPr>
          <a:xfrm rot="3296198">
            <a:off x="4875998" y="1846243"/>
            <a:ext cx="365760" cy="16334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F4B9B08-6FAD-4418-9002-1D387D62EF53}"/>
              </a:ext>
            </a:extLst>
          </p:cNvPr>
          <p:cNvSpPr/>
          <p:nvPr/>
        </p:nvSpPr>
        <p:spPr>
          <a:xfrm rot="13158551">
            <a:off x="4090347" y="4489354"/>
            <a:ext cx="1832308" cy="36956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E757E3F-E27C-43AB-8903-2806EAC7D1CA}"/>
              </a:ext>
            </a:extLst>
          </p:cNvPr>
          <p:cNvSpPr/>
          <p:nvPr/>
        </p:nvSpPr>
        <p:spPr>
          <a:xfrm rot="2219773">
            <a:off x="7136456" y="2734059"/>
            <a:ext cx="1709769" cy="3600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869F53-E5ED-48A3-9CCF-8188E8415072}"/>
              </a:ext>
            </a:extLst>
          </p:cNvPr>
          <p:cNvSpPr/>
          <p:nvPr/>
        </p:nvSpPr>
        <p:spPr>
          <a:xfrm>
            <a:off x="5351126" y="4912756"/>
            <a:ext cx="1844332" cy="15327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2</a:t>
            </a:r>
          </a:p>
          <a:p>
            <a:pPr algn="ctr"/>
            <a:r>
              <a:rPr lang="en-US" dirty="0"/>
              <a:t>[Vertex]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F322135-1E6E-4A67-97ED-3238D8B11887}"/>
              </a:ext>
            </a:extLst>
          </p:cNvPr>
          <p:cNvSpPr/>
          <p:nvPr/>
        </p:nvSpPr>
        <p:spPr>
          <a:xfrm>
            <a:off x="5594170" y="1255955"/>
            <a:ext cx="1844332" cy="15327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1</a:t>
            </a:r>
          </a:p>
          <a:p>
            <a:pPr algn="ctr"/>
            <a:r>
              <a:rPr lang="en-US" dirty="0"/>
              <a:t>[Vertex]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79B82D5-0949-4A55-8464-12225CE3AA2C}"/>
              </a:ext>
            </a:extLst>
          </p:cNvPr>
          <p:cNvSpPr txBox="1">
            <a:spLocks/>
          </p:cNvSpPr>
          <p:nvPr/>
        </p:nvSpPr>
        <p:spPr>
          <a:xfrm>
            <a:off x="2744243" y="1512000"/>
            <a:ext cx="2314635" cy="10681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Label: Purchased [Edge]</a:t>
            </a:r>
          </a:p>
          <a:p>
            <a:pPr>
              <a:spcBef>
                <a:spcPts val="0"/>
              </a:spcBef>
            </a:pPr>
            <a:r>
              <a:rPr lang="en-US" dirty="0" err="1"/>
              <a:t>inV</a:t>
            </a:r>
            <a:r>
              <a:rPr lang="en-US" dirty="0"/>
              <a:t>: Customer 1</a:t>
            </a:r>
          </a:p>
          <a:p>
            <a:pPr>
              <a:spcBef>
                <a:spcPts val="0"/>
              </a:spcBef>
            </a:pPr>
            <a:r>
              <a:rPr lang="en-US" dirty="0" err="1"/>
              <a:t>outV</a:t>
            </a:r>
            <a:r>
              <a:rPr lang="en-US" dirty="0"/>
              <a:t>: Product A</a:t>
            </a:r>
          </a:p>
          <a:p>
            <a:pPr>
              <a:spcBef>
                <a:spcPts val="0"/>
              </a:spcBef>
            </a:pPr>
            <a:r>
              <a:rPr lang="en-US" dirty="0"/>
              <a:t>Other properties</a:t>
            </a:r>
          </a:p>
          <a:p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1377F7B-AA57-4FB0-9674-31DDA4E460A9}"/>
              </a:ext>
            </a:extLst>
          </p:cNvPr>
          <p:cNvSpPr txBox="1">
            <a:spLocks/>
          </p:cNvSpPr>
          <p:nvPr/>
        </p:nvSpPr>
        <p:spPr>
          <a:xfrm>
            <a:off x="7835622" y="1541415"/>
            <a:ext cx="2314635" cy="10681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Label: Purchased [Edge]</a:t>
            </a:r>
          </a:p>
          <a:p>
            <a:pPr>
              <a:spcBef>
                <a:spcPts val="0"/>
              </a:spcBef>
            </a:pPr>
            <a:r>
              <a:rPr lang="en-US" dirty="0" err="1"/>
              <a:t>inV</a:t>
            </a:r>
            <a:r>
              <a:rPr lang="en-US" dirty="0"/>
              <a:t>: Customer 1</a:t>
            </a:r>
          </a:p>
          <a:p>
            <a:pPr>
              <a:spcBef>
                <a:spcPts val="0"/>
              </a:spcBef>
            </a:pPr>
            <a:r>
              <a:rPr lang="en-US" dirty="0" err="1"/>
              <a:t>outV</a:t>
            </a:r>
            <a:r>
              <a:rPr lang="en-US" dirty="0"/>
              <a:t>: Product B</a:t>
            </a:r>
          </a:p>
          <a:p>
            <a:pPr>
              <a:spcBef>
                <a:spcPts val="0"/>
              </a:spcBef>
            </a:pPr>
            <a:r>
              <a:rPr lang="en-US" dirty="0"/>
              <a:t>Other properties</a:t>
            </a:r>
          </a:p>
          <a:p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1FBE398E-D12B-4083-890C-06BC521624E5}"/>
              </a:ext>
            </a:extLst>
          </p:cNvPr>
          <p:cNvSpPr txBox="1">
            <a:spLocks/>
          </p:cNvSpPr>
          <p:nvPr/>
        </p:nvSpPr>
        <p:spPr>
          <a:xfrm>
            <a:off x="2411810" y="4611385"/>
            <a:ext cx="2314635" cy="10681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Label: Purchased [Edge]</a:t>
            </a:r>
          </a:p>
          <a:p>
            <a:pPr>
              <a:spcBef>
                <a:spcPts val="0"/>
              </a:spcBef>
            </a:pPr>
            <a:r>
              <a:rPr lang="en-US" dirty="0" err="1"/>
              <a:t>inV</a:t>
            </a:r>
            <a:r>
              <a:rPr lang="en-US" dirty="0"/>
              <a:t>: Customer 2</a:t>
            </a:r>
          </a:p>
          <a:p>
            <a:pPr>
              <a:spcBef>
                <a:spcPts val="0"/>
              </a:spcBef>
            </a:pPr>
            <a:r>
              <a:rPr lang="en-US" dirty="0" err="1"/>
              <a:t>outV</a:t>
            </a:r>
            <a:r>
              <a:rPr lang="en-US" dirty="0"/>
              <a:t>: Product A</a:t>
            </a:r>
          </a:p>
          <a:p>
            <a:pPr>
              <a:spcBef>
                <a:spcPts val="0"/>
              </a:spcBef>
            </a:pPr>
            <a:r>
              <a:rPr lang="en-US" dirty="0"/>
              <a:t>Other properties</a:t>
            </a:r>
          </a:p>
          <a:p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FC095C9-C831-4295-8FE7-4A59DD9D95A1}"/>
              </a:ext>
            </a:extLst>
          </p:cNvPr>
          <p:cNvSpPr/>
          <p:nvPr/>
        </p:nvSpPr>
        <p:spPr>
          <a:xfrm rot="19744049">
            <a:off x="6960553" y="4747433"/>
            <a:ext cx="1768029" cy="301371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C0F69D35-0F14-4007-9E09-534A003D0372}"/>
              </a:ext>
            </a:extLst>
          </p:cNvPr>
          <p:cNvSpPr txBox="1">
            <a:spLocks/>
          </p:cNvSpPr>
          <p:nvPr/>
        </p:nvSpPr>
        <p:spPr>
          <a:xfrm>
            <a:off x="7625115" y="5089342"/>
            <a:ext cx="2314635" cy="10681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Recommendation.</a:t>
            </a:r>
          </a:p>
          <a:p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1BFCFCE-9C0B-46E9-A889-66823CC83DF5}"/>
              </a:ext>
            </a:extLst>
          </p:cNvPr>
          <p:cNvSpPr txBox="1">
            <a:spLocks/>
          </p:cNvSpPr>
          <p:nvPr/>
        </p:nvSpPr>
        <p:spPr>
          <a:xfrm>
            <a:off x="499256" y="2914059"/>
            <a:ext cx="2314635" cy="10681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Label: Product [Edge]</a:t>
            </a:r>
          </a:p>
          <a:p>
            <a:pPr>
              <a:spcBef>
                <a:spcPts val="0"/>
              </a:spcBef>
            </a:pPr>
            <a:r>
              <a:rPr lang="en-US" dirty="0" err="1"/>
              <a:t>inV</a:t>
            </a:r>
            <a:r>
              <a:rPr lang="en-US" dirty="0"/>
              <a:t>: Product A</a:t>
            </a:r>
          </a:p>
          <a:p>
            <a:pPr>
              <a:spcBef>
                <a:spcPts val="0"/>
              </a:spcBef>
            </a:pPr>
            <a:r>
              <a:rPr lang="en-US" dirty="0"/>
              <a:t>Other properties</a:t>
            </a:r>
          </a:p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2612352-262F-47A0-A0C3-37D4D2888278}"/>
              </a:ext>
            </a:extLst>
          </p:cNvPr>
          <p:cNvSpPr txBox="1">
            <a:spLocks/>
          </p:cNvSpPr>
          <p:nvPr/>
        </p:nvSpPr>
        <p:spPr>
          <a:xfrm>
            <a:off x="10140126" y="3416708"/>
            <a:ext cx="1886412" cy="10681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Label: Product [Edge]</a:t>
            </a:r>
          </a:p>
          <a:p>
            <a:pPr>
              <a:spcBef>
                <a:spcPts val="0"/>
              </a:spcBef>
            </a:pPr>
            <a:r>
              <a:rPr lang="en-US" dirty="0" err="1"/>
              <a:t>inV</a:t>
            </a:r>
            <a:r>
              <a:rPr lang="en-US" dirty="0"/>
              <a:t>: Product B</a:t>
            </a:r>
          </a:p>
          <a:p>
            <a:pPr>
              <a:spcBef>
                <a:spcPts val="0"/>
              </a:spcBef>
            </a:pPr>
            <a:r>
              <a:rPr lang="en-US" dirty="0"/>
              <a:t>Other 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3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/>
      <p:bldP spid="22" grpId="0"/>
      <p:bldP spid="23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and usage of Graph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Writing Gremlin </a:t>
            </a:r>
            <a:r>
              <a:rPr lang="en-US" sz="2400" dirty="0" err="1"/>
              <a:t>quries</a:t>
            </a:r>
            <a:endParaRPr lang="en-US" sz="2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89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5"/>
            <a:ext cx="10864273" cy="4943355"/>
          </a:xfrm>
        </p:spPr>
        <p:txBody>
          <a:bodyPr/>
          <a:lstStyle/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Define Vertices and Edges.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</a:pPr>
            <a:r>
              <a:rPr lang="en-US" sz="2000" b="1" dirty="0">
                <a:solidFill>
                  <a:srgbClr val="424242"/>
                </a:solidFill>
              </a:rPr>
              <a:t>.</a:t>
            </a:r>
            <a:r>
              <a:rPr lang="en-US" sz="2000" b="1" dirty="0" err="1">
                <a:solidFill>
                  <a:srgbClr val="424242"/>
                </a:solidFill>
              </a:rPr>
              <a:t>addV</a:t>
            </a:r>
            <a:r>
              <a:rPr lang="en-US" sz="2000" b="1" dirty="0">
                <a:solidFill>
                  <a:srgbClr val="424242"/>
                </a:solidFill>
              </a:rPr>
              <a:t>(‘label’)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</a:pPr>
            <a:r>
              <a:rPr lang="en-US" sz="2000" b="1" dirty="0">
                <a:solidFill>
                  <a:srgbClr val="424242"/>
                </a:solidFill>
              </a:rPr>
              <a:t>.</a:t>
            </a:r>
            <a:r>
              <a:rPr lang="en-US" sz="2000" b="1" dirty="0" err="1">
                <a:solidFill>
                  <a:srgbClr val="424242"/>
                </a:solidFill>
              </a:rPr>
              <a:t>addE</a:t>
            </a:r>
            <a:r>
              <a:rPr lang="en-US" sz="2000" b="1" dirty="0">
                <a:solidFill>
                  <a:srgbClr val="424242"/>
                </a:solidFill>
              </a:rPr>
              <a:t>(‘label’)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Clr>
                <a:srgbClr val="737373"/>
              </a:buClr>
            </a:pPr>
            <a:r>
              <a:rPr lang="en-US" sz="2000" b="1" dirty="0">
                <a:solidFill>
                  <a:srgbClr val="424242"/>
                </a:solidFill>
              </a:rPr>
              <a:t>.property(‘key’, ‘value’)</a:t>
            </a:r>
          </a:p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Query on filters and relationships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</a:pPr>
            <a:r>
              <a:rPr lang="en-US" sz="1800" b="1" dirty="0">
                <a:solidFill>
                  <a:srgbClr val="424242"/>
                </a:solidFill>
              </a:rPr>
              <a:t>.V(‘label’)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</a:pPr>
            <a:r>
              <a:rPr lang="en-US" sz="1800" b="1" dirty="0">
                <a:solidFill>
                  <a:srgbClr val="424242"/>
                </a:solidFill>
              </a:rPr>
              <a:t>.out(‘label’)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</a:pPr>
            <a:r>
              <a:rPr lang="en-US" sz="1800" b="1" dirty="0">
                <a:solidFill>
                  <a:srgbClr val="424242"/>
                </a:solidFill>
              </a:rPr>
              <a:t>.has(‘property’,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</a:pPr>
            <a:r>
              <a:rPr lang="en-US" sz="1800" b="1" dirty="0">
                <a:solidFill>
                  <a:srgbClr val="424242"/>
                </a:solidFill>
              </a:rPr>
              <a:t>condition)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8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63DAE-36AC-4CDA-8B87-F6F7C7D4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CosmosDB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9A89D8-FB97-422B-AAC1-A7784CC20B6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D8C7B20-100E-4FC9-8764-163280FF45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4495148"/>
              </p:ext>
            </p:extLst>
          </p:nvPr>
        </p:nvGraphicFramePr>
        <p:xfrm>
          <a:off x="1100183" y="1007049"/>
          <a:ext cx="8008984" cy="5141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901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and usage of Graph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Where it suites best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90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39ED7-D03A-41F6-9ADC-01E1862A7AB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1800" y="1482645"/>
            <a:ext cx="10864273" cy="4943355"/>
          </a:xfrm>
        </p:spPr>
        <p:txBody>
          <a:bodyPr/>
          <a:lstStyle/>
          <a:p>
            <a:pPr marL="171450" indent="-171450">
              <a:buClr>
                <a:srgbClr val="737373"/>
              </a:buClr>
            </a:pPr>
            <a:r>
              <a:rPr lang="en-US" sz="2400" dirty="0">
                <a:solidFill>
                  <a:srgbClr val="424242"/>
                </a:solidFill>
              </a:rPr>
              <a:t>OLTP apps with highly correlated data.</a:t>
            </a:r>
          </a:p>
          <a:p>
            <a:pPr marL="171450" indent="-171450">
              <a:buClr>
                <a:srgbClr val="737373"/>
              </a:buClr>
            </a:pPr>
            <a:r>
              <a:rPr lang="en-US" sz="2400" dirty="0">
                <a:solidFill>
                  <a:srgbClr val="424242"/>
                </a:solidFill>
              </a:rPr>
              <a:t>Easy updates to single or many objects.</a:t>
            </a:r>
          </a:p>
          <a:p>
            <a:pPr marL="171450" indent="-171450">
              <a:buClr>
                <a:srgbClr val="737373"/>
              </a:buClr>
            </a:pPr>
            <a:r>
              <a:rPr lang="en-US" sz="2400" dirty="0">
                <a:solidFill>
                  <a:srgbClr val="424242"/>
                </a:solidFill>
              </a:rPr>
              <a:t> Flexible data modelling.</a:t>
            </a:r>
          </a:p>
          <a:p>
            <a:pPr marL="171450" indent="-171450">
              <a:buClr>
                <a:srgbClr val="737373"/>
              </a:buClr>
            </a:pPr>
            <a:r>
              <a:rPr lang="en-US" sz="2400" dirty="0">
                <a:solidFill>
                  <a:srgbClr val="424242"/>
                </a:solidFill>
              </a:rPr>
              <a:t> Data requirements that evolve.</a:t>
            </a:r>
          </a:p>
          <a:p>
            <a:pPr marL="171450" indent="-171450">
              <a:buClr>
                <a:srgbClr val="737373"/>
              </a:buClr>
            </a:pPr>
            <a:r>
              <a:rPr lang="en-US" sz="2400" dirty="0">
                <a:solidFill>
                  <a:srgbClr val="424242"/>
                </a:solidFill>
              </a:rPr>
              <a:t> Cheaper updates in relationships</a:t>
            </a:r>
          </a:p>
          <a:p>
            <a:pPr marL="171450" indent="-171450">
              <a:buClr>
                <a:srgbClr val="737373"/>
              </a:buClr>
            </a:pPr>
            <a:r>
              <a:rPr lang="en-US" sz="2400" dirty="0">
                <a:solidFill>
                  <a:srgbClr val="424242"/>
                </a:solidFill>
              </a:rPr>
              <a:t> Hierarchical data structures.</a:t>
            </a:r>
          </a:p>
          <a:p>
            <a:pPr marL="171450" indent="-171450">
              <a:buClr>
                <a:srgbClr val="737373"/>
              </a:buClr>
            </a:pPr>
            <a:r>
              <a:rPr lang="en-US" sz="2400" b="1" dirty="0">
                <a:solidFill>
                  <a:srgbClr val="424242"/>
                </a:solidFill>
              </a:rPr>
              <a:t>Typical graph applications.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</a:pPr>
            <a:r>
              <a:rPr lang="en-US" sz="1800" b="1" dirty="0">
                <a:solidFill>
                  <a:srgbClr val="424242"/>
                </a:solidFill>
              </a:rPr>
              <a:t>Social networks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</a:pPr>
            <a:r>
              <a:rPr lang="en-US" sz="1800" b="1" dirty="0">
                <a:solidFill>
                  <a:srgbClr val="424242"/>
                </a:solidFill>
              </a:rPr>
              <a:t>Recommendation engines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</a:pPr>
            <a:r>
              <a:rPr lang="en-US" sz="1800" b="1" dirty="0">
                <a:solidFill>
                  <a:srgbClr val="424242"/>
                </a:solidFill>
              </a:rPr>
              <a:t>Knowledge graphs</a:t>
            </a:r>
          </a:p>
          <a:p>
            <a:pPr marL="628650" lvl="2" indent="-171450">
              <a:spcBef>
                <a:spcPts val="0"/>
              </a:spcBef>
              <a:buClr>
                <a:srgbClr val="737373"/>
              </a:buClr>
              <a:buSzPts val="1800"/>
            </a:pPr>
            <a:r>
              <a:rPr lang="en-US" sz="1800" b="1" dirty="0">
                <a:solidFill>
                  <a:srgbClr val="424242"/>
                </a:solidFill>
              </a:rPr>
              <a:t>Many more…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046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and usage of Graph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Sample HR Scenario</a:t>
            </a:r>
          </a:p>
          <a:p>
            <a:endParaRPr lang="en-US" sz="2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91</a:t>
            </a:fld>
            <a:endParaRPr lang="en-ZA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68E2D88-514E-4A6C-B689-3ED7258DC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163302"/>
              </p:ext>
            </p:extLst>
          </p:nvPr>
        </p:nvGraphicFramePr>
        <p:xfrm>
          <a:off x="584200" y="2689142"/>
          <a:ext cx="5113215" cy="20637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04405">
                  <a:extLst>
                    <a:ext uri="{9D8B030D-6E8A-4147-A177-3AD203B41FA5}">
                      <a16:colId xmlns:a16="http://schemas.microsoft.com/office/drawing/2014/main" val="44802743"/>
                    </a:ext>
                  </a:extLst>
                </a:gridCol>
                <a:gridCol w="1704405">
                  <a:extLst>
                    <a:ext uri="{9D8B030D-6E8A-4147-A177-3AD203B41FA5}">
                      <a16:colId xmlns:a16="http://schemas.microsoft.com/office/drawing/2014/main" val="3282254975"/>
                    </a:ext>
                  </a:extLst>
                </a:gridCol>
                <a:gridCol w="1704405">
                  <a:extLst>
                    <a:ext uri="{9D8B030D-6E8A-4147-A177-3AD203B41FA5}">
                      <a16:colId xmlns:a16="http://schemas.microsoft.com/office/drawing/2014/main" val="1927304716"/>
                    </a:ext>
                  </a:extLst>
                </a:gridCol>
              </a:tblGrid>
              <a:tr h="515932">
                <a:tc>
                  <a:txBody>
                    <a:bodyPr/>
                    <a:lstStyle/>
                    <a:p>
                      <a:r>
                        <a:rPr lang="en-US"/>
                        <a:t>Employee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887274"/>
                  </a:ext>
                </a:extLst>
              </a:tr>
              <a:tr h="515932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Luis Bosquez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222206"/>
                  </a:ext>
                </a:extLst>
              </a:tr>
              <a:tr h="515932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Rimma Nehme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133615"/>
                  </a:ext>
                </a:extLst>
              </a:tr>
              <a:tr h="515932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Andrew Liu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29079"/>
                  </a:ext>
                </a:extLst>
              </a:tr>
            </a:tbl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B3366128-C757-49FE-80E4-5F386D3230E6}"/>
              </a:ext>
            </a:extLst>
          </p:cNvPr>
          <p:cNvGrpSpPr/>
          <p:nvPr/>
        </p:nvGrpSpPr>
        <p:grpSpPr>
          <a:xfrm>
            <a:off x="6455132" y="1866390"/>
            <a:ext cx="4665786" cy="3287486"/>
            <a:chOff x="6455132" y="1866390"/>
            <a:chExt cx="4665786" cy="328748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0D22CAD-B920-46EE-9A89-4603594C9198}"/>
                </a:ext>
              </a:extLst>
            </p:cNvPr>
            <p:cNvSpPr/>
            <p:nvPr/>
          </p:nvSpPr>
          <p:spPr bwMode="auto">
            <a:xfrm>
              <a:off x="7293798" y="1866390"/>
              <a:ext cx="1115368" cy="11153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C19740-9C0E-4766-8FEC-3F8459DF52F6}"/>
                </a:ext>
              </a:extLst>
            </p:cNvPr>
            <p:cNvSpPr/>
            <p:nvPr/>
          </p:nvSpPr>
          <p:spPr bwMode="auto">
            <a:xfrm>
              <a:off x="10005550" y="1866390"/>
              <a:ext cx="1115368" cy="11153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90E9465-E808-49B2-A417-2AFC7CEA73C0}"/>
                </a:ext>
              </a:extLst>
            </p:cNvPr>
            <p:cNvSpPr/>
            <p:nvPr/>
          </p:nvSpPr>
          <p:spPr bwMode="auto">
            <a:xfrm>
              <a:off x="6455132" y="4038508"/>
              <a:ext cx="1115368" cy="111536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F77A4EE-57DE-4579-8E2C-6A75C14D230E}"/>
                </a:ext>
              </a:extLst>
            </p:cNvPr>
            <p:cNvSpPr/>
            <p:nvPr/>
          </p:nvSpPr>
          <p:spPr bwMode="auto">
            <a:xfrm>
              <a:off x="8230341" y="4038508"/>
              <a:ext cx="1115368" cy="111536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C1789B-0AE8-4E3C-8D9C-B5A45DFA8CAC}"/>
                </a:ext>
              </a:extLst>
            </p:cNvPr>
            <p:cNvSpPr/>
            <p:nvPr/>
          </p:nvSpPr>
          <p:spPr bwMode="auto">
            <a:xfrm>
              <a:off x="10005550" y="4038508"/>
              <a:ext cx="1115368" cy="111536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87CD04F-11E9-4390-9102-7B06A655CC1B}"/>
                </a:ext>
              </a:extLst>
            </p:cNvPr>
            <p:cNvSpPr txBox="1"/>
            <p:nvPr/>
          </p:nvSpPr>
          <p:spPr>
            <a:xfrm>
              <a:off x="7366368" y="2116297"/>
              <a:ext cx="970228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  <a:latin typeface="+mj-lt"/>
                </a:rPr>
                <a:t>Sales 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  <a:latin typeface="+mj-lt"/>
                </a:rPr>
                <a:t>Group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CAC6884-ADB7-4172-B557-79E91D4E54A3}"/>
                </a:ext>
              </a:extLst>
            </p:cNvPr>
            <p:cNvSpPr txBox="1"/>
            <p:nvPr/>
          </p:nvSpPr>
          <p:spPr>
            <a:xfrm>
              <a:off x="10078120" y="2116297"/>
              <a:ext cx="970228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  <a:latin typeface="+mj-lt"/>
                </a:rPr>
                <a:t>Eng. 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  <a:latin typeface="+mj-lt"/>
                </a:rPr>
                <a:t>Group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89ED213-9384-46E0-9E62-5A1A192C0D46}"/>
                </a:ext>
              </a:extLst>
            </p:cNvPr>
            <p:cNvSpPr txBox="1"/>
            <p:nvPr/>
          </p:nvSpPr>
          <p:spPr>
            <a:xfrm>
              <a:off x="6527702" y="4442303"/>
              <a:ext cx="9702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  <a:latin typeface="+mj-lt"/>
                </a:rPr>
                <a:t>Luis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07F7BB-3617-4DD9-A5D4-951D50611158}"/>
                </a:ext>
              </a:extLst>
            </p:cNvPr>
            <p:cNvSpPr txBox="1"/>
            <p:nvPr/>
          </p:nvSpPr>
          <p:spPr>
            <a:xfrm>
              <a:off x="8302911" y="4442675"/>
              <a:ext cx="9702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  <a:latin typeface="+mj-lt"/>
                </a:rPr>
                <a:t>Andrew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E2E0128-309B-4273-888F-C63A1A525E12}"/>
                </a:ext>
              </a:extLst>
            </p:cNvPr>
            <p:cNvSpPr txBox="1"/>
            <p:nvPr/>
          </p:nvSpPr>
          <p:spPr>
            <a:xfrm>
              <a:off x="10077743" y="4442302"/>
              <a:ext cx="9702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  <a:latin typeface="+mj-lt"/>
                </a:rPr>
                <a:t>Rimma</a:t>
              </a:r>
            </a:p>
          </p:txBody>
        </p: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3B8B250E-B5D3-4DC8-A38D-2146238983E7}"/>
                </a:ext>
              </a:extLst>
            </p:cNvPr>
            <p:cNvCxnSpPr>
              <a:stCxn id="26" idx="4"/>
              <a:endCxn id="28" idx="0"/>
            </p:cNvCxnSpPr>
            <p:nvPr/>
          </p:nvCxnSpPr>
          <p:spPr>
            <a:xfrm rot="5400000">
              <a:off x="6903774" y="3090800"/>
              <a:ext cx="1056750" cy="838666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Curved 36">
              <a:extLst>
                <a:ext uri="{FF2B5EF4-FFF2-40B4-BE49-F238E27FC236}">
                  <a16:creationId xmlns:a16="http://schemas.microsoft.com/office/drawing/2014/main" id="{9969C9D6-97FA-4D5A-9FAA-09F9976AA755}"/>
                </a:ext>
              </a:extLst>
            </p:cNvPr>
            <p:cNvCxnSpPr>
              <a:cxnSpLocks/>
              <a:stCxn id="26" idx="4"/>
              <a:endCxn id="29" idx="0"/>
            </p:cNvCxnSpPr>
            <p:nvPr/>
          </p:nvCxnSpPr>
          <p:spPr>
            <a:xfrm rot="16200000" flipH="1">
              <a:off x="7791378" y="3041861"/>
              <a:ext cx="1056750" cy="936543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82B37AF-0BA6-41C9-AA25-94E15D65A33C}"/>
                </a:ext>
              </a:extLst>
            </p:cNvPr>
            <p:cNvCxnSpPr>
              <a:stCxn id="27" idx="4"/>
              <a:endCxn id="30" idx="0"/>
            </p:cNvCxnSpPr>
            <p:nvPr/>
          </p:nvCxnSpPr>
          <p:spPr>
            <a:xfrm>
              <a:off x="10563234" y="2981758"/>
              <a:ext cx="0" cy="10567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0A95464-F79B-4A4C-8797-C1646E7181B5}"/>
              </a:ext>
            </a:extLst>
          </p:cNvPr>
          <p:cNvSpPr txBox="1"/>
          <p:nvPr/>
        </p:nvSpPr>
        <p:spPr>
          <a:xfrm>
            <a:off x="2126201" y="5902848"/>
            <a:ext cx="202921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3 rows, 3 columns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AB7535-45E8-43D0-B6DE-7D780B086BEE}"/>
              </a:ext>
            </a:extLst>
          </p:cNvPr>
          <p:cNvSpPr txBox="1"/>
          <p:nvPr/>
        </p:nvSpPr>
        <p:spPr>
          <a:xfrm>
            <a:off x="6883914" y="5906058"/>
            <a:ext cx="38082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8 documents (vertices and edges)</a:t>
            </a:r>
          </a:p>
        </p:txBody>
      </p:sp>
    </p:spTree>
    <p:extLst>
      <p:ext uri="{BB962C8B-B14F-4D97-AF65-F5344CB8AC3E}">
        <p14:creationId xmlns:p14="http://schemas.microsoft.com/office/powerpoint/2010/main" val="292115121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and usage of Graph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Sample HR Scenario</a:t>
            </a:r>
          </a:p>
          <a:p>
            <a:endParaRPr lang="en-US" sz="2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92</a:t>
            </a:fld>
            <a:endParaRPr lang="en-ZA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76F1E4D-700F-420A-A2FA-3A118DF28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89319"/>
              </p:ext>
            </p:extLst>
          </p:nvPr>
        </p:nvGraphicFramePr>
        <p:xfrm>
          <a:off x="584198" y="1365272"/>
          <a:ext cx="2322058" cy="16164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029">
                  <a:extLst>
                    <a:ext uri="{9D8B030D-6E8A-4147-A177-3AD203B41FA5}">
                      <a16:colId xmlns:a16="http://schemas.microsoft.com/office/drawing/2014/main" val="44802743"/>
                    </a:ext>
                  </a:extLst>
                </a:gridCol>
                <a:gridCol w="1161029">
                  <a:extLst>
                    <a:ext uri="{9D8B030D-6E8A-4147-A177-3AD203B41FA5}">
                      <a16:colId xmlns:a16="http://schemas.microsoft.com/office/drawing/2014/main" val="3282254975"/>
                    </a:ext>
                  </a:extLst>
                </a:gridCol>
              </a:tblGrid>
              <a:tr h="40542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Employee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887274"/>
                  </a:ext>
                </a:extLst>
              </a:tr>
              <a:tr h="403685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Luis 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222206"/>
                  </a:ext>
                </a:extLst>
              </a:tr>
              <a:tr h="403685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Rimma 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133615"/>
                  </a:ext>
                </a:extLst>
              </a:tr>
              <a:tr h="403685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Andrew 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29079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43EC39D9-E2D2-493E-BF24-FB7E1526CDAC}"/>
              </a:ext>
            </a:extLst>
          </p:cNvPr>
          <p:cNvSpPr/>
          <p:nvPr/>
        </p:nvSpPr>
        <p:spPr bwMode="auto">
          <a:xfrm>
            <a:off x="7293798" y="1866390"/>
            <a:ext cx="1115368" cy="11153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9DC9588-4D7F-4B1C-8E9D-46BD61DD02A5}"/>
              </a:ext>
            </a:extLst>
          </p:cNvPr>
          <p:cNvSpPr/>
          <p:nvPr/>
        </p:nvSpPr>
        <p:spPr bwMode="auto">
          <a:xfrm>
            <a:off x="10005550" y="1866390"/>
            <a:ext cx="1115368" cy="11153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23552C4-3645-49D0-9D3C-25673E9F7B36}"/>
              </a:ext>
            </a:extLst>
          </p:cNvPr>
          <p:cNvSpPr/>
          <p:nvPr/>
        </p:nvSpPr>
        <p:spPr bwMode="auto">
          <a:xfrm>
            <a:off x="6455132" y="4038508"/>
            <a:ext cx="1115368" cy="111536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1F9922-5DE9-42F2-ADEE-15B25BC2CB3C}"/>
              </a:ext>
            </a:extLst>
          </p:cNvPr>
          <p:cNvSpPr/>
          <p:nvPr/>
        </p:nvSpPr>
        <p:spPr bwMode="auto">
          <a:xfrm>
            <a:off x="8230341" y="4038508"/>
            <a:ext cx="1115368" cy="111536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36A9596-95DB-4458-85FF-60E3FFAD3606}"/>
              </a:ext>
            </a:extLst>
          </p:cNvPr>
          <p:cNvSpPr/>
          <p:nvPr/>
        </p:nvSpPr>
        <p:spPr bwMode="auto">
          <a:xfrm>
            <a:off x="10005550" y="4038508"/>
            <a:ext cx="1115368" cy="111536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37D71A-2BB5-4BD6-9403-74E7D69FCAAA}"/>
              </a:ext>
            </a:extLst>
          </p:cNvPr>
          <p:cNvSpPr txBox="1"/>
          <p:nvPr/>
        </p:nvSpPr>
        <p:spPr>
          <a:xfrm>
            <a:off x="7366368" y="2116297"/>
            <a:ext cx="97022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+mj-lt"/>
              </a:rPr>
              <a:t>Sales 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+mj-lt"/>
              </a:rPr>
              <a:t>Group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4BE53E-2ACF-4CF9-9C0D-B57AC2D5256C}"/>
              </a:ext>
            </a:extLst>
          </p:cNvPr>
          <p:cNvSpPr txBox="1"/>
          <p:nvPr/>
        </p:nvSpPr>
        <p:spPr>
          <a:xfrm>
            <a:off x="10078120" y="2116297"/>
            <a:ext cx="97022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+mj-lt"/>
              </a:rPr>
              <a:t>Eng. 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+mj-lt"/>
              </a:rPr>
              <a:t>Group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09CF177-401E-43D7-8FD8-D4597FD6A086}"/>
              </a:ext>
            </a:extLst>
          </p:cNvPr>
          <p:cNvSpPr txBox="1"/>
          <p:nvPr/>
        </p:nvSpPr>
        <p:spPr>
          <a:xfrm>
            <a:off x="6527702" y="4442303"/>
            <a:ext cx="9702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+mj-lt"/>
              </a:rPr>
              <a:t>Luis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19E26A-5A3B-4DE3-8D5F-7F317BE69322}"/>
              </a:ext>
            </a:extLst>
          </p:cNvPr>
          <p:cNvSpPr txBox="1"/>
          <p:nvPr/>
        </p:nvSpPr>
        <p:spPr>
          <a:xfrm>
            <a:off x="8302911" y="4442675"/>
            <a:ext cx="9702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+mj-lt"/>
              </a:rPr>
              <a:t>Andrew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10B39F-1868-4F62-91D9-D3EC3FE43AF4}"/>
              </a:ext>
            </a:extLst>
          </p:cNvPr>
          <p:cNvSpPr txBox="1"/>
          <p:nvPr/>
        </p:nvSpPr>
        <p:spPr>
          <a:xfrm>
            <a:off x="10077743" y="4442302"/>
            <a:ext cx="9702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+mj-lt"/>
              </a:rPr>
              <a:t>Rimma</a:t>
            </a:r>
          </a:p>
        </p:txBody>
      </p: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05E27C81-0B0F-4769-A7DC-0254F18A7123}"/>
              </a:ext>
            </a:extLst>
          </p:cNvPr>
          <p:cNvCxnSpPr>
            <a:stCxn id="23" idx="4"/>
            <a:endCxn id="42" idx="0"/>
          </p:cNvCxnSpPr>
          <p:nvPr/>
        </p:nvCxnSpPr>
        <p:spPr>
          <a:xfrm rot="5400000">
            <a:off x="6903774" y="3090800"/>
            <a:ext cx="1056750" cy="838666"/>
          </a:xfrm>
          <a:prstGeom prst="curvedConnector3">
            <a:avLst/>
          </a:prstGeom>
          <a:ln w="2857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32827B53-3117-4B73-9926-00EEA4FE1644}"/>
              </a:ext>
            </a:extLst>
          </p:cNvPr>
          <p:cNvCxnSpPr>
            <a:cxnSpLocks/>
            <a:stCxn id="23" idx="4"/>
            <a:endCxn id="43" idx="0"/>
          </p:cNvCxnSpPr>
          <p:nvPr/>
        </p:nvCxnSpPr>
        <p:spPr>
          <a:xfrm rot="16200000" flipH="1">
            <a:off x="7791378" y="3041861"/>
            <a:ext cx="1056750" cy="936543"/>
          </a:xfrm>
          <a:prstGeom prst="curvedConnector3">
            <a:avLst/>
          </a:prstGeom>
          <a:ln w="2857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7667AF-F48F-4A7F-A809-BD3633A54D89}"/>
              </a:ext>
            </a:extLst>
          </p:cNvPr>
          <p:cNvCxnSpPr>
            <a:stCxn id="41" idx="4"/>
            <a:endCxn id="44" idx="0"/>
          </p:cNvCxnSpPr>
          <p:nvPr/>
        </p:nvCxnSpPr>
        <p:spPr>
          <a:xfrm>
            <a:off x="10563234" y="2981758"/>
            <a:ext cx="0" cy="1056750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F846068-2DC5-4B6B-985F-11EE3DB95D1B}"/>
              </a:ext>
            </a:extLst>
          </p:cNvPr>
          <p:cNvSpPr txBox="1"/>
          <p:nvPr/>
        </p:nvSpPr>
        <p:spPr>
          <a:xfrm>
            <a:off x="944587" y="5936106"/>
            <a:ext cx="392333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>
                <a:solidFill>
                  <a:srgbClr val="C00000"/>
                </a:solidFill>
              </a:rPr>
              <a:t>+ 2 tables, 6 rows, 4 new columns, -1 column alteration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8861BA-6678-46B5-B5D0-ADFDD65F11F5}"/>
              </a:ext>
            </a:extLst>
          </p:cNvPr>
          <p:cNvSpPr txBox="1"/>
          <p:nvPr/>
        </p:nvSpPr>
        <p:spPr>
          <a:xfrm>
            <a:off x="8052247" y="5936106"/>
            <a:ext cx="160781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>
                <a:solidFill>
                  <a:srgbClr val="00B050"/>
                </a:solidFill>
              </a:rPr>
              <a:t>+ 1 document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810AAD8F-79FC-49A7-A17A-EB6496C9C924}"/>
              </a:ext>
            </a:extLst>
          </p:cNvPr>
          <p:cNvCxnSpPr>
            <a:cxnSpLocks/>
            <a:stCxn id="41" idx="4"/>
            <a:endCxn id="43" idx="0"/>
          </p:cNvCxnSpPr>
          <p:nvPr/>
        </p:nvCxnSpPr>
        <p:spPr>
          <a:xfrm rot="5400000">
            <a:off x="9147255" y="2622529"/>
            <a:ext cx="1056750" cy="1775209"/>
          </a:xfrm>
          <a:prstGeom prst="curvedConnector3">
            <a:avLst>
              <a:gd name="adj1" fmla="val 50000"/>
            </a:avLst>
          </a:prstGeom>
          <a:ln w="28575">
            <a:solidFill>
              <a:srgbClr val="00B05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39E1630C-67DF-44A4-BB2E-D136E69AD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237403"/>
              </p:ext>
            </p:extLst>
          </p:nvPr>
        </p:nvGraphicFramePr>
        <p:xfrm>
          <a:off x="3463939" y="2018991"/>
          <a:ext cx="2322058" cy="21374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72487">
                  <a:extLst>
                    <a:ext uri="{9D8B030D-6E8A-4147-A177-3AD203B41FA5}">
                      <a16:colId xmlns:a16="http://schemas.microsoft.com/office/drawing/2014/main" val="44802743"/>
                    </a:ext>
                  </a:extLst>
                </a:gridCol>
                <a:gridCol w="1049571">
                  <a:extLst>
                    <a:ext uri="{9D8B030D-6E8A-4147-A177-3AD203B41FA5}">
                      <a16:colId xmlns:a16="http://schemas.microsoft.com/office/drawing/2014/main" val="3282254975"/>
                    </a:ext>
                  </a:extLst>
                </a:gridCol>
              </a:tblGrid>
              <a:tr h="50459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FK Employee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FK Group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887274"/>
                  </a:ext>
                </a:extLst>
              </a:tr>
              <a:tr h="408208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222206"/>
                  </a:ext>
                </a:extLst>
              </a:tr>
              <a:tr h="408208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133615"/>
                  </a:ext>
                </a:extLst>
              </a:tr>
              <a:tr h="408208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29079"/>
                  </a:ext>
                </a:extLst>
              </a:tr>
              <a:tr h="408208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666235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6EE29B21-26D5-46A6-967F-E671F9420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355082"/>
              </p:ext>
            </p:extLst>
          </p:nvPr>
        </p:nvGraphicFramePr>
        <p:xfrm>
          <a:off x="584199" y="3429000"/>
          <a:ext cx="2322058" cy="12396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2570">
                  <a:extLst>
                    <a:ext uri="{9D8B030D-6E8A-4147-A177-3AD203B41FA5}">
                      <a16:colId xmlns:a16="http://schemas.microsoft.com/office/drawing/2014/main" val="44802743"/>
                    </a:ext>
                  </a:extLst>
                </a:gridCol>
                <a:gridCol w="1499488">
                  <a:extLst>
                    <a:ext uri="{9D8B030D-6E8A-4147-A177-3AD203B41FA5}">
                      <a16:colId xmlns:a16="http://schemas.microsoft.com/office/drawing/2014/main" val="3282254975"/>
                    </a:ext>
                  </a:extLst>
                </a:gridCol>
              </a:tblGrid>
              <a:tr h="44630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Group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887274"/>
                  </a:ext>
                </a:extLst>
              </a:tr>
              <a:tr h="396658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222206"/>
                  </a:ext>
                </a:extLst>
              </a:tr>
              <a:tr h="396658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133615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1B03F994-1F5A-42D0-B948-87776E821A0C}"/>
              </a:ext>
            </a:extLst>
          </p:cNvPr>
          <p:cNvSpPr txBox="1"/>
          <p:nvPr/>
        </p:nvSpPr>
        <p:spPr>
          <a:xfrm>
            <a:off x="9397968" y="3259723"/>
            <a:ext cx="52418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100">
                <a:solidFill>
                  <a:srgbClr val="00B050"/>
                </a:solidFill>
              </a:rPr>
              <a:t>member</a:t>
            </a:r>
          </a:p>
        </p:txBody>
      </p:sp>
    </p:spTree>
    <p:extLst>
      <p:ext uri="{BB962C8B-B14F-4D97-AF65-F5344CB8AC3E}">
        <p14:creationId xmlns:p14="http://schemas.microsoft.com/office/powerpoint/2010/main" val="7248324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val 81">
            <a:extLst>
              <a:ext uri="{FF2B5EF4-FFF2-40B4-BE49-F238E27FC236}">
                <a16:creationId xmlns:a16="http://schemas.microsoft.com/office/drawing/2014/main" id="{16401E0E-5615-4B0A-AAF7-C8A23C0582A1}"/>
              </a:ext>
            </a:extLst>
          </p:cNvPr>
          <p:cNvSpPr/>
          <p:nvPr/>
        </p:nvSpPr>
        <p:spPr bwMode="auto">
          <a:xfrm>
            <a:off x="8523466" y="570807"/>
            <a:ext cx="1465485" cy="111536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Azure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and usage of Graph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42724"/>
            <a:ext cx="11339513" cy="360000"/>
          </a:xfrm>
        </p:spPr>
        <p:txBody>
          <a:bodyPr/>
          <a:lstStyle/>
          <a:p>
            <a:r>
              <a:rPr lang="en-US" sz="2400" dirty="0"/>
              <a:t>Sample HR Scenario</a:t>
            </a:r>
          </a:p>
          <a:p>
            <a:endParaRPr lang="en-US" sz="2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93</a:t>
            </a:fld>
            <a:endParaRPr lang="en-ZA" dirty="0"/>
          </a:p>
        </p:txBody>
      </p: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50C0B9C6-4C10-422D-A072-072448A47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636949"/>
              </p:ext>
            </p:extLst>
          </p:nvPr>
        </p:nvGraphicFramePr>
        <p:xfrm>
          <a:off x="584198" y="1365272"/>
          <a:ext cx="2322058" cy="12900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029">
                  <a:extLst>
                    <a:ext uri="{9D8B030D-6E8A-4147-A177-3AD203B41FA5}">
                      <a16:colId xmlns:a16="http://schemas.microsoft.com/office/drawing/2014/main" val="44802743"/>
                    </a:ext>
                  </a:extLst>
                </a:gridCol>
                <a:gridCol w="1161029">
                  <a:extLst>
                    <a:ext uri="{9D8B030D-6E8A-4147-A177-3AD203B41FA5}">
                      <a16:colId xmlns:a16="http://schemas.microsoft.com/office/drawing/2014/main" val="3282254975"/>
                    </a:ext>
                  </a:extLst>
                </a:gridCol>
              </a:tblGrid>
              <a:tr h="323545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Employee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887274"/>
                  </a:ext>
                </a:extLst>
              </a:tr>
              <a:tr h="322153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Luis 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222206"/>
                  </a:ext>
                </a:extLst>
              </a:tr>
              <a:tr h="322153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Rimma 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133615"/>
                  </a:ext>
                </a:extLst>
              </a:tr>
              <a:tr h="322153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Andrew 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29079"/>
                  </a:ext>
                </a:extLst>
              </a:tr>
            </a:tbl>
          </a:graphicData>
        </a:graphic>
      </p:graphicFrame>
      <p:sp>
        <p:nvSpPr>
          <p:cNvPr id="64" name="Oval 63">
            <a:extLst>
              <a:ext uri="{FF2B5EF4-FFF2-40B4-BE49-F238E27FC236}">
                <a16:creationId xmlns:a16="http://schemas.microsoft.com/office/drawing/2014/main" id="{39C85C7A-9630-47D6-9151-8226E6B1E407}"/>
              </a:ext>
            </a:extLst>
          </p:cNvPr>
          <p:cNvSpPr/>
          <p:nvPr/>
        </p:nvSpPr>
        <p:spPr bwMode="auto">
          <a:xfrm>
            <a:off x="7408098" y="2134246"/>
            <a:ext cx="1115368" cy="11153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4EA910D-F176-4C9B-9ECB-CA03586F2D31}"/>
              </a:ext>
            </a:extLst>
          </p:cNvPr>
          <p:cNvSpPr/>
          <p:nvPr/>
        </p:nvSpPr>
        <p:spPr bwMode="auto">
          <a:xfrm>
            <a:off x="10119850" y="2134246"/>
            <a:ext cx="1115368" cy="11153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5705540-EA8E-4383-A107-537411CDCA50}"/>
              </a:ext>
            </a:extLst>
          </p:cNvPr>
          <p:cNvSpPr/>
          <p:nvPr/>
        </p:nvSpPr>
        <p:spPr bwMode="auto">
          <a:xfrm>
            <a:off x="6569432" y="4306364"/>
            <a:ext cx="1115368" cy="111536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42651C9-B9AE-4101-A05B-6DF2D2590476}"/>
              </a:ext>
            </a:extLst>
          </p:cNvPr>
          <p:cNvSpPr/>
          <p:nvPr/>
        </p:nvSpPr>
        <p:spPr bwMode="auto">
          <a:xfrm>
            <a:off x="8344641" y="4306364"/>
            <a:ext cx="1115368" cy="111536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AB753F1-F454-4BD8-9DFF-0D91CF655C66}"/>
              </a:ext>
            </a:extLst>
          </p:cNvPr>
          <p:cNvSpPr/>
          <p:nvPr/>
        </p:nvSpPr>
        <p:spPr bwMode="auto">
          <a:xfrm>
            <a:off x="10119850" y="4306364"/>
            <a:ext cx="1115368" cy="111536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E280AD-DCD4-4BB5-8D72-173F9D310C66}"/>
              </a:ext>
            </a:extLst>
          </p:cNvPr>
          <p:cNvSpPr txBox="1"/>
          <p:nvPr/>
        </p:nvSpPr>
        <p:spPr>
          <a:xfrm>
            <a:off x="7480668" y="2384153"/>
            <a:ext cx="97022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+mj-lt"/>
              </a:rPr>
              <a:t>Sales 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+mj-lt"/>
              </a:rPr>
              <a:t>Group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FB5A8F-B69C-470B-BE38-9D318ED9594B}"/>
              </a:ext>
            </a:extLst>
          </p:cNvPr>
          <p:cNvSpPr txBox="1"/>
          <p:nvPr/>
        </p:nvSpPr>
        <p:spPr>
          <a:xfrm>
            <a:off x="10192420" y="2384153"/>
            <a:ext cx="97022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+mj-lt"/>
              </a:rPr>
              <a:t>Eng. 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+mj-lt"/>
              </a:rPr>
              <a:t>Group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2B93E7-5147-454D-B576-901F13F9812A}"/>
              </a:ext>
            </a:extLst>
          </p:cNvPr>
          <p:cNvSpPr txBox="1"/>
          <p:nvPr/>
        </p:nvSpPr>
        <p:spPr>
          <a:xfrm>
            <a:off x="6642002" y="4710159"/>
            <a:ext cx="9702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+mj-lt"/>
              </a:rPr>
              <a:t>Luis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19BA69A-8192-4A5F-8DC9-9679AE747644}"/>
              </a:ext>
            </a:extLst>
          </p:cNvPr>
          <p:cNvSpPr txBox="1"/>
          <p:nvPr/>
        </p:nvSpPr>
        <p:spPr>
          <a:xfrm>
            <a:off x="8417211" y="4710531"/>
            <a:ext cx="9702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+mj-lt"/>
              </a:rPr>
              <a:t>Andrew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34D5CD0-2095-49C3-BE07-7E44C5451EDF}"/>
              </a:ext>
            </a:extLst>
          </p:cNvPr>
          <p:cNvSpPr txBox="1"/>
          <p:nvPr/>
        </p:nvSpPr>
        <p:spPr>
          <a:xfrm>
            <a:off x="10192043" y="4710158"/>
            <a:ext cx="9702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+mj-lt"/>
              </a:rPr>
              <a:t>Rimma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C57867FE-76A8-4D63-9C7E-6127A26FA543}"/>
              </a:ext>
            </a:extLst>
          </p:cNvPr>
          <p:cNvCxnSpPr>
            <a:stCxn id="64" idx="4"/>
            <a:endCxn id="66" idx="0"/>
          </p:cNvCxnSpPr>
          <p:nvPr/>
        </p:nvCxnSpPr>
        <p:spPr>
          <a:xfrm rot="5400000">
            <a:off x="7018074" y="3358656"/>
            <a:ext cx="1056750" cy="838666"/>
          </a:xfrm>
          <a:prstGeom prst="curvedConnector3">
            <a:avLst/>
          </a:prstGeom>
          <a:ln w="2857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95B96D8D-7578-49E2-B81C-2D3458C8BB02}"/>
              </a:ext>
            </a:extLst>
          </p:cNvPr>
          <p:cNvCxnSpPr>
            <a:cxnSpLocks/>
            <a:stCxn id="64" idx="4"/>
            <a:endCxn id="67" idx="0"/>
          </p:cNvCxnSpPr>
          <p:nvPr/>
        </p:nvCxnSpPr>
        <p:spPr>
          <a:xfrm rot="16200000" flipH="1">
            <a:off x="7905678" y="3309717"/>
            <a:ext cx="1056750" cy="936543"/>
          </a:xfrm>
          <a:prstGeom prst="curvedConnector3">
            <a:avLst/>
          </a:prstGeom>
          <a:ln w="2857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7BE9036-5FBD-4B27-B940-30AAB4BE168C}"/>
              </a:ext>
            </a:extLst>
          </p:cNvPr>
          <p:cNvCxnSpPr>
            <a:stCxn id="65" idx="4"/>
            <a:endCxn id="68" idx="0"/>
          </p:cNvCxnSpPr>
          <p:nvPr/>
        </p:nvCxnSpPr>
        <p:spPr>
          <a:xfrm>
            <a:off x="10677534" y="3249614"/>
            <a:ext cx="0" cy="1056750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48DC587-4852-4D37-B7A0-AC79BF943E36}"/>
              </a:ext>
            </a:extLst>
          </p:cNvPr>
          <p:cNvSpPr txBox="1"/>
          <p:nvPr/>
        </p:nvSpPr>
        <p:spPr>
          <a:xfrm>
            <a:off x="1067556" y="6172725"/>
            <a:ext cx="394640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>
                <a:solidFill>
                  <a:srgbClr val="C00000"/>
                </a:solidFill>
              </a:rPr>
              <a:t>+ 1 tables, 6 rows, 2 new columns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EAE31A2-A9DD-41DB-94A8-B5DD431527FC}"/>
              </a:ext>
            </a:extLst>
          </p:cNvPr>
          <p:cNvSpPr txBox="1"/>
          <p:nvPr/>
        </p:nvSpPr>
        <p:spPr>
          <a:xfrm>
            <a:off x="8052247" y="5575621"/>
            <a:ext cx="171681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>
                <a:solidFill>
                  <a:srgbClr val="00B050"/>
                </a:solidFill>
              </a:rPr>
              <a:t>+ 3 documents</a:t>
            </a: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AD7AD209-925E-4D72-BAEC-9EC9FC5B0439}"/>
              </a:ext>
            </a:extLst>
          </p:cNvPr>
          <p:cNvCxnSpPr>
            <a:cxnSpLocks/>
            <a:stCxn id="65" idx="4"/>
            <a:endCxn id="67" idx="0"/>
          </p:cNvCxnSpPr>
          <p:nvPr/>
        </p:nvCxnSpPr>
        <p:spPr>
          <a:xfrm rot="5400000">
            <a:off x="9261555" y="2890385"/>
            <a:ext cx="1056750" cy="177520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85037201-050A-4008-8DDB-8029AAD09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566072"/>
              </p:ext>
            </p:extLst>
          </p:nvPr>
        </p:nvGraphicFramePr>
        <p:xfrm>
          <a:off x="3040757" y="2118243"/>
          <a:ext cx="2868834" cy="27328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76365">
                  <a:extLst>
                    <a:ext uri="{9D8B030D-6E8A-4147-A177-3AD203B41FA5}">
                      <a16:colId xmlns:a16="http://schemas.microsoft.com/office/drawing/2014/main" val="44802743"/>
                    </a:ext>
                  </a:extLst>
                </a:gridCol>
                <a:gridCol w="1292469">
                  <a:extLst>
                    <a:ext uri="{9D8B030D-6E8A-4147-A177-3AD203B41FA5}">
                      <a16:colId xmlns:a16="http://schemas.microsoft.com/office/drawing/2014/main" val="3282254975"/>
                    </a:ext>
                  </a:extLst>
                </a:gridCol>
              </a:tblGrid>
              <a:tr h="38584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FK Employee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FK Group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887274"/>
                  </a:ext>
                </a:extLst>
              </a:tr>
              <a:tr h="312147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222206"/>
                  </a:ext>
                </a:extLst>
              </a:tr>
              <a:tr h="312147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133615"/>
                  </a:ext>
                </a:extLst>
              </a:tr>
              <a:tr h="312147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29079"/>
                  </a:ext>
                </a:extLst>
              </a:tr>
              <a:tr h="312147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666235"/>
                  </a:ext>
                </a:extLst>
              </a:tr>
              <a:tr h="312147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79632"/>
                  </a:ext>
                </a:extLst>
              </a:tr>
              <a:tr h="312147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701039"/>
                  </a:ext>
                </a:extLst>
              </a:tr>
              <a:tr h="312147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345823"/>
                  </a:ext>
                </a:extLst>
              </a:tr>
            </a:tbl>
          </a:graphicData>
        </a:graphic>
      </p:graphicFrame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DE0BC861-BBB0-4497-BABD-9DB2384F5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680578"/>
              </p:ext>
            </p:extLst>
          </p:nvPr>
        </p:nvGraphicFramePr>
        <p:xfrm>
          <a:off x="584198" y="2875047"/>
          <a:ext cx="2322058" cy="1219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80833">
                  <a:extLst>
                    <a:ext uri="{9D8B030D-6E8A-4147-A177-3AD203B41FA5}">
                      <a16:colId xmlns:a16="http://schemas.microsoft.com/office/drawing/2014/main" val="44802743"/>
                    </a:ext>
                  </a:extLst>
                </a:gridCol>
                <a:gridCol w="1341225">
                  <a:extLst>
                    <a:ext uri="{9D8B030D-6E8A-4147-A177-3AD203B41FA5}">
                      <a16:colId xmlns:a16="http://schemas.microsoft.com/office/drawing/2014/main" val="3282254975"/>
                    </a:ext>
                  </a:extLst>
                </a:gridCol>
              </a:tblGrid>
              <a:tr h="304225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Group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887274"/>
                  </a:ext>
                </a:extLst>
              </a:tr>
              <a:tr h="270381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222206"/>
                  </a:ext>
                </a:extLst>
              </a:tr>
              <a:tr h="270381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133615"/>
                  </a:ext>
                </a:extLst>
              </a:tr>
              <a:tr h="270381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Azure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504674"/>
                  </a:ext>
                </a:extLst>
              </a:tr>
            </a:tbl>
          </a:graphicData>
        </a:graphic>
      </p:graphicFrame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C6D0C981-BC01-4CA9-AB39-FE89D57796E6}"/>
              </a:ext>
            </a:extLst>
          </p:cNvPr>
          <p:cNvCxnSpPr>
            <a:cxnSpLocks/>
            <a:stCxn id="82" idx="4"/>
            <a:endCxn id="65" idx="0"/>
          </p:cNvCxnSpPr>
          <p:nvPr/>
        </p:nvCxnSpPr>
        <p:spPr>
          <a:xfrm rot="16200000" flipH="1">
            <a:off x="9742836" y="1199547"/>
            <a:ext cx="448071" cy="1421325"/>
          </a:xfrm>
          <a:prstGeom prst="curvedConnector3">
            <a:avLst/>
          </a:prstGeom>
          <a:ln w="28575">
            <a:solidFill>
              <a:srgbClr val="00B05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6A37568D-2AB7-461F-B247-DB732C61F360}"/>
              </a:ext>
            </a:extLst>
          </p:cNvPr>
          <p:cNvCxnSpPr>
            <a:cxnSpLocks/>
            <a:stCxn id="82" idx="4"/>
            <a:endCxn id="64" idx="0"/>
          </p:cNvCxnSpPr>
          <p:nvPr/>
        </p:nvCxnSpPr>
        <p:spPr>
          <a:xfrm rot="5400000">
            <a:off x="8386961" y="1264997"/>
            <a:ext cx="448071" cy="1290427"/>
          </a:xfrm>
          <a:prstGeom prst="curvedConnector3">
            <a:avLst>
              <a:gd name="adj1" fmla="val 50000"/>
            </a:avLst>
          </a:prstGeom>
          <a:ln w="28575">
            <a:solidFill>
              <a:srgbClr val="00B05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F23F30FA-155A-4E73-8847-42739A4CB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761911"/>
              </p:ext>
            </p:extLst>
          </p:nvPr>
        </p:nvGraphicFramePr>
        <p:xfrm>
          <a:off x="584198" y="4243124"/>
          <a:ext cx="2322058" cy="10966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89624">
                  <a:extLst>
                    <a:ext uri="{9D8B030D-6E8A-4147-A177-3AD203B41FA5}">
                      <a16:colId xmlns:a16="http://schemas.microsoft.com/office/drawing/2014/main" val="44802743"/>
                    </a:ext>
                  </a:extLst>
                </a:gridCol>
                <a:gridCol w="1332434">
                  <a:extLst>
                    <a:ext uri="{9D8B030D-6E8A-4147-A177-3AD203B41FA5}">
                      <a16:colId xmlns:a16="http://schemas.microsoft.com/office/drawing/2014/main" val="3282254975"/>
                    </a:ext>
                  </a:extLst>
                </a:gridCol>
              </a:tblGrid>
              <a:tr h="417273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FK Group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FK Nested Group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887274"/>
                  </a:ext>
                </a:extLst>
              </a:tr>
              <a:tr h="319739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222206"/>
                  </a:ext>
                </a:extLst>
              </a:tr>
              <a:tr h="319739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133615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61B35D79-E0C7-481A-80E6-DE178D1EFC2A}"/>
              </a:ext>
            </a:extLst>
          </p:cNvPr>
          <p:cNvSpPr txBox="1"/>
          <p:nvPr/>
        </p:nvSpPr>
        <p:spPr>
          <a:xfrm>
            <a:off x="9056417" y="1904942"/>
            <a:ext cx="66204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100">
                <a:solidFill>
                  <a:srgbClr val="00B050"/>
                </a:solidFill>
              </a:rPr>
              <a:t>subgroups</a:t>
            </a:r>
          </a:p>
        </p:txBody>
      </p:sp>
    </p:spTree>
    <p:extLst>
      <p:ext uri="{BB962C8B-B14F-4D97-AF65-F5344CB8AC3E}">
        <p14:creationId xmlns:p14="http://schemas.microsoft.com/office/powerpoint/2010/main" val="397068477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and usage of Graph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Sample HR Scenario</a:t>
            </a:r>
          </a:p>
          <a:p>
            <a:endParaRPr lang="en-US" sz="2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94</a:t>
            </a:fld>
            <a:endParaRPr lang="en-Z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4C75F7-A5F7-460E-A1E2-D7531ABCD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327934"/>
              </p:ext>
            </p:extLst>
          </p:nvPr>
        </p:nvGraphicFramePr>
        <p:xfrm>
          <a:off x="584198" y="1312109"/>
          <a:ext cx="2322058" cy="12900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029">
                  <a:extLst>
                    <a:ext uri="{9D8B030D-6E8A-4147-A177-3AD203B41FA5}">
                      <a16:colId xmlns:a16="http://schemas.microsoft.com/office/drawing/2014/main" val="44802743"/>
                    </a:ext>
                  </a:extLst>
                </a:gridCol>
                <a:gridCol w="1161029">
                  <a:extLst>
                    <a:ext uri="{9D8B030D-6E8A-4147-A177-3AD203B41FA5}">
                      <a16:colId xmlns:a16="http://schemas.microsoft.com/office/drawing/2014/main" val="3282254975"/>
                    </a:ext>
                  </a:extLst>
                </a:gridCol>
              </a:tblGrid>
              <a:tr h="323545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Employee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887274"/>
                  </a:ext>
                </a:extLst>
              </a:tr>
              <a:tr h="322153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Luis 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222206"/>
                  </a:ext>
                </a:extLst>
              </a:tr>
              <a:tr h="322153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Rimma 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133615"/>
                  </a:ext>
                </a:extLst>
              </a:tr>
              <a:tr h="322153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Andrew 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29079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5DECE568-CE69-4CA9-9EDF-70C7C788E33A}"/>
              </a:ext>
            </a:extLst>
          </p:cNvPr>
          <p:cNvSpPr/>
          <p:nvPr/>
        </p:nvSpPr>
        <p:spPr bwMode="auto">
          <a:xfrm>
            <a:off x="7408098" y="2081083"/>
            <a:ext cx="1115368" cy="11153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A13045-DD42-4151-B1FC-02E974E88364}"/>
              </a:ext>
            </a:extLst>
          </p:cNvPr>
          <p:cNvSpPr/>
          <p:nvPr/>
        </p:nvSpPr>
        <p:spPr bwMode="auto">
          <a:xfrm>
            <a:off x="10119850" y="2081083"/>
            <a:ext cx="1115368" cy="11153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32FBC4-B257-4C03-AEA7-3D9B22EC0443}"/>
              </a:ext>
            </a:extLst>
          </p:cNvPr>
          <p:cNvSpPr/>
          <p:nvPr/>
        </p:nvSpPr>
        <p:spPr bwMode="auto">
          <a:xfrm>
            <a:off x="6569432" y="4253201"/>
            <a:ext cx="1115368" cy="111536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A0E526-B039-4A83-9C3C-C734BEAB94A5}"/>
              </a:ext>
            </a:extLst>
          </p:cNvPr>
          <p:cNvSpPr/>
          <p:nvPr/>
        </p:nvSpPr>
        <p:spPr bwMode="auto">
          <a:xfrm>
            <a:off x="8344641" y="4253201"/>
            <a:ext cx="1115368" cy="111536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1375B7C-4A3B-46E9-837D-68B742CB7022}"/>
              </a:ext>
            </a:extLst>
          </p:cNvPr>
          <p:cNvSpPr/>
          <p:nvPr/>
        </p:nvSpPr>
        <p:spPr bwMode="auto">
          <a:xfrm>
            <a:off x="10119850" y="4253201"/>
            <a:ext cx="1115368" cy="111536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030168-FD33-49C0-917B-FC495FEFE14D}"/>
              </a:ext>
            </a:extLst>
          </p:cNvPr>
          <p:cNvSpPr txBox="1"/>
          <p:nvPr/>
        </p:nvSpPr>
        <p:spPr>
          <a:xfrm>
            <a:off x="7480668" y="2330990"/>
            <a:ext cx="97022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+mj-lt"/>
              </a:rPr>
              <a:t>Sales 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+mj-lt"/>
              </a:rPr>
              <a:t>Group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92F374-ED86-4F2F-A4BC-04B80BDB1D21}"/>
              </a:ext>
            </a:extLst>
          </p:cNvPr>
          <p:cNvSpPr txBox="1"/>
          <p:nvPr/>
        </p:nvSpPr>
        <p:spPr>
          <a:xfrm>
            <a:off x="10192420" y="2330990"/>
            <a:ext cx="97022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+mj-lt"/>
              </a:rPr>
              <a:t>Eng. 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+mj-lt"/>
              </a:rPr>
              <a:t>Group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262418-6D19-4797-97A9-E7B31CC86F86}"/>
              </a:ext>
            </a:extLst>
          </p:cNvPr>
          <p:cNvSpPr txBox="1"/>
          <p:nvPr/>
        </p:nvSpPr>
        <p:spPr>
          <a:xfrm>
            <a:off x="6642002" y="4656996"/>
            <a:ext cx="9702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+mj-lt"/>
              </a:rPr>
              <a:t>Luis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23E90B-7B94-4838-A105-2CA8B59B1DC6}"/>
              </a:ext>
            </a:extLst>
          </p:cNvPr>
          <p:cNvSpPr txBox="1"/>
          <p:nvPr/>
        </p:nvSpPr>
        <p:spPr>
          <a:xfrm>
            <a:off x="8417211" y="4657368"/>
            <a:ext cx="9702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+mj-lt"/>
              </a:rPr>
              <a:t>Andrew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32327D-B7F9-434C-BFFC-782666A6B139}"/>
              </a:ext>
            </a:extLst>
          </p:cNvPr>
          <p:cNvSpPr txBox="1"/>
          <p:nvPr/>
        </p:nvSpPr>
        <p:spPr>
          <a:xfrm>
            <a:off x="10192043" y="4656995"/>
            <a:ext cx="9702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+mj-lt"/>
              </a:rPr>
              <a:t>Rimma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8F0CDBDD-A891-4795-BFD7-E92968C2124D}"/>
              </a:ext>
            </a:extLst>
          </p:cNvPr>
          <p:cNvCxnSpPr>
            <a:stCxn id="6" idx="4"/>
            <a:endCxn id="9" idx="0"/>
          </p:cNvCxnSpPr>
          <p:nvPr/>
        </p:nvCxnSpPr>
        <p:spPr>
          <a:xfrm rot="5400000">
            <a:off x="7018074" y="3305493"/>
            <a:ext cx="1056750" cy="838666"/>
          </a:xfrm>
          <a:prstGeom prst="curvedConnector3">
            <a:avLst/>
          </a:prstGeom>
          <a:ln w="2857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CF845830-79C8-49DB-BE62-FB80C7E1FCDD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rot="16200000" flipH="1">
            <a:off x="7905678" y="3256554"/>
            <a:ext cx="1056750" cy="936543"/>
          </a:xfrm>
          <a:prstGeom prst="curvedConnector3">
            <a:avLst/>
          </a:prstGeom>
          <a:ln w="2857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6C70C7-F6C2-4CA6-97A2-97DACD842A15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10677534" y="3196451"/>
            <a:ext cx="0" cy="1056750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4804796-0143-4B7B-A541-67A5DF1A4B05}"/>
              </a:ext>
            </a:extLst>
          </p:cNvPr>
          <p:cNvSpPr txBox="1"/>
          <p:nvPr/>
        </p:nvSpPr>
        <p:spPr>
          <a:xfrm>
            <a:off x="1067556" y="6119562"/>
            <a:ext cx="371075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>
                <a:solidFill>
                  <a:srgbClr val="C00000"/>
                </a:solidFill>
              </a:rPr>
              <a:t>+ 1 table, 2 rows, 2 new columns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3C031D-D00C-40C1-B48B-AFDF1B3CA0AC}"/>
              </a:ext>
            </a:extLst>
          </p:cNvPr>
          <p:cNvSpPr txBox="1"/>
          <p:nvPr/>
        </p:nvSpPr>
        <p:spPr>
          <a:xfrm>
            <a:off x="8043916" y="6080141"/>
            <a:ext cx="171681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>
                <a:solidFill>
                  <a:srgbClr val="00B050"/>
                </a:solidFill>
              </a:rPr>
              <a:t>+ 2 documents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6E92E23F-CBFF-4852-85F0-D52CAD418417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rot="5400000">
            <a:off x="9261555" y="2837222"/>
            <a:ext cx="1056750" cy="177520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C4F3C12-F5B8-41CD-92CA-F0B35B9EB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438589"/>
              </p:ext>
            </p:extLst>
          </p:nvPr>
        </p:nvGraphicFramePr>
        <p:xfrm>
          <a:off x="3027130" y="1308276"/>
          <a:ext cx="2868834" cy="2438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76365">
                  <a:extLst>
                    <a:ext uri="{9D8B030D-6E8A-4147-A177-3AD203B41FA5}">
                      <a16:colId xmlns:a16="http://schemas.microsoft.com/office/drawing/2014/main" val="44802743"/>
                    </a:ext>
                  </a:extLst>
                </a:gridCol>
                <a:gridCol w="1292469">
                  <a:extLst>
                    <a:ext uri="{9D8B030D-6E8A-4147-A177-3AD203B41FA5}">
                      <a16:colId xmlns:a16="http://schemas.microsoft.com/office/drawing/2014/main" val="3282254975"/>
                    </a:ext>
                  </a:extLst>
                </a:gridCol>
              </a:tblGrid>
              <a:tr h="241605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FK Employee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FK Group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887274"/>
                  </a:ext>
                </a:extLst>
              </a:tr>
              <a:tr h="260851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222206"/>
                  </a:ext>
                </a:extLst>
              </a:tr>
              <a:tr h="260851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133615"/>
                  </a:ext>
                </a:extLst>
              </a:tr>
              <a:tr h="260851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29079"/>
                  </a:ext>
                </a:extLst>
              </a:tr>
              <a:tr h="260851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666235"/>
                  </a:ext>
                </a:extLst>
              </a:tr>
              <a:tr h="260851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79632"/>
                  </a:ext>
                </a:extLst>
              </a:tr>
              <a:tr h="260851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701039"/>
                  </a:ext>
                </a:extLst>
              </a:tr>
              <a:tr h="260851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345823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A500A77-F01D-4C1C-ADD2-3464ED62A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15510"/>
              </p:ext>
            </p:extLst>
          </p:nvPr>
        </p:nvGraphicFramePr>
        <p:xfrm>
          <a:off x="584198" y="2821884"/>
          <a:ext cx="2322058" cy="1219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80833">
                  <a:extLst>
                    <a:ext uri="{9D8B030D-6E8A-4147-A177-3AD203B41FA5}">
                      <a16:colId xmlns:a16="http://schemas.microsoft.com/office/drawing/2014/main" val="44802743"/>
                    </a:ext>
                  </a:extLst>
                </a:gridCol>
                <a:gridCol w="1341225">
                  <a:extLst>
                    <a:ext uri="{9D8B030D-6E8A-4147-A177-3AD203B41FA5}">
                      <a16:colId xmlns:a16="http://schemas.microsoft.com/office/drawing/2014/main" val="3282254975"/>
                    </a:ext>
                  </a:extLst>
                </a:gridCol>
              </a:tblGrid>
              <a:tr h="304225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Group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887274"/>
                  </a:ext>
                </a:extLst>
              </a:tr>
              <a:tr h="270381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222206"/>
                  </a:ext>
                </a:extLst>
              </a:tr>
              <a:tr h="270381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133615"/>
                  </a:ext>
                </a:extLst>
              </a:tr>
              <a:tr h="270381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Azure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504674"/>
                  </a:ext>
                </a:extLst>
              </a:tr>
            </a:tbl>
          </a:graphicData>
        </a:graphic>
      </p:graphicFrame>
      <p:sp>
        <p:nvSpPr>
          <p:cNvPr id="25" name="Oval 24">
            <a:extLst>
              <a:ext uri="{FF2B5EF4-FFF2-40B4-BE49-F238E27FC236}">
                <a16:creationId xmlns:a16="http://schemas.microsoft.com/office/drawing/2014/main" id="{9102AD9E-A081-4626-88BB-86F6254A3760}"/>
              </a:ext>
            </a:extLst>
          </p:cNvPr>
          <p:cNvSpPr/>
          <p:nvPr/>
        </p:nvSpPr>
        <p:spPr bwMode="auto">
          <a:xfrm>
            <a:off x="8829755" y="517644"/>
            <a:ext cx="1115368" cy="111536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EEA718-85CF-43B7-B294-85F17666555C}"/>
              </a:ext>
            </a:extLst>
          </p:cNvPr>
          <p:cNvSpPr txBox="1"/>
          <p:nvPr/>
        </p:nvSpPr>
        <p:spPr>
          <a:xfrm>
            <a:off x="8902325" y="924560"/>
            <a:ext cx="9702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+mj-lt"/>
              </a:rPr>
              <a:t>Azure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0CCFE91E-B930-440F-8099-DF4A0CFBC21D}"/>
              </a:ext>
            </a:extLst>
          </p:cNvPr>
          <p:cNvCxnSpPr>
            <a:cxnSpLocks/>
            <a:stCxn id="25" idx="4"/>
            <a:endCxn id="7" idx="0"/>
          </p:cNvCxnSpPr>
          <p:nvPr/>
        </p:nvCxnSpPr>
        <p:spPr>
          <a:xfrm rot="16200000" flipH="1">
            <a:off x="9808451" y="1211999"/>
            <a:ext cx="448071" cy="1290095"/>
          </a:xfrm>
          <a:prstGeom prst="curvedConnector3">
            <a:avLst/>
          </a:prstGeom>
          <a:ln w="2857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902350B4-4B9A-413F-B323-9D15A44343F6}"/>
              </a:ext>
            </a:extLst>
          </p:cNvPr>
          <p:cNvCxnSpPr>
            <a:cxnSpLocks/>
            <a:stCxn id="25" idx="4"/>
            <a:endCxn id="6" idx="0"/>
          </p:cNvCxnSpPr>
          <p:nvPr/>
        </p:nvCxnSpPr>
        <p:spPr>
          <a:xfrm rot="5400000">
            <a:off x="8452576" y="1146219"/>
            <a:ext cx="448071" cy="142165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906860E-2EBF-44A3-B035-A55F5FAD4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023343"/>
              </p:ext>
            </p:extLst>
          </p:nvPr>
        </p:nvGraphicFramePr>
        <p:xfrm>
          <a:off x="584198" y="4189961"/>
          <a:ext cx="2322058" cy="10966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89624">
                  <a:extLst>
                    <a:ext uri="{9D8B030D-6E8A-4147-A177-3AD203B41FA5}">
                      <a16:colId xmlns:a16="http://schemas.microsoft.com/office/drawing/2014/main" val="44802743"/>
                    </a:ext>
                  </a:extLst>
                </a:gridCol>
                <a:gridCol w="1332434">
                  <a:extLst>
                    <a:ext uri="{9D8B030D-6E8A-4147-A177-3AD203B41FA5}">
                      <a16:colId xmlns:a16="http://schemas.microsoft.com/office/drawing/2014/main" val="3282254975"/>
                    </a:ext>
                  </a:extLst>
                </a:gridCol>
              </a:tblGrid>
              <a:tr h="417273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FK Group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FK Nested Group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887274"/>
                  </a:ext>
                </a:extLst>
              </a:tr>
              <a:tr h="319739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222206"/>
                  </a:ext>
                </a:extLst>
              </a:tr>
              <a:tr h="319739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133615"/>
                  </a:ext>
                </a:extLst>
              </a:tr>
            </a:tbl>
          </a:graphicData>
        </a:graphic>
      </p:graphicFrame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196BAA3F-BC8A-4FEB-8B35-E51AE1B81A5A}"/>
              </a:ext>
            </a:extLst>
          </p:cNvPr>
          <p:cNvCxnSpPr>
            <a:cxnSpLocks/>
            <a:stCxn id="11" idx="4"/>
            <a:endCxn id="10" idx="4"/>
          </p:cNvCxnSpPr>
          <p:nvPr/>
        </p:nvCxnSpPr>
        <p:spPr>
          <a:xfrm rot="5400000">
            <a:off x="9789930" y="4480965"/>
            <a:ext cx="12700" cy="1775209"/>
          </a:xfrm>
          <a:prstGeom prst="curvedConnector3">
            <a:avLst>
              <a:gd name="adj1" fmla="val 1800000"/>
            </a:avLst>
          </a:prstGeom>
          <a:ln w="28575">
            <a:solidFill>
              <a:srgbClr val="00B05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C384567C-7573-4099-ACE5-25FBD6979605}"/>
              </a:ext>
            </a:extLst>
          </p:cNvPr>
          <p:cNvCxnSpPr>
            <a:cxnSpLocks/>
            <a:stCxn id="11" idx="4"/>
            <a:endCxn id="9" idx="4"/>
          </p:cNvCxnSpPr>
          <p:nvPr/>
        </p:nvCxnSpPr>
        <p:spPr>
          <a:xfrm rot="5400000">
            <a:off x="8902325" y="3593360"/>
            <a:ext cx="12700" cy="3550418"/>
          </a:xfrm>
          <a:prstGeom prst="curvedConnector3">
            <a:avLst>
              <a:gd name="adj1" fmla="val 4153850"/>
            </a:avLst>
          </a:prstGeom>
          <a:ln w="28575">
            <a:solidFill>
              <a:srgbClr val="00B05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40FAABF-DC7A-4295-9491-02434B983A0C}"/>
              </a:ext>
            </a:extLst>
          </p:cNvPr>
          <p:cNvSpPr txBox="1"/>
          <p:nvPr/>
        </p:nvSpPr>
        <p:spPr>
          <a:xfrm>
            <a:off x="8490291" y="5660978"/>
            <a:ext cx="83676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100" err="1">
                <a:solidFill>
                  <a:srgbClr val="00B050"/>
                </a:solidFill>
              </a:rPr>
              <a:t>directReports</a:t>
            </a:r>
            <a:endParaRPr lang="en-US" sz="1100">
              <a:solidFill>
                <a:srgbClr val="00B050"/>
              </a:solidFill>
            </a:endParaRP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80900CDB-5823-423F-B9D1-4D1C786F2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210586"/>
              </p:ext>
            </p:extLst>
          </p:nvPr>
        </p:nvGraphicFramePr>
        <p:xfrm>
          <a:off x="3024585" y="4189961"/>
          <a:ext cx="2868834" cy="1066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1907">
                  <a:extLst>
                    <a:ext uri="{9D8B030D-6E8A-4147-A177-3AD203B41FA5}">
                      <a16:colId xmlns:a16="http://schemas.microsoft.com/office/drawing/2014/main" val="44802743"/>
                    </a:ext>
                  </a:extLst>
                </a:gridCol>
                <a:gridCol w="1426927">
                  <a:extLst>
                    <a:ext uri="{9D8B030D-6E8A-4147-A177-3AD203B41FA5}">
                      <a16:colId xmlns:a16="http://schemas.microsoft.com/office/drawing/2014/main" val="3282254975"/>
                    </a:ext>
                  </a:extLst>
                </a:gridCol>
              </a:tblGrid>
              <a:tr h="37571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FK Employee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FK Report Employee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887274"/>
                  </a:ext>
                </a:extLst>
              </a:tr>
              <a:tr h="275521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222206"/>
                  </a:ext>
                </a:extLst>
              </a:tr>
              <a:tr h="275521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133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662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and usage of Graph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Sample HR Scenario</a:t>
            </a:r>
          </a:p>
          <a:p>
            <a:endParaRPr lang="en-US" sz="2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95</a:t>
            </a:fld>
            <a:endParaRPr lang="en-Z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7EDD28-A6A9-4248-B1E8-E0CFA7185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659729"/>
              </p:ext>
            </p:extLst>
          </p:nvPr>
        </p:nvGraphicFramePr>
        <p:xfrm>
          <a:off x="584198" y="1312110"/>
          <a:ext cx="2322058" cy="161215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029">
                  <a:extLst>
                    <a:ext uri="{9D8B030D-6E8A-4147-A177-3AD203B41FA5}">
                      <a16:colId xmlns:a16="http://schemas.microsoft.com/office/drawing/2014/main" val="44802743"/>
                    </a:ext>
                  </a:extLst>
                </a:gridCol>
                <a:gridCol w="1161029">
                  <a:extLst>
                    <a:ext uri="{9D8B030D-6E8A-4147-A177-3AD203B41FA5}">
                      <a16:colId xmlns:a16="http://schemas.microsoft.com/office/drawing/2014/main" val="3282254975"/>
                    </a:ext>
                  </a:extLst>
                </a:gridCol>
              </a:tblGrid>
              <a:tr h="323545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Employee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887274"/>
                  </a:ext>
                </a:extLst>
              </a:tr>
              <a:tr h="322153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Luis 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222206"/>
                  </a:ext>
                </a:extLst>
              </a:tr>
              <a:tr h="322153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Rimma 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133615"/>
                  </a:ext>
                </a:extLst>
              </a:tr>
              <a:tr h="322153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Andrew 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29079"/>
                  </a:ext>
                </a:extLst>
              </a:tr>
              <a:tr h="322153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New person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328112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D10B96C-F2D2-45AD-A08E-0C2D46FBDE03}"/>
              </a:ext>
            </a:extLst>
          </p:cNvPr>
          <p:cNvSpPr/>
          <p:nvPr/>
        </p:nvSpPr>
        <p:spPr bwMode="auto">
          <a:xfrm>
            <a:off x="7408098" y="2081084"/>
            <a:ext cx="1115368" cy="11153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C2AFD2-B168-4210-AFA1-B1C9AE8BDDBB}"/>
              </a:ext>
            </a:extLst>
          </p:cNvPr>
          <p:cNvSpPr/>
          <p:nvPr/>
        </p:nvSpPr>
        <p:spPr bwMode="auto">
          <a:xfrm>
            <a:off x="10119850" y="2081084"/>
            <a:ext cx="1115368" cy="11153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F1D50-ED26-4F40-B3A9-13CB9775F874}"/>
              </a:ext>
            </a:extLst>
          </p:cNvPr>
          <p:cNvSpPr txBox="1"/>
          <p:nvPr/>
        </p:nvSpPr>
        <p:spPr>
          <a:xfrm>
            <a:off x="7480668" y="2330991"/>
            <a:ext cx="97022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+mj-lt"/>
              </a:rPr>
              <a:t>Sales 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+mj-lt"/>
              </a:rPr>
              <a:t>Group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E98359-F649-41F2-97D6-343183A50618}"/>
              </a:ext>
            </a:extLst>
          </p:cNvPr>
          <p:cNvSpPr txBox="1"/>
          <p:nvPr/>
        </p:nvSpPr>
        <p:spPr>
          <a:xfrm>
            <a:off x="10192420" y="2330991"/>
            <a:ext cx="97022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+mj-lt"/>
              </a:rPr>
              <a:t>Eng. 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+mj-lt"/>
              </a:rPr>
              <a:t>Group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6B873E-91A1-49BC-8A74-45B3F6C9633D}"/>
              </a:ext>
            </a:extLst>
          </p:cNvPr>
          <p:cNvGrpSpPr/>
          <p:nvPr/>
        </p:nvGrpSpPr>
        <p:grpSpPr>
          <a:xfrm>
            <a:off x="6296038" y="3813662"/>
            <a:ext cx="1115368" cy="1115368"/>
            <a:chOff x="6569432" y="4306364"/>
            <a:chExt cx="1115368" cy="111536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E43437-86F4-4DB6-A216-6304EC5247A4}"/>
                </a:ext>
              </a:extLst>
            </p:cNvPr>
            <p:cNvSpPr/>
            <p:nvPr/>
          </p:nvSpPr>
          <p:spPr bwMode="auto">
            <a:xfrm>
              <a:off x="6569432" y="4306364"/>
              <a:ext cx="1115368" cy="111536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73BC83-5CE9-4695-9952-91567BF50597}"/>
                </a:ext>
              </a:extLst>
            </p:cNvPr>
            <p:cNvSpPr txBox="1"/>
            <p:nvPr/>
          </p:nvSpPr>
          <p:spPr>
            <a:xfrm>
              <a:off x="6642002" y="4710159"/>
              <a:ext cx="9702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  <a:latin typeface="+mj-lt"/>
                </a:rPr>
                <a:t>Luis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D679AF-2688-4258-B1F4-37D8C48E567E}"/>
              </a:ext>
            </a:extLst>
          </p:cNvPr>
          <p:cNvGrpSpPr/>
          <p:nvPr/>
        </p:nvGrpSpPr>
        <p:grpSpPr>
          <a:xfrm>
            <a:off x="7811480" y="3798593"/>
            <a:ext cx="1115368" cy="1115368"/>
            <a:chOff x="8344641" y="4306364"/>
            <a:chExt cx="1115368" cy="111536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5429A4-F7B6-4A78-8294-1650115AB343}"/>
                </a:ext>
              </a:extLst>
            </p:cNvPr>
            <p:cNvSpPr/>
            <p:nvPr/>
          </p:nvSpPr>
          <p:spPr bwMode="auto">
            <a:xfrm>
              <a:off x="8344641" y="4306364"/>
              <a:ext cx="1115368" cy="111536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6705850-4BCB-45DA-A595-2D86967AC47F}"/>
                </a:ext>
              </a:extLst>
            </p:cNvPr>
            <p:cNvSpPr txBox="1"/>
            <p:nvPr/>
          </p:nvSpPr>
          <p:spPr>
            <a:xfrm>
              <a:off x="8417211" y="4710531"/>
              <a:ext cx="9702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  <a:latin typeface="+mj-lt"/>
                </a:rPr>
                <a:t>Andrew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C972AD-DF74-4984-A91C-E86EBDF591B6}"/>
              </a:ext>
            </a:extLst>
          </p:cNvPr>
          <p:cNvGrpSpPr/>
          <p:nvPr/>
        </p:nvGrpSpPr>
        <p:grpSpPr>
          <a:xfrm>
            <a:off x="9125143" y="3813661"/>
            <a:ext cx="1115368" cy="1115368"/>
            <a:chOff x="10119850" y="4306364"/>
            <a:chExt cx="1115368" cy="111536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96F7E6C-004F-403E-A382-455008B099D2}"/>
                </a:ext>
              </a:extLst>
            </p:cNvPr>
            <p:cNvSpPr/>
            <p:nvPr/>
          </p:nvSpPr>
          <p:spPr bwMode="auto">
            <a:xfrm>
              <a:off x="10119850" y="4306364"/>
              <a:ext cx="1115368" cy="111536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C2BD9-A50E-45E7-8872-D85E430604F1}"/>
                </a:ext>
              </a:extLst>
            </p:cNvPr>
            <p:cNvSpPr txBox="1"/>
            <p:nvPr/>
          </p:nvSpPr>
          <p:spPr>
            <a:xfrm>
              <a:off x="10192043" y="4710158"/>
              <a:ext cx="9702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  <a:latin typeface="+mj-lt"/>
                </a:rPr>
                <a:t>Rimma</a:t>
              </a:r>
            </a:p>
          </p:txBody>
        </p:sp>
      </p:grp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C1BD8E6-9843-47A3-B063-08E5EBF7A23F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rot="5400000">
            <a:off x="7101147" y="2949027"/>
            <a:ext cx="617210" cy="1112060"/>
          </a:xfrm>
          <a:prstGeom prst="curvedConnector3">
            <a:avLst/>
          </a:prstGeom>
          <a:ln w="2857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3C4531D-CC30-4ACD-92F4-D5428180680F}"/>
              </a:ext>
            </a:extLst>
          </p:cNvPr>
          <p:cNvCxnSpPr>
            <a:cxnSpLocks/>
            <a:stCxn id="6" idx="4"/>
            <a:endCxn id="15" idx="0"/>
          </p:cNvCxnSpPr>
          <p:nvPr/>
        </p:nvCxnSpPr>
        <p:spPr>
          <a:xfrm rot="16200000" flipH="1">
            <a:off x="7866403" y="3295831"/>
            <a:ext cx="602141" cy="403382"/>
          </a:xfrm>
          <a:prstGeom prst="curvedConnector3">
            <a:avLst/>
          </a:prstGeom>
          <a:ln w="2857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BCD6EC0-30AE-4022-BBD2-D90246B3A16B}"/>
              </a:ext>
            </a:extLst>
          </p:cNvPr>
          <p:cNvSpPr txBox="1"/>
          <p:nvPr/>
        </p:nvSpPr>
        <p:spPr>
          <a:xfrm>
            <a:off x="8043916" y="6080142"/>
            <a:ext cx="171681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>
                <a:solidFill>
                  <a:srgbClr val="00B050"/>
                </a:solidFill>
              </a:rPr>
              <a:t>+ 3 documents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1552EA28-34E0-49E9-A7D3-D19046492E0E}"/>
              </a:ext>
            </a:extLst>
          </p:cNvPr>
          <p:cNvCxnSpPr>
            <a:cxnSpLocks/>
            <a:stCxn id="7" idx="4"/>
            <a:endCxn id="15" idx="0"/>
          </p:cNvCxnSpPr>
          <p:nvPr/>
        </p:nvCxnSpPr>
        <p:spPr>
          <a:xfrm rot="5400000">
            <a:off x="9222279" y="2343337"/>
            <a:ext cx="602141" cy="230837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B4C53A9-B677-43FF-8C99-6CDF97A28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04600"/>
              </p:ext>
            </p:extLst>
          </p:nvPr>
        </p:nvGraphicFramePr>
        <p:xfrm>
          <a:off x="3027130" y="1308277"/>
          <a:ext cx="2868834" cy="304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76365">
                  <a:extLst>
                    <a:ext uri="{9D8B030D-6E8A-4147-A177-3AD203B41FA5}">
                      <a16:colId xmlns:a16="http://schemas.microsoft.com/office/drawing/2014/main" val="44802743"/>
                    </a:ext>
                  </a:extLst>
                </a:gridCol>
                <a:gridCol w="1292469">
                  <a:extLst>
                    <a:ext uri="{9D8B030D-6E8A-4147-A177-3AD203B41FA5}">
                      <a16:colId xmlns:a16="http://schemas.microsoft.com/office/drawing/2014/main" val="3282254975"/>
                    </a:ext>
                  </a:extLst>
                </a:gridCol>
              </a:tblGrid>
              <a:tr h="241605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FK Employee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FK Group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887274"/>
                  </a:ext>
                </a:extLst>
              </a:tr>
              <a:tr h="260851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222206"/>
                  </a:ext>
                </a:extLst>
              </a:tr>
              <a:tr h="260851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133615"/>
                  </a:ext>
                </a:extLst>
              </a:tr>
              <a:tr h="260851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29079"/>
                  </a:ext>
                </a:extLst>
              </a:tr>
              <a:tr h="260851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666235"/>
                  </a:ext>
                </a:extLst>
              </a:tr>
              <a:tr h="260851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79632"/>
                  </a:ext>
                </a:extLst>
              </a:tr>
              <a:tr h="260851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701039"/>
                  </a:ext>
                </a:extLst>
              </a:tr>
              <a:tr h="260851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345823"/>
                  </a:ext>
                </a:extLst>
              </a:tr>
              <a:tr h="260851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080795"/>
                  </a:ext>
                </a:extLst>
              </a:tr>
              <a:tr h="260851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58596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2C91A80A-A59C-429C-8D59-5EDC62446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805969"/>
              </p:ext>
            </p:extLst>
          </p:nvPr>
        </p:nvGraphicFramePr>
        <p:xfrm>
          <a:off x="584198" y="3226102"/>
          <a:ext cx="2322058" cy="1219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80833">
                  <a:extLst>
                    <a:ext uri="{9D8B030D-6E8A-4147-A177-3AD203B41FA5}">
                      <a16:colId xmlns:a16="http://schemas.microsoft.com/office/drawing/2014/main" val="44802743"/>
                    </a:ext>
                  </a:extLst>
                </a:gridCol>
                <a:gridCol w="1341225">
                  <a:extLst>
                    <a:ext uri="{9D8B030D-6E8A-4147-A177-3AD203B41FA5}">
                      <a16:colId xmlns:a16="http://schemas.microsoft.com/office/drawing/2014/main" val="3282254975"/>
                    </a:ext>
                  </a:extLst>
                </a:gridCol>
              </a:tblGrid>
              <a:tr h="304225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Group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887274"/>
                  </a:ext>
                </a:extLst>
              </a:tr>
              <a:tr h="270381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222206"/>
                  </a:ext>
                </a:extLst>
              </a:tr>
              <a:tr h="270381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133615"/>
                  </a:ext>
                </a:extLst>
              </a:tr>
              <a:tr h="270381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Azure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504674"/>
                  </a:ext>
                </a:extLst>
              </a:tr>
            </a:tbl>
          </a:graphicData>
        </a:graphic>
      </p:graphicFrame>
      <p:sp>
        <p:nvSpPr>
          <p:cNvPr id="26" name="Oval 25">
            <a:extLst>
              <a:ext uri="{FF2B5EF4-FFF2-40B4-BE49-F238E27FC236}">
                <a16:creationId xmlns:a16="http://schemas.microsoft.com/office/drawing/2014/main" id="{0AEA88E7-F78E-43EB-9508-AC4C139F9D2F}"/>
              </a:ext>
            </a:extLst>
          </p:cNvPr>
          <p:cNvSpPr/>
          <p:nvPr/>
        </p:nvSpPr>
        <p:spPr bwMode="auto">
          <a:xfrm>
            <a:off x="8829755" y="517645"/>
            <a:ext cx="1115368" cy="111536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648388-1FB1-4FE4-83EC-9A707CF9B438}"/>
              </a:ext>
            </a:extLst>
          </p:cNvPr>
          <p:cNvSpPr txBox="1"/>
          <p:nvPr/>
        </p:nvSpPr>
        <p:spPr>
          <a:xfrm>
            <a:off x="8902325" y="924561"/>
            <a:ext cx="9702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+mj-lt"/>
              </a:rPr>
              <a:t>Azure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1C8E13C1-A9C6-431C-910B-CADD8732058C}"/>
              </a:ext>
            </a:extLst>
          </p:cNvPr>
          <p:cNvCxnSpPr>
            <a:cxnSpLocks/>
            <a:stCxn id="26" idx="4"/>
            <a:endCxn id="7" idx="0"/>
          </p:cNvCxnSpPr>
          <p:nvPr/>
        </p:nvCxnSpPr>
        <p:spPr>
          <a:xfrm rot="16200000" flipH="1">
            <a:off x="9808451" y="1212000"/>
            <a:ext cx="448071" cy="1290095"/>
          </a:xfrm>
          <a:prstGeom prst="curvedConnector3">
            <a:avLst/>
          </a:prstGeom>
          <a:ln w="2857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31F8981-C152-4396-8B4D-B8CA94D1D852}"/>
              </a:ext>
            </a:extLst>
          </p:cNvPr>
          <p:cNvCxnSpPr>
            <a:cxnSpLocks/>
            <a:stCxn id="26" idx="4"/>
            <a:endCxn id="6" idx="0"/>
          </p:cNvCxnSpPr>
          <p:nvPr/>
        </p:nvCxnSpPr>
        <p:spPr>
          <a:xfrm rot="5400000">
            <a:off x="8452576" y="1146220"/>
            <a:ext cx="448071" cy="142165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58056C0-03EA-4E74-A6DC-ECAA73DC8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711850"/>
              </p:ext>
            </p:extLst>
          </p:nvPr>
        </p:nvGraphicFramePr>
        <p:xfrm>
          <a:off x="584198" y="4594179"/>
          <a:ext cx="2322058" cy="10966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89624">
                  <a:extLst>
                    <a:ext uri="{9D8B030D-6E8A-4147-A177-3AD203B41FA5}">
                      <a16:colId xmlns:a16="http://schemas.microsoft.com/office/drawing/2014/main" val="44802743"/>
                    </a:ext>
                  </a:extLst>
                </a:gridCol>
                <a:gridCol w="1332434">
                  <a:extLst>
                    <a:ext uri="{9D8B030D-6E8A-4147-A177-3AD203B41FA5}">
                      <a16:colId xmlns:a16="http://schemas.microsoft.com/office/drawing/2014/main" val="3282254975"/>
                    </a:ext>
                  </a:extLst>
                </a:gridCol>
              </a:tblGrid>
              <a:tr h="417273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FK Group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FK Nested Group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887274"/>
                  </a:ext>
                </a:extLst>
              </a:tr>
              <a:tr h="319739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222206"/>
                  </a:ext>
                </a:extLst>
              </a:tr>
              <a:tr h="319739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133615"/>
                  </a:ext>
                </a:extLst>
              </a:tr>
            </a:tbl>
          </a:graphicData>
        </a:graphic>
      </p:graphicFrame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B469F0AD-A649-4BB6-996C-011EAC3FA8B4}"/>
              </a:ext>
            </a:extLst>
          </p:cNvPr>
          <p:cNvCxnSpPr>
            <a:cxnSpLocks/>
            <a:stCxn id="18" idx="4"/>
            <a:endCxn id="15" idx="4"/>
          </p:cNvCxnSpPr>
          <p:nvPr/>
        </p:nvCxnSpPr>
        <p:spPr>
          <a:xfrm rot="5400000" flipH="1">
            <a:off x="9018462" y="4264664"/>
            <a:ext cx="15068" cy="1313663"/>
          </a:xfrm>
          <a:prstGeom prst="curvedConnector3">
            <a:avLst>
              <a:gd name="adj1" fmla="val -933614"/>
            </a:avLst>
          </a:prstGeom>
          <a:ln w="2857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38E8297C-5A4E-4616-BCEF-A59C91699E92}"/>
              </a:ext>
            </a:extLst>
          </p:cNvPr>
          <p:cNvCxnSpPr>
            <a:cxnSpLocks/>
            <a:stCxn id="18" idx="4"/>
            <a:endCxn id="12" idx="4"/>
          </p:cNvCxnSpPr>
          <p:nvPr/>
        </p:nvCxnSpPr>
        <p:spPr>
          <a:xfrm rot="5400000">
            <a:off x="8268275" y="3514477"/>
            <a:ext cx="1" cy="2829105"/>
          </a:xfrm>
          <a:prstGeom prst="curvedConnector3">
            <a:avLst>
              <a:gd name="adj1" fmla="val 22860100000"/>
            </a:avLst>
          </a:prstGeom>
          <a:ln w="2857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061FF74-2C6C-4E10-9F45-CD8B0E970FBC}"/>
              </a:ext>
            </a:extLst>
          </p:cNvPr>
          <p:cNvSpPr txBox="1"/>
          <p:nvPr/>
        </p:nvSpPr>
        <p:spPr>
          <a:xfrm>
            <a:off x="10092992" y="5279979"/>
            <a:ext cx="83676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100" err="1">
                <a:solidFill>
                  <a:srgbClr val="00B050"/>
                </a:solidFill>
              </a:rPr>
              <a:t>directReports</a:t>
            </a:r>
            <a:endParaRPr lang="en-US" sz="1100">
              <a:solidFill>
                <a:srgbClr val="00B050"/>
              </a:solidFill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EFC81F2-2BC1-494C-BF95-BE026D1FE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609525"/>
              </p:ext>
            </p:extLst>
          </p:nvPr>
        </p:nvGraphicFramePr>
        <p:xfrm>
          <a:off x="3024585" y="4594179"/>
          <a:ext cx="2868834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1907">
                  <a:extLst>
                    <a:ext uri="{9D8B030D-6E8A-4147-A177-3AD203B41FA5}">
                      <a16:colId xmlns:a16="http://schemas.microsoft.com/office/drawing/2014/main" val="44802743"/>
                    </a:ext>
                  </a:extLst>
                </a:gridCol>
                <a:gridCol w="1426927">
                  <a:extLst>
                    <a:ext uri="{9D8B030D-6E8A-4147-A177-3AD203B41FA5}">
                      <a16:colId xmlns:a16="http://schemas.microsoft.com/office/drawing/2014/main" val="3282254975"/>
                    </a:ext>
                  </a:extLst>
                </a:gridCol>
              </a:tblGrid>
              <a:tr h="37571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FK Employee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FK Report Employee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887274"/>
                  </a:ext>
                </a:extLst>
              </a:tr>
              <a:tr h="275521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222206"/>
                  </a:ext>
                </a:extLst>
              </a:tr>
              <a:tr h="275521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133615"/>
                  </a:ext>
                </a:extLst>
              </a:tr>
              <a:tr h="275521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650888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41F8C6A0-6A72-40CE-A542-1DE8962FFCAB}"/>
              </a:ext>
            </a:extLst>
          </p:cNvPr>
          <p:cNvSpPr txBox="1"/>
          <p:nvPr/>
        </p:nvSpPr>
        <p:spPr>
          <a:xfrm>
            <a:off x="1067556" y="6119563"/>
            <a:ext cx="324890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>
                <a:solidFill>
                  <a:srgbClr val="C00000"/>
                </a:solidFill>
              </a:rPr>
              <a:t>+ 4 rows in 3 different tables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D23E01A9-F454-4C23-A1D2-666E3CDFB213}"/>
              </a:ext>
            </a:extLst>
          </p:cNvPr>
          <p:cNvCxnSpPr>
            <a:cxnSpLocks/>
            <a:stCxn id="7" idx="4"/>
            <a:endCxn id="18" idx="0"/>
          </p:cNvCxnSpPr>
          <p:nvPr/>
        </p:nvCxnSpPr>
        <p:spPr>
          <a:xfrm rot="5400000">
            <a:off x="9871577" y="3007703"/>
            <a:ext cx="617209" cy="99470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EB4A2BE-980F-40C5-9DAD-9AF5E02E7538}"/>
              </a:ext>
            </a:extLst>
          </p:cNvPr>
          <p:cNvGrpSpPr/>
          <p:nvPr/>
        </p:nvGrpSpPr>
        <p:grpSpPr>
          <a:xfrm>
            <a:off x="10438806" y="3835170"/>
            <a:ext cx="1115368" cy="1115368"/>
            <a:chOff x="10119850" y="4306364"/>
            <a:chExt cx="1115368" cy="1115368"/>
          </a:xfrm>
          <a:solidFill>
            <a:srgbClr val="00B050"/>
          </a:solidFill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C99D6C1-CB9A-4086-AC99-EE9F3E947764}"/>
                </a:ext>
              </a:extLst>
            </p:cNvPr>
            <p:cNvSpPr/>
            <p:nvPr/>
          </p:nvSpPr>
          <p:spPr bwMode="auto">
            <a:xfrm>
              <a:off x="10119850" y="4306364"/>
              <a:ext cx="1115368" cy="1115368"/>
            </a:xfrm>
            <a:prstGeom prst="ellipse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5454399-499D-4221-AB09-7B7F475A2618}"/>
                </a:ext>
              </a:extLst>
            </p:cNvPr>
            <p:cNvSpPr txBox="1"/>
            <p:nvPr/>
          </p:nvSpPr>
          <p:spPr>
            <a:xfrm>
              <a:off x="10192420" y="4556271"/>
              <a:ext cx="970228" cy="615553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  <a:latin typeface="+mj-lt"/>
                </a:rPr>
                <a:t>New Person</a:t>
              </a:r>
            </a:p>
          </p:txBody>
        </p:sp>
      </p:grp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66CEF1F5-A519-4234-AD1F-91FF27A52838}"/>
              </a:ext>
            </a:extLst>
          </p:cNvPr>
          <p:cNvCxnSpPr>
            <a:cxnSpLocks/>
            <a:stCxn id="18" idx="4"/>
            <a:endCxn id="38" idx="4"/>
          </p:cNvCxnSpPr>
          <p:nvPr/>
        </p:nvCxnSpPr>
        <p:spPr>
          <a:xfrm rot="16200000" flipH="1">
            <a:off x="10328904" y="4282951"/>
            <a:ext cx="21509" cy="1313663"/>
          </a:xfrm>
          <a:prstGeom prst="curvedConnector3">
            <a:avLst>
              <a:gd name="adj1" fmla="val 1162811"/>
            </a:avLst>
          </a:prstGeom>
          <a:ln w="28575">
            <a:solidFill>
              <a:srgbClr val="00B05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B6B00752-E6BE-4945-9026-5944F455B80C}"/>
              </a:ext>
            </a:extLst>
          </p:cNvPr>
          <p:cNvCxnSpPr>
            <a:cxnSpLocks/>
            <a:stCxn id="7" idx="4"/>
            <a:endCxn id="38" idx="0"/>
          </p:cNvCxnSpPr>
          <p:nvPr/>
        </p:nvCxnSpPr>
        <p:spPr>
          <a:xfrm rot="16200000" flipH="1">
            <a:off x="10517653" y="3356333"/>
            <a:ext cx="638718" cy="318956"/>
          </a:xfrm>
          <a:prstGeom prst="curvedConnector3">
            <a:avLst>
              <a:gd name="adj1" fmla="val 50000"/>
            </a:avLst>
          </a:prstGeom>
          <a:ln w="28575">
            <a:solidFill>
              <a:srgbClr val="00B05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8668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3E2-A2E0-45D8-82A5-F2008D0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and usage of Graph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2C6-905F-4D86-B0C9-2D54860BFD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/>
              <a:t>Sample HR Scenario</a:t>
            </a:r>
          </a:p>
          <a:p>
            <a:endParaRPr lang="en-US" sz="2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E4050C-2A0D-4834-B079-3FFEF0B723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96</a:t>
            </a:fld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7F7DC-76FC-44E1-9242-065252C18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297" y="1522392"/>
            <a:ext cx="3046708" cy="28974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BEF8F3-D9CC-4C11-9BDE-EDFB2F54A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899" y="1512001"/>
            <a:ext cx="4870183" cy="2746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F4A19F-568F-41F3-9B77-D79D6EFA3CF4}"/>
              </a:ext>
            </a:extLst>
          </p:cNvPr>
          <p:cNvSpPr txBox="1"/>
          <p:nvPr/>
        </p:nvSpPr>
        <p:spPr>
          <a:xfrm>
            <a:off x="4996674" y="2736502"/>
            <a:ext cx="29155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8CCD23-5887-41F2-975E-808F09DAA04F}"/>
              </a:ext>
            </a:extLst>
          </p:cNvPr>
          <p:cNvSpPr txBox="1"/>
          <p:nvPr/>
        </p:nvSpPr>
        <p:spPr>
          <a:xfrm>
            <a:off x="918709" y="4731888"/>
            <a:ext cx="3720249" cy="1231106"/>
          </a:xfrm>
          <a:prstGeom prst="rect">
            <a:avLst/>
          </a:prstGeom>
          <a:solidFill>
            <a:schemeClr val="tx2"/>
          </a:solidFill>
        </p:spPr>
        <p:txBody>
          <a:bodyPr wrap="none" lIns="365760" tIns="182880" rIns="365760" bIns="182880" rtlCol="0">
            <a:spAutoFit/>
          </a:bodyPr>
          <a:lstStyle/>
          <a:p>
            <a:pPr algn="l"/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</a:rPr>
              <a:t>g.V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().has(</a:t>
            </a:r>
            <a:r>
              <a:rPr lang="en-US" sz="1400">
                <a:solidFill>
                  <a:srgbClr val="FF6600"/>
                </a:solidFill>
                <a:latin typeface="Consolas" panose="020B0609020204030204" pitchFamily="49" charset="0"/>
              </a:rPr>
              <a:t>‘id’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FF6600"/>
                </a:solidFill>
                <a:latin typeface="Consolas" panose="020B0609020204030204" pitchFamily="49" charset="0"/>
              </a:rPr>
              <a:t>‘Engineering’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.out(</a:t>
            </a:r>
            <a:r>
              <a:rPr lang="en-US" sz="1400">
                <a:solidFill>
                  <a:srgbClr val="FF6600"/>
                </a:solidFill>
                <a:latin typeface="Consolas" panose="020B0609020204030204" pitchFamily="49" charset="0"/>
              </a:rPr>
              <a:t>‘members’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.in(</a:t>
            </a:r>
            <a:r>
              <a:rPr lang="en-US" sz="1400">
                <a:solidFill>
                  <a:srgbClr val="FF6600"/>
                </a:solidFill>
                <a:latin typeface="Consolas" panose="020B0609020204030204" pitchFamily="49" charset="0"/>
              </a:rPr>
              <a:t>‘</a:t>
            </a:r>
            <a:r>
              <a:rPr lang="en-US" sz="1400" err="1">
                <a:solidFill>
                  <a:srgbClr val="FF6600"/>
                </a:solidFill>
                <a:latin typeface="Consolas" panose="020B0609020204030204" pitchFamily="49" charset="0"/>
              </a:rPr>
              <a:t>directReports</a:t>
            </a:r>
            <a:r>
              <a:rPr lang="en-US" sz="1400">
                <a:solidFill>
                  <a:srgbClr val="FF6600"/>
                </a:solidFill>
                <a:latin typeface="Consolas" panose="020B0609020204030204" pitchFamily="49" charset="0"/>
              </a:rPr>
              <a:t>’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.values(</a:t>
            </a:r>
            <a:r>
              <a:rPr lang="en-US" sz="1400">
                <a:solidFill>
                  <a:srgbClr val="FF6600"/>
                </a:solidFill>
                <a:latin typeface="Consolas" panose="020B0609020204030204" pitchFamily="49" charset="0"/>
              </a:rPr>
              <a:t>‘name’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CFE0A-0C44-4BAC-A3DD-CE3B19F54FD5}"/>
              </a:ext>
            </a:extLst>
          </p:cNvPr>
          <p:cNvSpPr txBox="1"/>
          <p:nvPr/>
        </p:nvSpPr>
        <p:spPr>
          <a:xfrm>
            <a:off x="5082763" y="4439501"/>
            <a:ext cx="6519955" cy="2031325"/>
          </a:xfrm>
          <a:prstGeom prst="rect">
            <a:avLst/>
          </a:prstGeom>
          <a:solidFill>
            <a:schemeClr val="bg1"/>
          </a:solidFill>
        </p:spPr>
        <p:txBody>
          <a:bodyPr wrap="square" lIns="365760" tIns="182880" rIns="365760" bIns="182880" rtlCol="0">
            <a:spAutoFit/>
          </a:bodyPr>
          <a:lstStyle/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Employee</a:t>
            </a:r>
          </a:p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INNER JOIN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Employee_Group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Employee_Group.EmployeeID</a:t>
            </a:r>
            <a:r>
              <a:rPr lang="en-US" sz="1200" dirty="0">
                <a:latin typeface="Consolas" panose="020B0609020204030204" pitchFamily="49" charset="0"/>
              </a:rPr>
              <a:t> = Employee.ID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INNER JOIN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Groups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Employee_Group.GroupID</a:t>
            </a:r>
            <a:r>
              <a:rPr lang="en-US" sz="1200" dirty="0">
                <a:latin typeface="Consolas" panose="020B0609020204030204" pitchFamily="49" charset="0"/>
              </a:rPr>
              <a:t> = Group.ID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INNER JOIN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 DISTINCT </a:t>
            </a:r>
            <a:r>
              <a:rPr lang="en-US" sz="1200" dirty="0" err="1">
                <a:latin typeface="Consolas" panose="020B0609020204030204" pitchFamily="49" charset="0"/>
              </a:rPr>
              <a:t>EmployeeID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Employee_ReportEmployee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Employee_ReportEmployee.EmployeeID</a:t>
            </a:r>
            <a:r>
              <a:rPr lang="en-US" sz="1200" dirty="0">
                <a:latin typeface="Consolas" panose="020B0609020204030204" pitchFamily="49" charset="0"/>
              </a:rPr>
              <a:t> = Employee.ID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Group.Name</a:t>
            </a:r>
            <a:r>
              <a:rPr lang="en-US" sz="1200" dirty="0">
                <a:latin typeface="Consolas" panose="020B0609020204030204" pitchFamily="49" charset="0"/>
              </a:rPr>
              <a:t> =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6600"/>
                </a:solidFill>
                <a:latin typeface="Consolas" panose="020B0609020204030204" pitchFamily="49" charset="0"/>
              </a:rPr>
              <a:t>“Engineering”</a:t>
            </a:r>
          </a:p>
        </p:txBody>
      </p:sp>
    </p:spTree>
    <p:extLst>
      <p:ext uri="{BB962C8B-B14F-4D97-AF65-F5344CB8AC3E}">
        <p14:creationId xmlns:p14="http://schemas.microsoft.com/office/powerpoint/2010/main" val="38751333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Box 37" descr="Accent to title block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35" name="Isosceles Triangle 34" descr="Shadow to title block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2" name="Freeform 5" descr="Solid accent block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33" name="Freeform 5" descr="Hollow accent block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ZA" dirty="0"/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ZA" dirty="0"/>
              <a:t>Nagesh Sathrasala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ZA" dirty="0"/>
              <a:t>+91 9901788168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dirty="0">
                <a:hlinkClick r:id="rId10"/>
              </a:rPr>
              <a:t>Nagesh.sathrasala@gmail</a:t>
            </a:r>
            <a:r>
              <a:rPr lang="en-ZA">
                <a:hlinkClick r:id="rId10"/>
              </a:rPr>
              <a:t>.com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ometric Presentation Layout_SB - v5.potx" id="{D23EA009-1275-445B-9B7F-C601617D2B1D}" vid="{30A9F54A-813B-40F2-AB5B-755CECE9C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4748</Words>
  <Application>Microsoft Office PowerPoint</Application>
  <PresentationFormat>Widescreen</PresentationFormat>
  <Paragraphs>1393</Paragraphs>
  <Slides>97</Slides>
  <Notes>75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10" baseType="lpstr">
      <vt:lpstr>Arial</vt:lpstr>
      <vt:lpstr>Calibri</vt:lpstr>
      <vt:lpstr>Calibri Light</vt:lpstr>
      <vt:lpstr>Consolas</vt:lpstr>
      <vt:lpstr>Corbel</vt:lpstr>
      <vt:lpstr>Roboto</vt:lpstr>
      <vt:lpstr>Segoe UI</vt:lpstr>
      <vt:lpstr>Segoe UI Light</vt:lpstr>
      <vt:lpstr>Segoe UI Semibold</vt:lpstr>
      <vt:lpstr>Segoe UI Semilight</vt:lpstr>
      <vt:lpstr>Times New Roman</vt:lpstr>
      <vt:lpstr>Wingdings</vt:lpstr>
      <vt:lpstr>Office Theme</vt:lpstr>
      <vt:lpstr>Azure Cosmos DB</vt:lpstr>
      <vt:lpstr>About Your Instructor</vt:lpstr>
      <vt:lpstr>Overview</vt:lpstr>
      <vt:lpstr>What is NoSQL and Why NoSQL?</vt:lpstr>
      <vt:lpstr>PowerPoint Presentation</vt:lpstr>
      <vt:lpstr>Why NoSQL?</vt:lpstr>
      <vt:lpstr>Definition of CosmosDB</vt:lpstr>
      <vt:lpstr>Evolution of CosmosDB</vt:lpstr>
      <vt:lpstr>Evolution of CosmosDB</vt:lpstr>
      <vt:lpstr>PowerPoint Presentation</vt:lpstr>
      <vt:lpstr>CosmosDB Key capabilities</vt:lpstr>
      <vt:lpstr>Architecture of CosmosDB</vt:lpstr>
      <vt:lpstr>Database engine</vt:lpstr>
      <vt:lpstr>Demos</vt:lpstr>
      <vt:lpstr>Performance and Throughput</vt:lpstr>
      <vt:lpstr>Performance and Throughput</vt:lpstr>
      <vt:lpstr>Performance and Throughput</vt:lpstr>
      <vt:lpstr>Performance and Throughput</vt:lpstr>
      <vt:lpstr>Performance and Throughput</vt:lpstr>
      <vt:lpstr>Demos</vt:lpstr>
      <vt:lpstr>Horizontal Partitioning and backup recovery</vt:lpstr>
      <vt:lpstr>Horizontal Partitioning and backup recovery</vt:lpstr>
      <vt:lpstr>Horizontal Partitioning and backup recovery</vt:lpstr>
      <vt:lpstr>Horizontal Partitioning and backup recovery</vt:lpstr>
      <vt:lpstr>Horizontal Partitioning and backup recovery</vt:lpstr>
      <vt:lpstr>Horizontal Partitioning and backup recovery</vt:lpstr>
      <vt:lpstr>Horizontal Partitioning and backup recovery</vt:lpstr>
      <vt:lpstr>Horizontal Partitioning and backup recovery</vt:lpstr>
      <vt:lpstr>Horizontal Partitioning and backup recovery</vt:lpstr>
      <vt:lpstr>Automatic backup restore with Azure DB.</vt:lpstr>
      <vt:lpstr>Demos</vt:lpstr>
      <vt:lpstr>Data distribution</vt:lpstr>
      <vt:lpstr>Data distribution</vt:lpstr>
      <vt:lpstr>Data distribution</vt:lpstr>
      <vt:lpstr>Data distribution</vt:lpstr>
      <vt:lpstr>Data distribution</vt:lpstr>
      <vt:lpstr>Demos</vt:lpstr>
      <vt:lpstr>Consistency levels.</vt:lpstr>
      <vt:lpstr>Consistency levels.</vt:lpstr>
      <vt:lpstr>Consistence levels.</vt:lpstr>
      <vt:lpstr>Demos</vt:lpstr>
      <vt:lpstr>SQL API</vt:lpstr>
      <vt:lpstr>SQL API</vt:lpstr>
      <vt:lpstr>SQL API</vt:lpstr>
      <vt:lpstr>SQL API</vt:lpstr>
      <vt:lpstr>SQL API</vt:lpstr>
      <vt:lpstr>SQL API</vt:lpstr>
      <vt:lpstr>PowerPoint Presentation</vt:lpstr>
      <vt:lpstr>Cosmos DB Hierarchical resource model.</vt:lpstr>
      <vt:lpstr>Cosmos DB Hierarchical resource model.</vt:lpstr>
      <vt:lpstr>Cosmos DB Hierarchical resource model.</vt:lpstr>
      <vt:lpstr>Cosmos DB Hierarchical resource model.</vt:lpstr>
      <vt:lpstr>SQL API</vt:lpstr>
      <vt:lpstr>SQL API</vt:lpstr>
      <vt:lpstr>SQL API</vt:lpstr>
      <vt:lpstr>Demos</vt:lpstr>
      <vt:lpstr>Demos</vt:lpstr>
      <vt:lpstr>Programming with .NET SDK</vt:lpstr>
      <vt:lpstr>Programming with .NET SDK</vt:lpstr>
      <vt:lpstr>Programming with .NET SDK</vt:lpstr>
      <vt:lpstr>Programming with .NET SDK</vt:lpstr>
      <vt:lpstr>Programming with .NET SDK</vt:lpstr>
      <vt:lpstr>Programming with .NET SDK</vt:lpstr>
      <vt:lpstr>Demos</vt:lpstr>
      <vt:lpstr>Indexing in Cosmos Database.</vt:lpstr>
      <vt:lpstr>Indexing in Cosmos Database.</vt:lpstr>
      <vt:lpstr>Indexing in Cosmos Database.</vt:lpstr>
      <vt:lpstr>Indexing in Cosmos Database.</vt:lpstr>
      <vt:lpstr>Demos</vt:lpstr>
      <vt:lpstr>Users and permissions </vt:lpstr>
      <vt:lpstr>Demos</vt:lpstr>
      <vt:lpstr>Stored procedures, Functions and Triggers</vt:lpstr>
      <vt:lpstr>Stored procedures, Functions and Triggers</vt:lpstr>
      <vt:lpstr>Stored procedures, Functions and Triggers</vt:lpstr>
      <vt:lpstr>Stored procedures, Functions and Triggers</vt:lpstr>
      <vt:lpstr>Demos</vt:lpstr>
      <vt:lpstr>Working with Triggers</vt:lpstr>
      <vt:lpstr>Demos</vt:lpstr>
      <vt:lpstr>Working with Functions </vt:lpstr>
      <vt:lpstr>Demos</vt:lpstr>
      <vt:lpstr>TTL and Change Feed</vt:lpstr>
      <vt:lpstr>TTL and Change Feed</vt:lpstr>
      <vt:lpstr>Understand Table API</vt:lpstr>
      <vt:lpstr>Understand Table API</vt:lpstr>
      <vt:lpstr>Understand Table API</vt:lpstr>
      <vt:lpstr>Understand and usage of Graph API</vt:lpstr>
      <vt:lpstr>Understand and usage of Graph API</vt:lpstr>
      <vt:lpstr>Understand and usage of Graph API</vt:lpstr>
      <vt:lpstr>Understand and usage of Graph API</vt:lpstr>
      <vt:lpstr>Understand and usage of Graph API</vt:lpstr>
      <vt:lpstr>Understand and usage of Graph API</vt:lpstr>
      <vt:lpstr>Understand and usage of Graph API</vt:lpstr>
      <vt:lpstr>Understand and usage of Graph API</vt:lpstr>
      <vt:lpstr>Understand and usage of Graph API</vt:lpstr>
      <vt:lpstr>Understand and usage of Graph API</vt:lpstr>
      <vt:lpstr>Understand and usage of Graph API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2019-03-04T09:18:04Z</dcterms:created>
  <dcterms:modified xsi:type="dcterms:W3CDTF">2019-04-29T07:03:06Z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2018-08-01T18:28:11.6786671Z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