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9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3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72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9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3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4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5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4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3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4F95-FC5F-486E-9A86-4BEBE34C8E41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BF256F-D5EA-40D0-9735-2CBDFCE7C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D95208-4FCD-60DF-ED4F-4BBBA14D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8298" y="350238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The HTML5 Power Move</a:t>
            </a:r>
          </a:p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By Nagesh Kassa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92DE0C-C6F6-71C5-56AD-FDB48CA2B8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227698" y="2388840"/>
            <a:ext cx="776763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Drag and Drop 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7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ED68-49D0-3E8F-38DC-B9C6B97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52" y="6813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 to Drag and Drop Feature in 							HTML5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5039B-B205-2735-3671-E05683556306}"/>
              </a:ext>
            </a:extLst>
          </p:cNvPr>
          <p:cNvSpPr txBox="1">
            <a:spLocks/>
          </p:cNvSpPr>
          <p:nvPr/>
        </p:nvSpPr>
        <p:spPr>
          <a:xfrm>
            <a:off x="560793" y="2223283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Allows users to move elements on a web page by clicking and dragging them with their mouse or touchpad.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makes it easier for users to interact with web pages.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allows user to rearrange content on a page, move files between folders, and even drag and drop images into an email or document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 (Body)"/>
              </a:rPr>
              <a:t>HTML5 provides native support for the Drag and Drop feature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43477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B6-0787-A1D3-1A19-6B4432F2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62" y="403411"/>
            <a:ext cx="8041341" cy="11836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Attributes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EAD606-7137-FFA9-BECB-3D1502F59CD9}"/>
              </a:ext>
            </a:extLst>
          </p:cNvPr>
          <p:cNvSpPr txBox="1">
            <a:spLocks/>
          </p:cNvSpPr>
          <p:nvPr/>
        </p:nvSpPr>
        <p:spPr>
          <a:xfrm>
            <a:off x="560792" y="1918483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draggable: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Body)"/>
              </a:rPr>
              <a:t>Specifies that an element can be dragged.</a:t>
            </a: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ondragstart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: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Body)"/>
              </a:rPr>
              <a:t>Executes code when the drag operation starts.</a:t>
            </a: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ondragover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: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Body)"/>
              </a:rPr>
              <a:t>Executes code when a draggable element is being    					  dragged over a valid drop target.</a:t>
            </a:r>
          </a:p>
          <a:p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ondragenter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Body)"/>
              </a:rPr>
              <a:t>Executes code when a draggable element enters a valid 				  drop target.</a:t>
            </a: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ondragleave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: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Body)"/>
              </a:rPr>
              <a:t>Executes code when a draggable element leaves a valid 					drop target.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rebuchet MS (Body)"/>
            </a:endParaRP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ondrop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: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Body)"/>
              </a:rPr>
              <a:t>Executes code when a draggable element is dropped onto a 				valid drop target.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97950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B6-0787-A1D3-1A19-6B4432F2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6" y="564776"/>
            <a:ext cx="8566032" cy="1882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Example: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63D47-5F3C-4483-2176-00EE24FAB2A5}"/>
              </a:ext>
            </a:extLst>
          </p:cNvPr>
          <p:cNvSpPr/>
          <p:nvPr/>
        </p:nvSpPr>
        <p:spPr>
          <a:xfrm>
            <a:off x="656794" y="1039906"/>
            <a:ext cx="7754469" cy="5513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&lt;script&gt;</a:t>
            </a:r>
          </a:p>
          <a:p>
            <a:endParaRPr lang="en-IN" dirty="0"/>
          </a:p>
          <a:p>
            <a:pPr lvl="1"/>
            <a:r>
              <a:rPr lang="en-IN" dirty="0"/>
              <a:t>function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allowDrop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dirty="0" err="1"/>
              <a:t>ev</a:t>
            </a:r>
            <a:r>
              <a:rPr lang="en-IN" dirty="0"/>
              <a:t>) {</a:t>
            </a:r>
          </a:p>
          <a:p>
            <a:pPr lvl="1"/>
            <a:endParaRPr lang="en-IN" dirty="0"/>
          </a:p>
          <a:p>
            <a:pPr lvl="1"/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ev.preventDefault</a:t>
            </a:r>
            <a:r>
              <a:rPr lang="en-IN" dirty="0">
                <a:solidFill>
                  <a:srgbClr val="C00000"/>
                </a:solidFill>
              </a:rPr>
              <a:t>();</a:t>
            </a:r>
          </a:p>
          <a:p>
            <a:pPr lvl="1"/>
            <a:r>
              <a:rPr lang="en-IN" dirty="0"/>
              <a:t>}</a:t>
            </a:r>
          </a:p>
          <a:p>
            <a:endParaRPr lang="en-IN" dirty="0"/>
          </a:p>
          <a:p>
            <a:pPr lvl="1"/>
            <a:r>
              <a:rPr lang="en-IN" dirty="0"/>
              <a:t>function drag(</a:t>
            </a:r>
            <a:r>
              <a:rPr lang="en-IN" dirty="0" err="1"/>
              <a:t>ev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ev.dataTransfer.setData</a:t>
            </a:r>
            <a:r>
              <a:rPr lang="en-IN" dirty="0">
                <a:solidFill>
                  <a:srgbClr val="C00000"/>
                </a:solidFill>
              </a:rPr>
              <a:t>("text", ev.target.id);</a:t>
            </a:r>
          </a:p>
          <a:p>
            <a:pPr lvl="1"/>
            <a:r>
              <a:rPr lang="en-IN" dirty="0"/>
              <a:t>}</a:t>
            </a:r>
          </a:p>
          <a:p>
            <a:endParaRPr lang="en-IN" dirty="0"/>
          </a:p>
          <a:p>
            <a:pPr lvl="1"/>
            <a:r>
              <a:rPr lang="en-IN" dirty="0"/>
              <a:t>function drop(</a:t>
            </a:r>
            <a:r>
              <a:rPr lang="en-IN" dirty="0" err="1"/>
              <a:t>ev</a:t>
            </a:r>
            <a:r>
              <a:rPr lang="en-IN" dirty="0"/>
              <a:t>) {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ev.preventDefault</a:t>
            </a:r>
            <a:r>
              <a:rPr lang="en-IN" dirty="0">
                <a:solidFill>
                  <a:srgbClr val="C00000"/>
                </a:solidFill>
              </a:rPr>
              <a:t>();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  var data = </a:t>
            </a:r>
            <a:r>
              <a:rPr lang="en-IN" dirty="0" err="1">
                <a:solidFill>
                  <a:srgbClr val="C00000"/>
                </a:solidFill>
              </a:rPr>
              <a:t>ev.dataTransfer.getData</a:t>
            </a:r>
            <a:r>
              <a:rPr lang="en-IN" dirty="0">
                <a:solidFill>
                  <a:srgbClr val="C00000"/>
                </a:solidFill>
              </a:rPr>
              <a:t>("text");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ev.target.appendChild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document.getElementById</a:t>
            </a:r>
            <a:r>
              <a:rPr lang="en-IN" dirty="0">
                <a:solidFill>
                  <a:srgbClr val="C00000"/>
                </a:solidFill>
              </a:rPr>
              <a:t>(data));</a:t>
            </a:r>
          </a:p>
          <a:p>
            <a:pPr lvl="1"/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18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B6-0787-A1D3-1A19-6B4432F2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6" y="564776"/>
            <a:ext cx="8566032" cy="1882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Example: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7746F-50F4-CF7A-33DC-27893F997639}"/>
              </a:ext>
            </a:extLst>
          </p:cNvPr>
          <p:cNvSpPr/>
          <p:nvPr/>
        </p:nvSpPr>
        <p:spPr>
          <a:xfrm>
            <a:off x="459570" y="1183341"/>
            <a:ext cx="8274424" cy="4491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&lt;body&gt;</a:t>
            </a:r>
          </a:p>
          <a:p>
            <a:endParaRPr lang="en-IN" dirty="0"/>
          </a:p>
          <a:p>
            <a:pPr lvl="1"/>
            <a:r>
              <a:rPr lang="en-IN" dirty="0"/>
              <a:t>&lt;p&gt;Drag the image into the rectangle:&lt;/p&gt;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&lt;div </a:t>
            </a:r>
            <a:r>
              <a:rPr lang="en-IN" dirty="0" err="1">
                <a:solidFill>
                  <a:srgbClr val="C00000"/>
                </a:solidFill>
              </a:rPr>
              <a:t>ondrop</a:t>
            </a:r>
            <a:r>
              <a:rPr lang="en-IN" dirty="0">
                <a:solidFill>
                  <a:srgbClr val="C00000"/>
                </a:solidFill>
              </a:rPr>
              <a:t>="drop(event) "  </a:t>
            </a:r>
            <a:r>
              <a:rPr lang="en-IN" dirty="0" err="1">
                <a:solidFill>
                  <a:srgbClr val="C00000"/>
                </a:solidFill>
              </a:rPr>
              <a:t>ondragover</a:t>
            </a:r>
            <a:r>
              <a:rPr lang="en-IN" dirty="0">
                <a:solidFill>
                  <a:srgbClr val="C00000"/>
                </a:solidFill>
              </a:rPr>
              <a:t>="</a:t>
            </a:r>
            <a:r>
              <a:rPr lang="en-IN" dirty="0" err="1">
                <a:solidFill>
                  <a:srgbClr val="C00000"/>
                </a:solidFill>
              </a:rPr>
              <a:t>allowDrop</a:t>
            </a:r>
            <a:r>
              <a:rPr lang="en-IN" dirty="0">
                <a:solidFill>
                  <a:srgbClr val="C00000"/>
                </a:solidFill>
              </a:rPr>
              <a:t>(event)"</a:t>
            </a:r>
            <a:r>
              <a:rPr lang="en-IN" dirty="0"/>
              <a:t>&gt;&lt;/div&gt;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id="drag1" </a:t>
            </a:r>
            <a:r>
              <a:rPr lang="en-IN" dirty="0" err="1"/>
              <a:t>src</a:t>
            </a:r>
            <a:r>
              <a:rPr lang="en-IN" dirty="0"/>
              <a:t>="img_logo.gif" </a:t>
            </a:r>
            <a:r>
              <a:rPr lang="en-IN" dirty="0">
                <a:solidFill>
                  <a:srgbClr val="C00000"/>
                </a:solidFill>
              </a:rPr>
              <a:t>draggable="true" </a:t>
            </a:r>
            <a:r>
              <a:rPr lang="en-IN" dirty="0" err="1">
                <a:solidFill>
                  <a:srgbClr val="C00000"/>
                </a:solidFill>
              </a:rPr>
              <a:t>ondragstart</a:t>
            </a:r>
            <a:r>
              <a:rPr lang="en-IN" dirty="0">
                <a:solidFill>
                  <a:srgbClr val="C00000"/>
                </a:solidFill>
              </a:rPr>
              <a:t>="drag(event)" 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2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B6-0787-A1D3-1A19-6B4432F2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6" y="564776"/>
            <a:ext cx="8566032" cy="1882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Output: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7746F-50F4-CF7A-33DC-27893F997639}"/>
              </a:ext>
            </a:extLst>
          </p:cNvPr>
          <p:cNvSpPr/>
          <p:nvPr/>
        </p:nvSpPr>
        <p:spPr>
          <a:xfrm>
            <a:off x="459570" y="1183341"/>
            <a:ext cx="8274424" cy="4491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if">
            <a:hlinkClick r:id="" action="ppaction://media"/>
            <a:extLst>
              <a:ext uri="{FF2B5EF4-FFF2-40B4-BE49-F238E27FC236}">
                <a16:creationId xmlns:a16="http://schemas.microsoft.com/office/drawing/2014/main" id="{DE3F0BC9-06C3-F4D1-47F9-CA3768162D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4835" y="1290132"/>
            <a:ext cx="7983893" cy="42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B6-0787-A1D3-1A19-6B4432F2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6" y="564776"/>
            <a:ext cx="8566032" cy="1882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D7A5-70E4-93A2-8E88-55D4A80FEEE5}"/>
              </a:ext>
            </a:extLst>
          </p:cNvPr>
          <p:cNvSpPr txBox="1">
            <a:spLocks/>
          </p:cNvSpPr>
          <p:nvPr/>
        </p:nvSpPr>
        <p:spPr>
          <a:xfrm>
            <a:off x="533899" y="1604718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Showcase various use cases where Drag and Drop can enhance user experience, such as: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Reordering items in a to-do list or a playlist.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Creating interactive presentations or customizable dashboards.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Uploading files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279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074219-3042-33ED-0719-DAB1147F6DBD}"/>
              </a:ext>
            </a:extLst>
          </p:cNvPr>
          <p:cNvSpPr txBox="1">
            <a:spLocks/>
          </p:cNvSpPr>
          <p:nvPr/>
        </p:nvSpPr>
        <p:spPr>
          <a:xfrm>
            <a:off x="-2344014" y="526656"/>
            <a:ext cx="8041341" cy="118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0E84C-3FA7-A138-0298-148784E83DF4}"/>
              </a:ext>
            </a:extLst>
          </p:cNvPr>
          <p:cNvSpPr txBox="1">
            <a:spLocks/>
          </p:cNvSpPr>
          <p:nvPr/>
        </p:nvSpPr>
        <p:spPr>
          <a:xfrm>
            <a:off x="708575" y="2010847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HTML5  native support for Drag and Drop makes it easier for developers to implement this feature in web applications.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Body)"/>
              </a:rPr>
              <a:t> By utilizing the built-in capabilities, we can create interactive and engaging interfaces.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89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074219-3042-33ED-0719-DAB1147F6DBD}"/>
              </a:ext>
            </a:extLst>
          </p:cNvPr>
          <p:cNvSpPr txBox="1">
            <a:spLocks/>
          </p:cNvSpPr>
          <p:nvPr/>
        </p:nvSpPr>
        <p:spPr>
          <a:xfrm>
            <a:off x="1527533" y="2466291"/>
            <a:ext cx="8041341" cy="1183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2533A-A60C-50C1-CB56-5612799EA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t="20312" r="32554" b="52778"/>
          <a:stretch/>
        </p:blipFill>
        <p:spPr>
          <a:xfrm>
            <a:off x="2213510" y="1366982"/>
            <a:ext cx="4187290" cy="1634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401BA-4B8F-4494-FF2E-5001FB97E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t="50000" r="15152" b="24310"/>
          <a:stretch/>
        </p:blipFill>
        <p:spPr>
          <a:xfrm>
            <a:off x="4396509" y="3098800"/>
            <a:ext cx="4050145" cy="17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681</TotalTime>
  <Words>421</Words>
  <Application>Microsoft Office PowerPoint</Application>
  <PresentationFormat>Widescreen</PresentationFormat>
  <Paragraphs>57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Trebuchet MS</vt:lpstr>
      <vt:lpstr>Trebuchet MS (Body)</vt:lpstr>
      <vt:lpstr>Wingdings 3</vt:lpstr>
      <vt:lpstr>Facet</vt:lpstr>
      <vt:lpstr>Drag and Drop : </vt:lpstr>
      <vt:lpstr>Introduction to Drag and Drop Feature in        HTML5</vt:lpstr>
      <vt:lpstr>Attributes </vt:lpstr>
      <vt:lpstr>Example: </vt:lpstr>
      <vt:lpstr>Example: </vt:lpstr>
      <vt:lpstr>Output: </vt:lpstr>
      <vt:lpstr>Applications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and Drop :</dc:title>
  <dc:creator>NAGESH KASSA</dc:creator>
  <cp:lastModifiedBy>NAGESH KASSA</cp:lastModifiedBy>
  <cp:revision>7</cp:revision>
  <dcterms:created xsi:type="dcterms:W3CDTF">2023-05-24T03:43:50Z</dcterms:created>
  <dcterms:modified xsi:type="dcterms:W3CDTF">2023-05-28T00:40:59Z</dcterms:modified>
</cp:coreProperties>
</file>