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12"/>
  </p:notesMasterIdLst>
  <p:handoutMasterIdLst>
    <p:handoutMasterId r:id="rId13"/>
  </p:handoutMasterIdLst>
  <p:sldIdLst>
    <p:sldId id="336" r:id="rId3"/>
    <p:sldId id="353" r:id="rId4"/>
    <p:sldId id="358" r:id="rId5"/>
    <p:sldId id="359" r:id="rId6"/>
    <p:sldId id="360" r:id="rId7"/>
    <p:sldId id="361" r:id="rId8"/>
    <p:sldId id="362" r:id="rId9"/>
    <p:sldId id="363" r:id="rId10"/>
    <p:sldId id="35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6CA410"/>
    <a:srgbClr val="00D040"/>
    <a:srgbClr val="A3A3A3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2"/>
    <p:restoredTop sz="94508"/>
  </p:normalViewPr>
  <p:slideViewPr>
    <p:cSldViewPr>
      <p:cViewPr varScale="1">
        <p:scale>
          <a:sx n="107" d="100"/>
          <a:sy n="107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C22D4F7-426E-AA47-900E-4311125D402E}"/>
              </a:ext>
            </a:extLst>
          </p:cNvPr>
          <p:cNvSpPr/>
          <p:nvPr/>
        </p:nvSpPr>
        <p:spPr>
          <a:xfrm>
            <a:off x="738335" y="2952750"/>
            <a:ext cx="2766865" cy="687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07327" y="2114550"/>
            <a:ext cx="6477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Selectors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307594" y="1721375"/>
            <a:ext cx="7620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566874" y="1211586"/>
            <a:ext cx="505564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200" dirty="0"/>
              <a:t>Select your style:</a:t>
            </a:r>
            <a:endParaRPr lang="en-US" sz="3200" b="1" spc="6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AB4CF-AA3A-790E-C941-F147C65A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7" y="-781050"/>
            <a:ext cx="5337197" cy="545156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F3C1C24-1157-3BD2-D20A-BA6B718FBACA}"/>
              </a:ext>
            </a:extLst>
          </p:cNvPr>
          <p:cNvSpPr txBox="1"/>
          <p:nvPr/>
        </p:nvSpPr>
        <p:spPr>
          <a:xfrm>
            <a:off x="2667000" y="3760922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  Nagesh </a:t>
            </a:r>
            <a:r>
              <a:rPr lang="en-US" dirty="0">
                <a:latin typeface="Calibri (Body)"/>
              </a:rPr>
              <a:t>Kassa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2290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443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443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719137" y="567903"/>
            <a:ext cx="44958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65113" y="1533264"/>
            <a:ext cx="7924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/>
              <a:t>CSS selectors allow developers to target specific HTML elements and apply styles to them.</a:t>
            </a: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/>
              <a:t>A selector is a pattern that matches one or more elements in the HTML document.</a:t>
            </a:r>
            <a:endParaRPr lang="en-US" sz="1500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120015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35CE280-185E-9C2B-D38D-26F767AEB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99" y="1922120"/>
            <a:ext cx="6638925" cy="3409950"/>
          </a:xfrm>
          <a:prstGeom prst="rect">
            <a:avLst/>
          </a:prstGeom>
        </p:spPr>
      </p:pic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810AB80-7E64-6439-EF83-C9C2DD127C2E}"/>
              </a:ext>
            </a:extLst>
          </p:cNvPr>
          <p:cNvSpPr/>
          <p:nvPr/>
        </p:nvSpPr>
        <p:spPr>
          <a:xfrm>
            <a:off x="4648200" y="4028131"/>
            <a:ext cx="1676400" cy="304800"/>
          </a:xfrm>
          <a:prstGeom prst="flowChartTermina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attribute selector</a:t>
            </a:r>
            <a:endParaRPr lang="en-IN" sz="14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335E33-075D-870E-6797-4231EC6CFF60}"/>
              </a:ext>
            </a:extLst>
          </p:cNvPr>
          <p:cNvGrpSpPr/>
          <p:nvPr/>
        </p:nvGrpSpPr>
        <p:grpSpPr>
          <a:xfrm rot="212490">
            <a:off x="228600" y="2264097"/>
            <a:ext cx="1646950" cy="2879403"/>
            <a:chOff x="-2151355" y="317534"/>
            <a:chExt cx="3287540" cy="574768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A1DE8F-7CDC-2299-958C-5815FCE9297B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áfico 2">
              <a:extLst>
                <a:ext uri="{FF2B5EF4-FFF2-40B4-BE49-F238E27FC236}">
                  <a16:creationId xmlns:a16="http://schemas.microsoft.com/office/drawing/2014/main" id="{547AC79A-F26A-F09E-638F-F93E4F72467F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57" name="Gráfico 2">
                <a:extLst>
                  <a:ext uri="{FF2B5EF4-FFF2-40B4-BE49-F238E27FC236}">
                    <a16:creationId xmlns:a16="http://schemas.microsoft.com/office/drawing/2014/main" id="{2AE36D31-006E-49C6-6ED0-F47D8F48E41D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7331387-2D71-92A8-14BA-BDFD7A4D6DF2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7" name="Gráfico 2">
                  <a:extLst>
                    <a:ext uri="{FF2B5EF4-FFF2-40B4-BE49-F238E27FC236}">
                      <a16:creationId xmlns:a16="http://schemas.microsoft.com/office/drawing/2014/main" id="{F9082606-38D5-5CD8-9E2E-5BC3A0FC0E75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79" name="Gráfico 2">
                    <a:extLst>
                      <a:ext uri="{FF2B5EF4-FFF2-40B4-BE49-F238E27FC236}">
                        <a16:creationId xmlns:a16="http://schemas.microsoft.com/office/drawing/2014/main" id="{F677967C-3055-2D29-1EB1-4076418BCFDA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48F1B10D-17A1-E517-26DF-573ED7FED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C791904B-088C-5BBE-869C-582A91E13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A89862F4-3F64-A5AC-140F-3024635E3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BBC20AD9-7285-B0D8-C7F1-6D3BCFC92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73BA20FD-EE00-C336-3820-8409DFE0E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CD9CC878-D640-B5E3-A3C4-80708ADDA034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1AB17CB1-3AA0-2667-D52A-3DBF479635DE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C0AD48A-E40C-D351-59A4-DCE313ABF08B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B3351CB-A60E-38A4-9C3D-BEB98E4E951C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66D71A-000B-BEA7-7A10-426497F7BE57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6528ECF-C87E-74B6-4553-E579D953052A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4610E6D-8B6F-385A-E35E-7D6DB6912DC0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C91C456-81EC-EE25-2E76-AEC10060445B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436A399-7A57-434D-D4A4-6B849CF823F7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B31507C-C31F-ABA8-BECF-B7FCE6407A42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F29E71D-51D5-60D9-2A30-F6C158C3EC54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A2AEE17-5A3B-2852-2949-180D0029BDA0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017925D7-A14F-1282-9ED8-A0D34FA6900C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2B17139-10C7-719E-1419-6C01745C3FC9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00656A7-BD7A-EE04-4C04-82F0786EA186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1" name="Gráfico 2">
                  <a:extLst>
                    <a:ext uri="{FF2B5EF4-FFF2-40B4-BE49-F238E27FC236}">
                      <a16:creationId xmlns:a16="http://schemas.microsoft.com/office/drawing/2014/main" id="{D9506BDB-F649-5349-8CC8-797843DABBD8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F734ED54-BDD8-EDF2-DBDE-8669615691A1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95BEDB93-9F42-3034-9A87-A1924330CD96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5D70F2A2-3726-E1F8-ACF6-75B6AC0D365D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DD28CAEE-18FD-BC40-B33D-A67815C7D385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67F597-731F-F285-93F9-55B1318CD371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B3ED1F5-137C-E17E-4425-DE1D95B101E1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áfico 2">
              <a:extLst>
                <a:ext uri="{FF2B5EF4-FFF2-40B4-BE49-F238E27FC236}">
                  <a16:creationId xmlns:a16="http://schemas.microsoft.com/office/drawing/2014/main" id="{C7B92E70-76AF-B055-BC32-AE481612642A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0" name="Gráfico 2">
                <a:extLst>
                  <a:ext uri="{FF2B5EF4-FFF2-40B4-BE49-F238E27FC236}">
                    <a16:creationId xmlns:a16="http://schemas.microsoft.com/office/drawing/2014/main" id="{04786664-28A4-08CB-BFDA-7CEEAB244202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8FC534D-A1C8-780D-9C38-DB9747AA4720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3C1E106-9285-F88A-1CCC-F9770FD354F8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4164C2C8-EFF3-B4D7-3BD3-40665E152B9D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26A111A-1FB2-82F9-C822-013C0C8A1069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7DC0BE1-DD95-1C72-E527-2E783D72844F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5F106C3-3F21-347A-4238-1C0EDB5FC91E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23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33400" y="298358"/>
            <a:ext cx="475773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 Selector 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09600" y="1641883"/>
            <a:ext cx="7924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Calibri (Body)"/>
              </a:rPr>
              <a:t>Element selectors select all HTML elements of the specified type.</a:t>
            </a: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  <a:cs typeface="Arial" panose="020B0604020202020204" pitchFamily="34" charset="0"/>
              </a:rPr>
              <a:t>Syntax &amp; Example: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5E32F-4BCD-B25D-C4A7-0CCABB4E1469}"/>
              </a:ext>
            </a:extLst>
          </p:cNvPr>
          <p:cNvSpPr txBox="1"/>
          <p:nvPr/>
        </p:nvSpPr>
        <p:spPr>
          <a:xfrm>
            <a:off x="533400" y="257175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P{</a:t>
            </a:r>
          </a:p>
          <a:p>
            <a:r>
              <a:rPr lang="en-US" b="1" dirty="0"/>
              <a:t>    text-align : center;</a:t>
            </a:r>
          </a:p>
          <a:p>
            <a:r>
              <a:rPr lang="en-US" b="1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picks all </a:t>
            </a:r>
            <a:r>
              <a:rPr lang="en-US" dirty="0">
                <a:solidFill>
                  <a:srgbClr val="C00000"/>
                </a:solidFill>
              </a:rPr>
              <a:t>&lt;p&gt;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elements in  the html document and align the text center.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2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33400" y="298358"/>
            <a:ext cx="475773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Selector 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73894" y="1402199"/>
            <a:ext cx="7924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</a:rPr>
              <a:t>An ID selector targets a single element with a specific ID attribute.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</a:rPr>
              <a:t>IDs must be unique within an HTML document, so an ID selector is used to select one unique element.</a:t>
            </a:r>
          </a:p>
          <a:p>
            <a:pPr>
              <a:buSzPct val="107000"/>
            </a:pPr>
            <a:r>
              <a:rPr lang="en-US" sz="1600" dirty="0">
                <a:solidFill>
                  <a:srgbClr val="000000"/>
                </a:solidFill>
                <a:latin typeface="Calibri (Body)"/>
              </a:rPr>
              <a:t>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Note: 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</a:rPr>
              <a:t>An id name cannot start with a number!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  <a:cs typeface="Arial" panose="020B0604020202020204" pitchFamily="34" charset="0"/>
              </a:rPr>
              <a:t>Syntax &amp; Example: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5E32F-4BCD-B25D-C4A7-0CCABB4E1469}"/>
              </a:ext>
            </a:extLst>
          </p:cNvPr>
          <p:cNvSpPr txBox="1"/>
          <p:nvPr/>
        </p:nvSpPr>
        <p:spPr>
          <a:xfrm>
            <a:off x="762000" y="3005376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s-ES" b="1" u="sng" dirty="0">
                <a:solidFill>
                  <a:srgbClr val="FF0000"/>
                </a:solidFill>
              </a:rPr>
              <a:t>#</a:t>
            </a:r>
            <a:r>
              <a:rPr lang="es-ES" b="1" u="sng" dirty="0"/>
              <a:t>para1</a:t>
            </a:r>
            <a:r>
              <a:rPr lang="es-ES" b="1" dirty="0"/>
              <a:t>{ </a:t>
            </a:r>
          </a:p>
          <a:p>
            <a:r>
              <a:rPr lang="es-ES" b="1" dirty="0"/>
              <a:t>    </a:t>
            </a:r>
            <a:r>
              <a:rPr lang="es-ES" b="1" dirty="0" err="1"/>
              <a:t>text-align:center</a:t>
            </a:r>
            <a:r>
              <a:rPr lang="es-ES" b="1" dirty="0"/>
              <a:t>; </a:t>
            </a:r>
          </a:p>
          <a:p>
            <a:r>
              <a:rPr lang="es-ES" b="1" dirty="0"/>
              <a:t>    </a:t>
            </a:r>
            <a:r>
              <a:rPr lang="es-ES" b="1" dirty="0" err="1"/>
              <a:t>color:red</a:t>
            </a:r>
            <a:r>
              <a:rPr lang="es-ES" b="1" dirty="0"/>
              <a:t>;  </a:t>
            </a:r>
          </a:p>
          <a:p>
            <a:r>
              <a:rPr lang="es-ES" b="1" dirty="0"/>
              <a:t>}</a:t>
            </a:r>
          </a:p>
          <a:p>
            <a:endParaRPr lang="en-US" b="1" dirty="0"/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</a:rPr>
              <a:t>It picks </a:t>
            </a:r>
            <a:r>
              <a:rPr lang="en-US" b="0" i="0" dirty="0">
                <a:solidFill>
                  <a:srgbClr val="C00000"/>
                </a:solidFill>
                <a:effectLst/>
                <a:latin typeface="Calibri (Body)"/>
              </a:rPr>
              <a:t>&lt;p id=“para1"&gt;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</a:rPr>
              <a:t>from HTML document and it will set para1’s 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</a:rPr>
              <a:t>color as red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(Body)"/>
              </a:rPr>
              <a:t>align the text center 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501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33400" y="298358"/>
            <a:ext cx="475773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Selector 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73894" y="1402199"/>
            <a:ext cx="79248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</a:rPr>
              <a:t>A class selector targets all elements with a specific class attribute.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 (Body)"/>
              </a:rPr>
              <a:t>Multiple elements can use the same class and an element can have multiple classes as well.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  <a:cs typeface="Arial" panose="020B0604020202020204" pitchFamily="34" charset="0"/>
              </a:rPr>
              <a:t>Syntax &amp; Example: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5E32F-4BCD-B25D-C4A7-0CCABB4E1469}"/>
              </a:ext>
            </a:extLst>
          </p:cNvPr>
          <p:cNvSpPr txBox="1"/>
          <p:nvPr/>
        </p:nvSpPr>
        <p:spPr>
          <a:xfrm>
            <a:off x="673894" y="2571750"/>
            <a:ext cx="792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.</a:t>
            </a:r>
            <a:r>
              <a:rPr lang="en-IN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boldFont</a:t>
            </a:r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 </a:t>
            </a:r>
            <a:r>
              <a:rPr lang="en-IN" b="1" i="0" dirty="0">
                <a:effectLst/>
                <a:latin typeface="Calibri (Body)"/>
              </a:rPr>
              <a:t>{</a:t>
            </a:r>
          </a:p>
          <a:p>
            <a:r>
              <a:rPr lang="en-IN" b="1" dirty="0">
                <a:latin typeface="Calibri (Body)"/>
              </a:rPr>
              <a:t>    </a:t>
            </a:r>
            <a:r>
              <a:rPr lang="en-IN" b="1" i="0" dirty="0">
                <a:effectLst/>
                <a:latin typeface="Calibri (Body)"/>
              </a:rPr>
              <a:t> font-weight: </a:t>
            </a:r>
            <a:r>
              <a:rPr lang="en-IN" b="1" dirty="0">
                <a:latin typeface="Calibri (Body)"/>
              </a:rPr>
              <a:t> </a:t>
            </a:r>
            <a:r>
              <a:rPr lang="en-IN" b="1" i="0" dirty="0">
                <a:effectLst/>
                <a:latin typeface="Calibri (Body)"/>
              </a:rPr>
              <a:t>bold;</a:t>
            </a:r>
          </a:p>
          <a:p>
            <a:r>
              <a:rPr lang="en-IN" b="1" i="0" dirty="0">
                <a:effectLst/>
                <a:latin typeface="Calibri (Body)"/>
              </a:rPr>
              <a:t>}</a:t>
            </a:r>
          </a:p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IN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.</a:t>
            </a:r>
            <a:r>
              <a:rPr lang="en-IN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blueFont</a:t>
            </a:r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alibri (Body)"/>
              </a:rPr>
              <a:t> </a:t>
            </a:r>
            <a:r>
              <a:rPr lang="en-IN" b="1" i="0" dirty="0">
                <a:effectLst/>
                <a:latin typeface="Calibri (Body)"/>
              </a:rPr>
              <a:t>{ </a:t>
            </a:r>
          </a:p>
          <a:p>
            <a:r>
              <a:rPr lang="en-IN" b="1" dirty="0">
                <a:latin typeface="Calibri (Body)"/>
              </a:rPr>
              <a:t>      </a:t>
            </a:r>
            <a:r>
              <a:rPr lang="en-IN" b="1" i="0" dirty="0" err="1">
                <a:effectLst/>
                <a:latin typeface="Calibri (Body)"/>
              </a:rPr>
              <a:t>color</a:t>
            </a:r>
            <a:r>
              <a:rPr lang="en-IN" b="1" i="0" dirty="0">
                <a:effectLst/>
                <a:latin typeface="Calibri (Body)"/>
              </a:rPr>
              <a:t>: blue; }</a:t>
            </a:r>
          </a:p>
          <a:p>
            <a:endParaRPr lang="en-IN" b="1" i="0" dirty="0">
              <a:effectLst/>
              <a:latin typeface="Calibri (Body)"/>
            </a:endParaRPr>
          </a:p>
          <a:p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HTML: &lt;span 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class="</a:t>
            </a:r>
            <a:r>
              <a:rPr lang="en-IN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boldFont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blueFont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&gt; Learning CSS is fun! &lt;/span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7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33400" y="298358"/>
            <a:ext cx="475773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Attribute Selector 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73894" y="1402199"/>
            <a:ext cx="7924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</a:rPr>
              <a:t>An attribute selector targets elements with a specific attribute value.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  <a:cs typeface="Arial" panose="020B0604020202020204" pitchFamily="34" charset="0"/>
              </a:rPr>
              <a:t>Syntax &amp; Example: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5E32F-4BCD-B25D-C4A7-0CCABB4E1469}"/>
              </a:ext>
            </a:extLst>
          </p:cNvPr>
          <p:cNvSpPr txBox="1"/>
          <p:nvPr/>
        </p:nvSpPr>
        <p:spPr>
          <a:xfrm>
            <a:off x="789384" y="2377917"/>
            <a:ext cx="9003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a[target] </a:t>
            </a:r>
            <a:r>
              <a:rPr lang="en-IN" b="1" i="0" dirty="0">
                <a:effectLst/>
                <a:latin typeface="Calibri (Body)"/>
              </a:rPr>
              <a:t>{ </a:t>
            </a:r>
          </a:p>
          <a:p>
            <a:r>
              <a:rPr lang="en-IN" b="1" dirty="0">
                <a:latin typeface="Calibri (Body)"/>
              </a:rPr>
              <a:t>      </a:t>
            </a:r>
            <a:r>
              <a:rPr lang="en-IN" b="1" i="0" dirty="0">
                <a:effectLst/>
                <a:latin typeface="Calibri (Body)"/>
              </a:rPr>
              <a:t>background-</a:t>
            </a:r>
            <a:r>
              <a:rPr lang="en-IN" b="1" i="0" dirty="0" err="1">
                <a:effectLst/>
                <a:latin typeface="Calibri (Body)"/>
              </a:rPr>
              <a:t>color</a:t>
            </a:r>
            <a:r>
              <a:rPr lang="en-IN" b="1" i="0" dirty="0">
                <a:effectLst/>
                <a:latin typeface="Calibri (Body)"/>
              </a:rPr>
              <a:t>: yellow;</a:t>
            </a:r>
          </a:p>
          <a:p>
            <a:r>
              <a:rPr lang="en-IN" b="1" i="0" dirty="0">
                <a:effectLst/>
                <a:latin typeface="Calibri (Body)"/>
              </a:rPr>
              <a:t>    }</a:t>
            </a:r>
          </a:p>
          <a:p>
            <a:endParaRPr lang="en-IN" b="1" i="0" dirty="0">
              <a:effectLst/>
              <a:latin typeface="Calibri (Body)"/>
            </a:endParaRPr>
          </a:p>
          <a:p>
            <a:endParaRPr lang="en-IN" b="1" i="0" dirty="0">
              <a:effectLst/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EC76B-0203-A57B-81D7-FB19D57772B3}"/>
              </a:ext>
            </a:extLst>
          </p:cNvPr>
          <p:cNvSpPr txBox="1"/>
          <p:nvPr/>
        </p:nvSpPr>
        <p:spPr>
          <a:xfrm>
            <a:off x="719137" y="333375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This will style all &lt;a&gt; elements with a target attribute</a:t>
            </a:r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.</a:t>
            </a:r>
          </a:p>
          <a:p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HTML :</a:t>
            </a:r>
          </a:p>
          <a:p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Click here to open 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&lt;a 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href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="https://www.gradious.com" target="_blank"&gt;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Gradious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&lt;/a&gt;</a:t>
            </a:r>
          </a:p>
          <a:p>
            <a:endParaRPr lang="en-US" sz="1600" b="0" i="0" dirty="0">
              <a:effectLst/>
              <a:latin typeface="Calibri (Body)"/>
              <a:cs typeface="Arial" panose="020B0604020202020204" pitchFamily="34" charset="0"/>
            </a:endParaRPr>
          </a:p>
          <a:p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Output: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Click here to open </a:t>
            </a:r>
            <a:r>
              <a:rPr lang="en-US" sz="1600" b="0" i="0" dirty="0" err="1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Gradious</a:t>
            </a:r>
            <a:endParaRPr lang="en-IN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466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33400" y="298358"/>
            <a:ext cx="7086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Pseudo-class  Selector 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73894" y="1428750"/>
            <a:ext cx="792480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/>
              <a:t>pseudo-class selector targets elements based on their state or position in the document</a:t>
            </a:r>
            <a:r>
              <a:rPr lang="en-US" sz="1600" dirty="0">
                <a:latin typeface="Calibri (Body)"/>
              </a:rPr>
              <a:t>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</a:rPr>
              <a:t>E</a:t>
            </a:r>
            <a:r>
              <a:rPr lang="en-US" sz="1600" b="0" i="0" dirty="0">
                <a:effectLst/>
                <a:latin typeface="Calibri (Body)"/>
              </a:rPr>
              <a:t>xample, :hover selects an element when we hover over it with the mouse.</a:t>
            </a: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 (Body)"/>
                <a:cs typeface="Arial" panose="020B0604020202020204" pitchFamily="34" charset="0"/>
              </a:rPr>
              <a:t>Syntax &amp; Example:</a:t>
            </a:r>
            <a:endParaRPr lang="en-US" sz="1600" b="0" i="0" dirty="0">
              <a:effectLst/>
              <a:latin typeface="Calibri (Body)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</a:endParaRPr>
          </a:p>
          <a:p>
            <a:pPr>
              <a:buSzPct val="107000"/>
            </a:pPr>
            <a:r>
              <a:rPr lang="en-US" sz="1600" dirty="0">
                <a:latin typeface="Calibri (Body)"/>
              </a:rPr>
              <a:t> </a:t>
            </a:r>
            <a:endParaRPr lang="en-US" sz="1600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45E32F-4BCD-B25D-C4A7-0CCABB4E1469}"/>
              </a:ext>
            </a:extLst>
          </p:cNvPr>
          <p:cNvSpPr txBox="1"/>
          <p:nvPr/>
        </p:nvSpPr>
        <p:spPr>
          <a:xfrm>
            <a:off x="673894" y="2800350"/>
            <a:ext cx="458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a:hover {  background-color: yellow;}"/>
              </a:rPr>
              <a:t>a:hover </a:t>
            </a:r>
            <a:r>
              <a:rPr lang="en-IN" b="0" i="0" dirty="0">
                <a:effectLst/>
                <a:latin typeface="a:hover {  background-color: yellow;}"/>
              </a:rPr>
              <a:t>{ </a:t>
            </a:r>
          </a:p>
          <a:p>
            <a:r>
              <a:rPr lang="en-IN" dirty="0">
                <a:latin typeface="a:hover {  background-color: yellow;}"/>
              </a:rPr>
              <a:t>    </a:t>
            </a:r>
            <a:r>
              <a:rPr lang="en-IN" b="0" i="0" dirty="0">
                <a:effectLst/>
                <a:latin typeface="a:hover {  background-color: yellow;}"/>
              </a:rPr>
              <a:t>background-</a:t>
            </a:r>
            <a:r>
              <a:rPr lang="en-IN" b="0" i="0" dirty="0" err="1">
                <a:effectLst/>
                <a:latin typeface="a:hover {  background-color: yellow;}"/>
              </a:rPr>
              <a:t>color</a:t>
            </a:r>
            <a:r>
              <a:rPr lang="en-IN" b="0" i="0" dirty="0">
                <a:effectLst/>
                <a:latin typeface="a:hover {  background-color: yellow;}"/>
              </a:rPr>
              <a:t>: orange;</a:t>
            </a:r>
          </a:p>
          <a:p>
            <a:r>
              <a:rPr lang="en-IN" dirty="0">
                <a:latin typeface="a:hover {  background-color: yellow;}"/>
              </a:rPr>
              <a:t> </a:t>
            </a:r>
            <a:r>
              <a:rPr lang="en-IN" b="0" i="0" dirty="0">
                <a:effectLst/>
                <a:latin typeface="a:hover {  background-color: yellow;}"/>
              </a:rPr>
              <a:t>}</a:t>
            </a:r>
            <a:endParaRPr lang="en-IN" b="1" i="0" dirty="0">
              <a:effectLst/>
              <a:latin typeface="a:hover {  background-color: yellow;}"/>
            </a:endParaRPr>
          </a:p>
          <a:p>
            <a:endParaRPr lang="en-IN" b="1" i="0" dirty="0">
              <a:effectLst/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EC76B-0203-A57B-81D7-FB19D57772B3}"/>
              </a:ext>
            </a:extLst>
          </p:cNvPr>
          <p:cNvSpPr txBox="1"/>
          <p:nvPr/>
        </p:nvSpPr>
        <p:spPr>
          <a:xfrm>
            <a:off x="533400" y="37147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This will style all &lt;a&gt; elements with a target attribute</a:t>
            </a:r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.</a:t>
            </a:r>
          </a:p>
          <a:p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HTML: Click here to open 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&lt;a 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href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="https://www.gradious.com" target="_blank"&gt;</a:t>
            </a:r>
            <a:r>
              <a:rPr lang="en-US" sz="1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Gradious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 (Body)"/>
                <a:cs typeface="Arial" panose="020B0604020202020204" pitchFamily="34" charset="0"/>
              </a:rPr>
              <a:t>&lt;/a&gt;</a:t>
            </a:r>
          </a:p>
          <a:p>
            <a:r>
              <a:rPr lang="en-US" sz="1600" b="0" i="0" dirty="0">
                <a:effectLst/>
                <a:latin typeface="Calibri (Body)"/>
                <a:cs typeface="Arial" panose="020B0604020202020204" pitchFamily="34" charset="0"/>
              </a:rPr>
              <a:t>Output: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1D5054-5236-7FFB-D17C-38B90E720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83405"/>
            <a:ext cx="3481388" cy="1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276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763000" y="0"/>
            <a:ext cx="381000" cy="1276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516731" y="298357"/>
            <a:ext cx="7086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457200" y="1610266"/>
            <a:ext cx="79248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selectors are powerful tools for targeting and styling specific elements in HTML documents.</a:t>
            </a:r>
          </a:p>
          <a:p>
            <a:pPr>
              <a:buSzPct val="1070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70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07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CSS selectors are a powerful tool in web development that</a:t>
            </a:r>
          </a:p>
          <a:p>
            <a:pPr>
              <a:buSzPct val="107000"/>
            </a:pPr>
            <a:r>
              <a:rPr lang="en-IN" sz="16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     allow you to create visually appealing and consistent designs </a:t>
            </a:r>
          </a:p>
          <a:p>
            <a:pPr>
              <a:buSzPct val="107000"/>
            </a:pPr>
            <a:r>
              <a:rPr lang="en-IN" sz="1600" dirty="0"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6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for your website</a:t>
            </a:r>
            <a:r>
              <a:rPr lang="en-US" sz="1600" b="0" i="0" dirty="0">
                <a:effectLst/>
                <a:latin typeface="Calibri (Body)"/>
              </a:rPr>
              <a:t>.</a:t>
            </a:r>
          </a:p>
          <a:p>
            <a:pPr>
              <a:buSzPct val="107000"/>
            </a:pPr>
            <a:endParaRPr lang="en-US" sz="1600" dirty="0">
              <a:latin typeface="Calibri (Body)"/>
            </a:endParaRPr>
          </a:p>
          <a:p>
            <a:pPr>
              <a:buSzPct val="107000"/>
            </a:pPr>
            <a:r>
              <a:rPr lang="en-US" sz="1600" dirty="0">
                <a:latin typeface="Calibri (Body)"/>
              </a:rPr>
              <a:t> </a:t>
            </a:r>
            <a:endParaRPr lang="en-US" sz="1600" dirty="0">
              <a:latin typeface="Calibri (Body)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304800" y="975466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EAA9A9A-CC52-0822-5DD9-4BF8FCC81D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48" y="1988601"/>
            <a:ext cx="2899365" cy="28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533303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5918699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317A5E4-32B6-B4E6-6CE6-49FC525E5D14}"/>
              </a:ext>
            </a:extLst>
          </p:cNvPr>
          <p:cNvGrpSpPr/>
          <p:nvPr/>
        </p:nvGrpSpPr>
        <p:grpSpPr>
          <a:xfrm>
            <a:off x="5181600" y="1114420"/>
            <a:ext cx="3035139" cy="3577124"/>
            <a:chOff x="4566213" y="-390611"/>
            <a:chExt cx="4956533" cy="5841622"/>
          </a:xfrm>
        </p:grpSpPr>
        <p:grpSp>
          <p:nvGrpSpPr>
            <p:cNvPr id="99" name="Gráfico 2">
              <a:extLst>
                <a:ext uri="{FF2B5EF4-FFF2-40B4-BE49-F238E27FC236}">
                  <a16:creationId xmlns:a16="http://schemas.microsoft.com/office/drawing/2014/main" id="{F42D9D68-5980-45FE-A15B-305AE0505CA6}"/>
                </a:ext>
              </a:extLst>
            </p:cNvPr>
            <p:cNvGrpSpPr/>
            <p:nvPr/>
          </p:nvGrpSpPr>
          <p:grpSpPr>
            <a:xfrm>
              <a:off x="7361018" y="548045"/>
              <a:ext cx="227351" cy="4609503"/>
              <a:chOff x="1095040" y="1989533"/>
              <a:chExt cx="227351" cy="4609503"/>
            </a:xfrm>
            <a:solidFill>
              <a:srgbClr val="9AB5C7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8F8A5F8-2893-E497-FB96-3393858B0A22}"/>
                  </a:ext>
                </a:extLst>
              </p:cNvPr>
              <p:cNvSpPr/>
              <p:nvPr/>
            </p:nvSpPr>
            <p:spPr>
              <a:xfrm>
                <a:off x="1095040" y="1989533"/>
                <a:ext cx="227351" cy="4609503"/>
              </a:xfrm>
              <a:custGeom>
                <a:avLst/>
                <a:gdLst>
                  <a:gd name="connsiteX0" fmla="*/ 0 w 227351"/>
                  <a:gd name="connsiteY0" fmla="*/ 131319 h 4609503"/>
                  <a:gd name="connsiteX1" fmla="*/ 47563 w 227351"/>
                  <a:gd name="connsiteY1" fmla="*/ 0 h 4609503"/>
                  <a:gd name="connsiteX2" fmla="*/ 227351 w 227351"/>
                  <a:gd name="connsiteY2" fmla="*/ 4609503 h 4609503"/>
                  <a:gd name="connsiteX3" fmla="*/ 175032 w 227351"/>
                  <a:gd name="connsiteY3" fmla="*/ 4609503 h 460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351" h="4609503">
                    <a:moveTo>
                      <a:pt x="0" y="131319"/>
                    </a:moveTo>
                    <a:lnTo>
                      <a:pt x="47563" y="0"/>
                    </a:lnTo>
                    <a:lnTo>
                      <a:pt x="227351" y="4609503"/>
                    </a:lnTo>
                    <a:lnTo>
                      <a:pt x="175032" y="4609503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001D8F9-C7FD-60DD-485B-579F2D9C1E3F}"/>
                  </a:ext>
                </a:extLst>
              </p:cNvPr>
              <p:cNvSpPr/>
              <p:nvPr/>
            </p:nvSpPr>
            <p:spPr>
              <a:xfrm>
                <a:off x="1095040" y="2066612"/>
                <a:ext cx="196911" cy="4532424"/>
              </a:xfrm>
              <a:custGeom>
                <a:avLst/>
                <a:gdLst>
                  <a:gd name="connsiteX0" fmla="*/ 196911 w 196911"/>
                  <a:gd name="connsiteY0" fmla="*/ 4532425 h 4532424"/>
                  <a:gd name="connsiteX1" fmla="*/ 175032 w 196911"/>
                  <a:gd name="connsiteY1" fmla="*/ 4532425 h 4532424"/>
                  <a:gd name="connsiteX2" fmla="*/ 0 w 196911"/>
                  <a:gd name="connsiteY2" fmla="*/ 54241 h 4532424"/>
                  <a:gd name="connsiteX3" fmla="*/ 19977 w 196911"/>
                  <a:gd name="connsiteY3" fmla="*/ 0 h 453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911" h="4532424">
                    <a:moveTo>
                      <a:pt x="196911" y="4532425"/>
                    </a:moveTo>
                    <a:lnTo>
                      <a:pt x="175032" y="4532425"/>
                    </a:lnTo>
                    <a:lnTo>
                      <a:pt x="0" y="54241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áfico 2">
              <a:extLst>
                <a:ext uri="{FF2B5EF4-FFF2-40B4-BE49-F238E27FC236}">
                  <a16:creationId xmlns:a16="http://schemas.microsoft.com/office/drawing/2014/main" id="{B4F00B7F-0296-BE4F-C579-135785EF912A}"/>
                </a:ext>
              </a:extLst>
            </p:cNvPr>
            <p:cNvGrpSpPr/>
            <p:nvPr/>
          </p:nvGrpSpPr>
          <p:grpSpPr>
            <a:xfrm>
              <a:off x="4566213" y="-390611"/>
              <a:ext cx="4956533" cy="5841622"/>
              <a:chOff x="-1699765" y="1050877"/>
              <a:chExt cx="4956533" cy="5841622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84F6AC8-7CE1-B6CE-9C42-C72E716C42F3}"/>
                  </a:ext>
                </a:extLst>
              </p:cNvPr>
              <p:cNvSpPr/>
              <p:nvPr/>
            </p:nvSpPr>
            <p:spPr>
              <a:xfrm>
                <a:off x="2629010" y="3695726"/>
                <a:ext cx="206853" cy="200793"/>
              </a:xfrm>
              <a:custGeom>
                <a:avLst/>
                <a:gdLst>
                  <a:gd name="connsiteX0" fmla="*/ 47978 w 206853"/>
                  <a:gd name="connsiteY0" fmla="*/ 4766 h 200793"/>
                  <a:gd name="connsiteX1" fmla="*/ 206838 w 206853"/>
                  <a:gd name="connsiteY1" fmla="*/ 71378 h 200793"/>
                  <a:gd name="connsiteX2" fmla="*/ 164983 w 206853"/>
                  <a:gd name="connsiteY2" fmla="*/ 200794 h 200793"/>
                  <a:gd name="connsiteX3" fmla="*/ 3268 w 206853"/>
                  <a:gd name="connsiteY3" fmla="*/ 26653 h 200793"/>
                  <a:gd name="connsiteX4" fmla="*/ 47978 w 206853"/>
                  <a:gd name="connsiteY4" fmla="*/ 4766 h 20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53" h="200793">
                    <a:moveTo>
                      <a:pt x="47978" y="4766"/>
                    </a:moveTo>
                    <a:cubicBezTo>
                      <a:pt x="47978" y="4766"/>
                      <a:pt x="205887" y="19992"/>
                      <a:pt x="206838" y="71378"/>
                    </a:cubicBezTo>
                    <a:cubicBezTo>
                      <a:pt x="207789" y="122763"/>
                      <a:pt x="164983" y="200794"/>
                      <a:pt x="164983" y="200794"/>
                    </a:cubicBezTo>
                    <a:cubicBezTo>
                      <a:pt x="164983" y="200794"/>
                      <a:pt x="21342" y="68523"/>
                      <a:pt x="3268" y="26653"/>
                    </a:cubicBezTo>
                    <a:cubicBezTo>
                      <a:pt x="-14805" y="-15217"/>
                      <a:pt x="47978" y="4766"/>
                      <a:pt x="47978" y="4766"/>
                    </a:cubicBezTo>
                    <a:close/>
                  </a:path>
                </a:pathLst>
              </a:custGeom>
              <a:solidFill>
                <a:srgbClr val="D6B88A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2884545-2E9C-9B8B-DE7E-F232E92313F7}"/>
                  </a:ext>
                </a:extLst>
              </p:cNvPr>
              <p:cNvSpPr/>
              <p:nvPr/>
            </p:nvSpPr>
            <p:spPr>
              <a:xfrm>
                <a:off x="1127838" y="1968598"/>
                <a:ext cx="1132765" cy="736684"/>
              </a:xfrm>
              <a:custGeom>
                <a:avLst/>
                <a:gdLst>
                  <a:gd name="connsiteX0" fmla="*/ 1108716 w 1132765"/>
                  <a:gd name="connsiteY0" fmla="*/ 0 h 736684"/>
                  <a:gd name="connsiteX1" fmla="*/ 1037371 w 1132765"/>
                  <a:gd name="connsiteY1" fmla="*/ 276913 h 736684"/>
                  <a:gd name="connsiteX2" fmla="*/ 352463 w 1132765"/>
                  <a:gd name="connsiteY2" fmla="*/ 697516 h 736684"/>
                  <a:gd name="connsiteX3" fmla="*/ 11911 w 1132765"/>
                  <a:gd name="connsiteY3" fmla="*/ 684194 h 736684"/>
                  <a:gd name="connsiteX4" fmla="*/ 192651 w 1132765"/>
                  <a:gd name="connsiteY4" fmla="*/ 381588 h 736684"/>
                  <a:gd name="connsiteX5" fmla="*/ 564594 w 1132765"/>
                  <a:gd name="connsiteY5" fmla="*/ 162722 h 736684"/>
                  <a:gd name="connsiteX6" fmla="*/ 1108716 w 1132765"/>
                  <a:gd name="connsiteY6" fmla="*/ 0 h 73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2765" h="736684">
                    <a:moveTo>
                      <a:pt x="1108716" y="0"/>
                    </a:moveTo>
                    <a:cubicBezTo>
                      <a:pt x="1108716" y="0"/>
                      <a:pt x="1196232" y="129416"/>
                      <a:pt x="1037371" y="276913"/>
                    </a:cubicBezTo>
                    <a:cubicBezTo>
                      <a:pt x="768164" y="529084"/>
                      <a:pt x="420002" y="668968"/>
                      <a:pt x="352463" y="697516"/>
                    </a:cubicBezTo>
                    <a:cubicBezTo>
                      <a:pt x="284923" y="727015"/>
                      <a:pt x="80402" y="774595"/>
                      <a:pt x="11911" y="684194"/>
                    </a:cubicBezTo>
                    <a:cubicBezTo>
                      <a:pt x="-56580" y="593792"/>
                      <a:pt x="192651" y="381588"/>
                      <a:pt x="192651" y="381588"/>
                    </a:cubicBezTo>
                    <a:cubicBezTo>
                      <a:pt x="192651" y="381588"/>
                      <a:pt x="351511" y="299751"/>
                      <a:pt x="564594" y="162722"/>
                    </a:cubicBezTo>
                    <a:cubicBezTo>
                      <a:pt x="778628" y="27596"/>
                      <a:pt x="1108716" y="0"/>
                      <a:pt x="1108716" y="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8780E1-BCD3-1CF9-A0F3-B1D3659C129C}"/>
                  </a:ext>
                </a:extLst>
              </p:cNvPr>
              <p:cNvSpPr/>
              <p:nvPr/>
            </p:nvSpPr>
            <p:spPr>
              <a:xfrm>
                <a:off x="814698" y="1633698"/>
                <a:ext cx="556055" cy="1025111"/>
              </a:xfrm>
              <a:custGeom>
                <a:avLst/>
                <a:gdLst>
                  <a:gd name="connsiteX0" fmla="*/ 5427 w 556055"/>
                  <a:gd name="connsiteY0" fmla="*/ 83680 h 1025111"/>
                  <a:gd name="connsiteX1" fmla="*/ 288903 w 556055"/>
                  <a:gd name="connsiteY1" fmla="*/ 18020 h 1025111"/>
                  <a:gd name="connsiteX2" fmla="*/ 546695 w 556055"/>
                  <a:gd name="connsiteY2" fmla="*/ 686988 h 1025111"/>
                  <a:gd name="connsiteX3" fmla="*/ 467740 w 556055"/>
                  <a:gd name="connsiteY3" fmla="*/ 1018141 h 1025111"/>
                  <a:gd name="connsiteX4" fmla="*/ 241340 w 556055"/>
                  <a:gd name="connsiteY4" fmla="*/ 828775 h 1025111"/>
                  <a:gd name="connsiteX5" fmla="*/ 66308 w 556055"/>
                  <a:gd name="connsiteY5" fmla="*/ 335851 h 1025111"/>
                  <a:gd name="connsiteX6" fmla="*/ 5427 w 556055"/>
                  <a:gd name="connsiteY6" fmla="*/ 83680 h 102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55" h="1025111">
                    <a:moveTo>
                      <a:pt x="5427" y="83680"/>
                    </a:moveTo>
                    <a:cubicBezTo>
                      <a:pt x="5427" y="83680"/>
                      <a:pt x="267024" y="-46688"/>
                      <a:pt x="288903" y="18020"/>
                    </a:cubicBezTo>
                    <a:cubicBezTo>
                      <a:pt x="384980" y="305400"/>
                      <a:pt x="531475" y="614667"/>
                      <a:pt x="546695" y="686988"/>
                    </a:cubicBezTo>
                    <a:cubicBezTo>
                      <a:pt x="562867" y="758357"/>
                      <a:pt x="569525" y="968659"/>
                      <a:pt x="467740" y="1018141"/>
                    </a:cubicBezTo>
                    <a:cubicBezTo>
                      <a:pt x="365955" y="1068576"/>
                      <a:pt x="241340" y="828775"/>
                      <a:pt x="241340" y="828775"/>
                    </a:cubicBezTo>
                    <a:cubicBezTo>
                      <a:pt x="241340" y="828775"/>
                      <a:pt x="159531" y="570894"/>
                      <a:pt x="66308" y="335851"/>
                    </a:cubicBezTo>
                    <a:cubicBezTo>
                      <a:pt x="-26916" y="101760"/>
                      <a:pt x="5427" y="83680"/>
                      <a:pt x="5427" y="8368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áfico 2">
                <a:extLst>
                  <a:ext uri="{FF2B5EF4-FFF2-40B4-BE49-F238E27FC236}">
                    <a16:creationId xmlns:a16="http://schemas.microsoft.com/office/drawing/2014/main" id="{D286A2BF-7FB0-1856-7BC0-621D2E66411F}"/>
                  </a:ext>
                </a:extLst>
              </p:cNvPr>
              <p:cNvGrpSpPr/>
              <p:nvPr/>
            </p:nvGrpSpPr>
            <p:grpSpPr>
              <a:xfrm>
                <a:off x="1008101" y="1050877"/>
                <a:ext cx="2248666" cy="5841622"/>
                <a:chOff x="1008101" y="1050877"/>
                <a:chExt cx="2248666" cy="5841622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5905705-C1C3-4C35-0EB8-7939D3E3E7DD}"/>
                    </a:ext>
                  </a:extLst>
                </p:cNvPr>
                <p:cNvSpPr/>
                <p:nvPr/>
              </p:nvSpPr>
              <p:spPr>
                <a:xfrm>
                  <a:off x="1963572" y="1289400"/>
                  <a:ext cx="363320" cy="816226"/>
                </a:xfrm>
                <a:custGeom>
                  <a:avLst/>
                  <a:gdLst>
                    <a:gd name="connsiteX0" fmla="*/ 32312 w 363320"/>
                    <a:gd name="connsiteY0" fmla="*/ 672536 h 816226"/>
                    <a:gd name="connsiteX1" fmla="*/ 121731 w 363320"/>
                    <a:gd name="connsiteY1" fmla="*/ 816227 h 816226"/>
                    <a:gd name="connsiteX2" fmla="*/ 243493 w 363320"/>
                    <a:gd name="connsiteY2" fmla="*/ 816227 h 816226"/>
                    <a:gd name="connsiteX3" fmla="*/ 332911 w 363320"/>
                    <a:gd name="connsiteY3" fmla="*/ 672536 h 816226"/>
                    <a:gd name="connsiteX4" fmla="*/ 362400 w 363320"/>
                    <a:gd name="connsiteY4" fmla="*/ 298561 h 816226"/>
                    <a:gd name="connsiteX5" fmla="*/ 274884 w 363320"/>
                    <a:gd name="connsiteY5" fmla="*/ 29261 h 816226"/>
                    <a:gd name="connsiteX6" fmla="*/ 88437 w 363320"/>
                    <a:gd name="connsiteY6" fmla="*/ 29261 h 816226"/>
                    <a:gd name="connsiteX7" fmla="*/ 921 w 363320"/>
                    <a:gd name="connsiteY7" fmla="*/ 298561 h 816226"/>
                    <a:gd name="connsiteX8" fmla="*/ 32312 w 363320"/>
                    <a:gd name="connsiteY8" fmla="*/ 672536 h 81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320" h="816226">
                      <a:moveTo>
                        <a:pt x="32312" y="672536"/>
                      </a:moveTo>
                      <a:cubicBezTo>
                        <a:pt x="38971" y="747712"/>
                        <a:pt x="78924" y="813372"/>
                        <a:pt x="121731" y="816227"/>
                      </a:cubicBezTo>
                      <a:cubicBezTo>
                        <a:pt x="162635" y="816227"/>
                        <a:pt x="202588" y="816227"/>
                        <a:pt x="243493" y="816227"/>
                      </a:cubicBezTo>
                      <a:cubicBezTo>
                        <a:pt x="286299" y="813372"/>
                        <a:pt x="327204" y="747712"/>
                        <a:pt x="332911" y="672536"/>
                      </a:cubicBezTo>
                      <a:cubicBezTo>
                        <a:pt x="342423" y="547878"/>
                        <a:pt x="352888" y="423220"/>
                        <a:pt x="362400" y="298561"/>
                      </a:cubicBezTo>
                      <a:cubicBezTo>
                        <a:pt x="369059" y="223386"/>
                        <a:pt x="339570" y="73986"/>
                        <a:pt x="274884" y="29261"/>
                      </a:cubicBezTo>
                      <a:cubicBezTo>
                        <a:pt x="215906" y="-9754"/>
                        <a:pt x="148366" y="-9754"/>
                        <a:pt x="88437" y="29261"/>
                      </a:cubicBezTo>
                      <a:cubicBezTo>
                        <a:pt x="23751" y="73986"/>
                        <a:pt x="-5738" y="223386"/>
                        <a:pt x="921" y="298561"/>
                      </a:cubicBezTo>
                      <a:cubicBezTo>
                        <a:pt x="12336" y="423220"/>
                        <a:pt x="21849" y="547878"/>
                        <a:pt x="32312" y="672536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EC63F34-14AD-96F0-CC61-19E4330B4BC5}"/>
                    </a:ext>
                  </a:extLst>
                </p:cNvPr>
                <p:cNvSpPr/>
                <p:nvPr/>
              </p:nvSpPr>
              <p:spPr>
                <a:xfrm>
                  <a:off x="2601838" y="3177690"/>
                  <a:ext cx="466941" cy="568478"/>
                </a:xfrm>
                <a:custGeom>
                  <a:avLst/>
                  <a:gdLst>
                    <a:gd name="connsiteX0" fmla="*/ 325331 w 466941"/>
                    <a:gd name="connsiteY0" fmla="*/ 39394 h 568478"/>
                    <a:gd name="connsiteX1" fmla="*/ 0 w 466941"/>
                    <a:gd name="connsiteY1" fmla="*/ 568479 h 568478"/>
                    <a:gd name="connsiteX2" fmla="*/ 458508 w 466941"/>
                    <a:gd name="connsiteY2" fmla="*/ 120279 h 568478"/>
                    <a:gd name="connsiteX3" fmla="*/ 325331 w 466941"/>
                    <a:gd name="connsiteY3" fmla="*/ 39394 h 56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41" h="568478">
                      <a:moveTo>
                        <a:pt x="325331" y="39394"/>
                      </a:moveTo>
                      <a:lnTo>
                        <a:pt x="0" y="568479"/>
                      </a:lnTo>
                      <a:cubicBezTo>
                        <a:pt x="0" y="568479"/>
                        <a:pt x="540316" y="407660"/>
                        <a:pt x="458508" y="120279"/>
                      </a:cubicBezTo>
                      <a:cubicBezTo>
                        <a:pt x="399530" y="-90022"/>
                        <a:pt x="325331" y="39394"/>
                        <a:pt x="325331" y="39394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E96B483-BBA2-65B6-C4BA-C999280D7871}"/>
                    </a:ext>
                  </a:extLst>
                </p:cNvPr>
                <p:cNvSpPr/>
                <p:nvPr/>
              </p:nvSpPr>
              <p:spPr>
                <a:xfrm>
                  <a:off x="1442250" y="3409305"/>
                  <a:ext cx="813855" cy="1874783"/>
                </a:xfrm>
                <a:custGeom>
                  <a:avLst/>
                  <a:gdLst>
                    <a:gd name="connsiteX0" fmla="*/ 732471 w 813855"/>
                    <a:gd name="connsiteY0" fmla="*/ 407281 h 1874783"/>
                    <a:gd name="connsiteX1" fmla="*/ 362431 w 813855"/>
                    <a:gd name="connsiteY1" fmla="*/ 1722378 h 1874783"/>
                    <a:gd name="connsiteX2" fmla="*/ 0 w 813855"/>
                    <a:gd name="connsiteY2" fmla="*/ 1600575 h 1874783"/>
                    <a:gd name="connsiteX3" fmla="*/ 304404 w 813855"/>
                    <a:gd name="connsiteY3" fmla="*/ 38064 h 1874783"/>
                    <a:gd name="connsiteX4" fmla="*/ 808572 w 813855"/>
                    <a:gd name="connsiteY4" fmla="*/ 0 h 1874783"/>
                    <a:gd name="connsiteX5" fmla="*/ 732471 w 813855"/>
                    <a:gd name="connsiteY5" fmla="*/ 407281 h 187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3855" h="1874783">
                      <a:moveTo>
                        <a:pt x="732471" y="407281"/>
                      </a:moveTo>
                      <a:cubicBezTo>
                        <a:pt x="732471" y="407281"/>
                        <a:pt x="550780" y="1266567"/>
                        <a:pt x="362431" y="1722378"/>
                      </a:cubicBezTo>
                      <a:cubicBezTo>
                        <a:pt x="195009" y="2125853"/>
                        <a:pt x="0" y="1600575"/>
                        <a:pt x="0" y="1600575"/>
                      </a:cubicBezTo>
                      <a:lnTo>
                        <a:pt x="304404" y="38064"/>
                      </a:lnTo>
                      <a:lnTo>
                        <a:pt x="808572" y="0"/>
                      </a:lnTo>
                      <a:cubicBezTo>
                        <a:pt x="808572" y="0"/>
                        <a:pt x="843769" y="12371"/>
                        <a:pt x="732471" y="407281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95383B8E-0DBF-0BC3-2328-78C5A5AFD365}"/>
                    </a:ext>
                  </a:extLst>
                </p:cNvPr>
                <p:cNvSpPr/>
                <p:nvPr/>
              </p:nvSpPr>
              <p:spPr>
                <a:xfrm>
                  <a:off x="2071034" y="3356016"/>
                  <a:ext cx="605350" cy="1980912"/>
                </a:xfrm>
                <a:custGeom>
                  <a:avLst/>
                  <a:gdLst>
                    <a:gd name="connsiteX0" fmla="*/ 61832 w 605350"/>
                    <a:gd name="connsiteY0" fmla="*/ 57095 h 1980912"/>
                    <a:gd name="connsiteX1" fmla="*/ 0 w 605350"/>
                    <a:gd name="connsiteY1" fmla="*/ 726063 h 1980912"/>
                    <a:gd name="connsiteX2" fmla="*/ 87516 w 605350"/>
                    <a:gd name="connsiteY2" fmla="*/ 777449 h 1980912"/>
                    <a:gd name="connsiteX3" fmla="*/ 154104 w 605350"/>
                    <a:gd name="connsiteY3" fmla="*/ 1822295 h 1980912"/>
                    <a:gd name="connsiteX4" fmla="*/ 526048 w 605350"/>
                    <a:gd name="connsiteY4" fmla="*/ 1841327 h 1980912"/>
                    <a:gd name="connsiteX5" fmla="*/ 604051 w 605350"/>
                    <a:gd name="connsiteY5" fmla="*/ 517665 h 1980912"/>
                    <a:gd name="connsiteX6" fmla="*/ 592636 w 605350"/>
                    <a:gd name="connsiteY6" fmla="*/ 0 h 1980912"/>
                    <a:gd name="connsiteX7" fmla="*/ 61832 w 605350"/>
                    <a:gd name="connsiteY7" fmla="*/ 57095 h 1980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5350" h="1980912">
                      <a:moveTo>
                        <a:pt x="61832" y="57095"/>
                      </a:moveTo>
                      <a:lnTo>
                        <a:pt x="0" y="726063"/>
                      </a:lnTo>
                      <a:lnTo>
                        <a:pt x="87516" y="777449"/>
                      </a:lnTo>
                      <a:cubicBezTo>
                        <a:pt x="87516" y="777449"/>
                        <a:pt x="137933" y="1771861"/>
                        <a:pt x="154104" y="1822295"/>
                      </a:cubicBezTo>
                      <a:cubicBezTo>
                        <a:pt x="248280" y="2109676"/>
                        <a:pt x="492754" y="1937438"/>
                        <a:pt x="526048" y="1841327"/>
                      </a:cubicBezTo>
                      <a:cubicBezTo>
                        <a:pt x="559342" y="1745217"/>
                        <a:pt x="614515" y="1035330"/>
                        <a:pt x="604051" y="517665"/>
                      </a:cubicBezTo>
                      <a:cubicBezTo>
                        <a:pt x="592636" y="0"/>
                        <a:pt x="592636" y="0"/>
                        <a:pt x="592636" y="0"/>
                      </a:cubicBezTo>
                      <a:lnTo>
                        <a:pt x="61832" y="57095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5194535-41E2-93DF-20CD-384E3D180D05}"/>
                    </a:ext>
                  </a:extLst>
                </p:cNvPr>
                <p:cNvSpPr/>
                <p:nvPr/>
              </p:nvSpPr>
              <p:spPr>
                <a:xfrm>
                  <a:off x="1632207" y="1986678"/>
                  <a:ext cx="1150092" cy="1640541"/>
                </a:xfrm>
                <a:custGeom>
                  <a:avLst/>
                  <a:gdLst>
                    <a:gd name="connsiteX0" fmla="*/ 61177 w 1150092"/>
                    <a:gd name="connsiteY0" fmla="*/ 145593 h 1640541"/>
                    <a:gd name="connsiteX1" fmla="*/ 366532 w 1150092"/>
                    <a:gd name="connsiteY1" fmla="*/ 0 h 1640541"/>
                    <a:gd name="connsiteX2" fmla="*/ 472121 w 1150092"/>
                    <a:gd name="connsiteY2" fmla="*/ 42822 h 1640541"/>
                    <a:gd name="connsiteX3" fmla="*/ 723255 w 1150092"/>
                    <a:gd name="connsiteY3" fmla="*/ 16177 h 1640541"/>
                    <a:gd name="connsiteX4" fmla="*/ 1112321 w 1150092"/>
                    <a:gd name="connsiteY4" fmla="*/ 149400 h 1640541"/>
                    <a:gd name="connsiteX5" fmla="*/ 1120882 w 1150092"/>
                    <a:gd name="connsiteY5" fmla="*/ 622340 h 1640541"/>
                    <a:gd name="connsiteX6" fmla="*/ 1043830 w 1150092"/>
                    <a:gd name="connsiteY6" fmla="*/ 1583446 h 1640541"/>
                    <a:gd name="connsiteX7" fmla="*/ 74494 w 1150092"/>
                    <a:gd name="connsiteY7" fmla="*/ 1640542 h 1640541"/>
                    <a:gd name="connsiteX8" fmla="*/ 61177 w 1150092"/>
                    <a:gd name="connsiteY8" fmla="*/ 145593 h 164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0092" h="1640541">
                      <a:moveTo>
                        <a:pt x="61177" y="145593"/>
                      </a:moveTo>
                      <a:lnTo>
                        <a:pt x="366532" y="0"/>
                      </a:lnTo>
                      <a:lnTo>
                        <a:pt x="472121" y="42822"/>
                      </a:lnTo>
                      <a:lnTo>
                        <a:pt x="723255" y="16177"/>
                      </a:lnTo>
                      <a:lnTo>
                        <a:pt x="1112321" y="149400"/>
                      </a:lnTo>
                      <a:cubicBezTo>
                        <a:pt x="1112321" y="149400"/>
                        <a:pt x="1191275" y="252171"/>
                        <a:pt x="1120882" y="622340"/>
                      </a:cubicBezTo>
                      <a:cubicBezTo>
                        <a:pt x="1050489" y="990605"/>
                        <a:pt x="1043830" y="1583446"/>
                        <a:pt x="1043830" y="1583446"/>
                      </a:cubicBezTo>
                      <a:lnTo>
                        <a:pt x="74494" y="1640542"/>
                      </a:lnTo>
                      <a:cubicBezTo>
                        <a:pt x="73543" y="1640542"/>
                        <a:pt x="-83415" y="236946"/>
                        <a:pt x="61177" y="145593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A416CC3-9202-3ED2-A074-357054493A1C}"/>
                    </a:ext>
                  </a:extLst>
                </p:cNvPr>
                <p:cNvSpPr/>
                <p:nvPr/>
              </p:nvSpPr>
              <p:spPr>
                <a:xfrm>
                  <a:off x="2577105" y="2121305"/>
                  <a:ext cx="679662" cy="1582992"/>
                </a:xfrm>
                <a:custGeom>
                  <a:avLst/>
                  <a:gdLst>
                    <a:gd name="connsiteX0" fmla="*/ 0 w 679662"/>
                    <a:gd name="connsiteY0" fmla="*/ 30949 h 1582992"/>
                    <a:gd name="connsiteX1" fmla="*/ 283476 w 679662"/>
                    <a:gd name="connsiteY1" fmla="*/ 127060 h 1582992"/>
                    <a:gd name="connsiteX2" fmla="*/ 666835 w 679662"/>
                    <a:gd name="connsiteY2" fmla="*/ 872155 h 1582992"/>
                    <a:gd name="connsiteX3" fmla="*/ 624979 w 679662"/>
                    <a:gd name="connsiteY3" fmla="*/ 1224244 h 1582992"/>
                    <a:gd name="connsiteX4" fmla="*/ 154104 w 679662"/>
                    <a:gd name="connsiteY4" fmla="*/ 1582993 h 1582992"/>
                    <a:gd name="connsiteX5" fmla="*/ 93224 w 679662"/>
                    <a:gd name="connsiteY5" fmla="*/ 1513527 h 1582992"/>
                    <a:gd name="connsiteX6" fmla="*/ 341503 w 679662"/>
                    <a:gd name="connsiteY6" fmla="*/ 1087215 h 1582992"/>
                    <a:gd name="connsiteX7" fmla="*/ 367187 w 679662"/>
                    <a:gd name="connsiteY7" fmla="*/ 1054860 h 1582992"/>
                    <a:gd name="connsiteX8" fmla="*/ 125567 w 679662"/>
                    <a:gd name="connsiteY8" fmla="*/ 566695 h 1582992"/>
                    <a:gd name="connsiteX9" fmla="*/ 0 w 679662"/>
                    <a:gd name="connsiteY9" fmla="*/ 30949 h 158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9662" h="1582992">
                      <a:moveTo>
                        <a:pt x="0" y="30949"/>
                      </a:moveTo>
                      <a:cubicBezTo>
                        <a:pt x="0" y="30949"/>
                        <a:pt x="132226" y="-83241"/>
                        <a:pt x="283476" y="127060"/>
                      </a:cubicBezTo>
                      <a:cubicBezTo>
                        <a:pt x="508925" y="439182"/>
                        <a:pt x="642101" y="799834"/>
                        <a:pt x="666835" y="872155"/>
                      </a:cubicBezTo>
                      <a:cubicBezTo>
                        <a:pt x="691567" y="944476"/>
                        <a:pt x="682055" y="1120520"/>
                        <a:pt x="624979" y="1224244"/>
                      </a:cubicBezTo>
                      <a:cubicBezTo>
                        <a:pt x="551732" y="1357466"/>
                        <a:pt x="154104" y="1582993"/>
                        <a:pt x="154104" y="1582993"/>
                      </a:cubicBezTo>
                      <a:lnTo>
                        <a:pt x="93224" y="1513527"/>
                      </a:lnTo>
                      <a:lnTo>
                        <a:pt x="341503" y="1087215"/>
                      </a:lnTo>
                      <a:lnTo>
                        <a:pt x="367187" y="1054860"/>
                      </a:lnTo>
                      <a:cubicBezTo>
                        <a:pt x="367187" y="1054860"/>
                        <a:pt x="250182" y="798883"/>
                        <a:pt x="125567" y="566695"/>
                      </a:cubicBezTo>
                      <a:cubicBezTo>
                        <a:pt x="0" y="334507"/>
                        <a:pt x="0" y="30949"/>
                        <a:pt x="0" y="30949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0134E560-980F-32A4-FEB0-D5D3DFDCEF1E}"/>
                    </a:ext>
                  </a:extLst>
                </p:cNvPr>
                <p:cNvSpPr/>
                <p:nvPr/>
              </p:nvSpPr>
              <p:spPr>
                <a:xfrm>
                  <a:off x="2088157" y="1931486"/>
                  <a:ext cx="255888" cy="210301"/>
                </a:xfrm>
                <a:custGeom>
                  <a:avLst/>
                  <a:gdLst>
                    <a:gd name="connsiteX0" fmla="*/ 0 w 255888"/>
                    <a:gd name="connsiteY0" fmla="*/ 90401 h 210301"/>
                    <a:gd name="connsiteX1" fmla="*/ 62783 w 255888"/>
                    <a:gd name="connsiteY1" fmla="*/ 210302 h 210301"/>
                    <a:gd name="connsiteX2" fmla="*/ 255889 w 255888"/>
                    <a:gd name="connsiteY2" fmla="*/ 68514 h 210301"/>
                    <a:gd name="connsiteX3" fmla="*/ 217839 w 255888"/>
                    <a:gd name="connsiteY3" fmla="*/ 0 h 210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888" h="210301">
                      <a:moveTo>
                        <a:pt x="0" y="90401"/>
                      </a:moveTo>
                      <a:lnTo>
                        <a:pt x="62783" y="210302"/>
                      </a:lnTo>
                      <a:lnTo>
                        <a:pt x="255889" y="68514"/>
                      </a:lnTo>
                      <a:lnTo>
                        <a:pt x="217839" y="0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2E70F37-C1DE-7740-0CA2-D77B14B43B4D}"/>
                    </a:ext>
                  </a:extLst>
                </p:cNvPr>
                <p:cNvSpPr/>
                <p:nvPr/>
              </p:nvSpPr>
              <p:spPr>
                <a:xfrm>
                  <a:off x="1939760" y="1935292"/>
                  <a:ext cx="132225" cy="187463"/>
                </a:xfrm>
                <a:custGeom>
                  <a:avLst/>
                  <a:gdLst>
                    <a:gd name="connsiteX0" fmla="*/ 44709 w 132225"/>
                    <a:gd name="connsiteY0" fmla="*/ 0 h 187463"/>
                    <a:gd name="connsiteX1" fmla="*/ 132226 w 132225"/>
                    <a:gd name="connsiteY1" fmla="*/ 86595 h 187463"/>
                    <a:gd name="connsiteX2" fmla="*/ 47563 w 132225"/>
                    <a:gd name="connsiteY2" fmla="*/ 187463 h 187463"/>
                    <a:gd name="connsiteX3" fmla="*/ 0 w 132225"/>
                    <a:gd name="connsiteY3" fmla="*/ 58047 h 18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225" h="187463">
                      <a:moveTo>
                        <a:pt x="44709" y="0"/>
                      </a:moveTo>
                      <a:lnTo>
                        <a:pt x="132226" y="86595"/>
                      </a:lnTo>
                      <a:lnTo>
                        <a:pt x="47563" y="187463"/>
                      </a:lnTo>
                      <a:lnTo>
                        <a:pt x="0" y="58047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2BC365F-DA9F-E567-D3C3-902378666B8D}"/>
                    </a:ext>
                  </a:extLst>
                </p:cNvPr>
                <p:cNvSpPr/>
                <p:nvPr/>
              </p:nvSpPr>
              <p:spPr>
                <a:xfrm>
                  <a:off x="2276777" y="6690131"/>
                  <a:ext cx="307551" cy="202367"/>
                </a:xfrm>
                <a:custGeom>
                  <a:avLst/>
                  <a:gdLst>
                    <a:gd name="connsiteX0" fmla="*/ 4486 w 307551"/>
                    <a:gd name="connsiteY0" fmla="*/ 135383 h 202367"/>
                    <a:gd name="connsiteX1" fmla="*/ 9242 w 307551"/>
                    <a:gd name="connsiteY1" fmla="*/ 26902 h 202367"/>
                    <a:gd name="connsiteX2" fmla="*/ 160493 w 307551"/>
                    <a:gd name="connsiteY2" fmla="*/ 11676 h 202367"/>
                    <a:gd name="connsiteX3" fmla="*/ 303182 w 307551"/>
                    <a:gd name="connsiteY3" fmla="*/ 149657 h 202367"/>
                    <a:gd name="connsiteX4" fmla="*/ 305084 w 307551"/>
                    <a:gd name="connsiteY4" fmla="*/ 191527 h 202367"/>
                    <a:gd name="connsiteX5" fmla="*/ 107222 w 307551"/>
                    <a:gd name="connsiteY5" fmla="*/ 198188 h 202367"/>
                    <a:gd name="connsiteX6" fmla="*/ 53952 w 307551"/>
                    <a:gd name="connsiteY6" fmla="*/ 170592 h 202367"/>
                    <a:gd name="connsiteX7" fmla="*/ 41585 w 307551"/>
                    <a:gd name="connsiteY7" fmla="*/ 153463 h 20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551" h="202367">
                      <a:moveTo>
                        <a:pt x="4486" y="135383"/>
                      </a:moveTo>
                      <a:cubicBezTo>
                        <a:pt x="-7880" y="58304"/>
                        <a:pt x="9242" y="26902"/>
                        <a:pt x="9242" y="26902"/>
                      </a:cubicBezTo>
                      <a:cubicBezTo>
                        <a:pt x="9242" y="26902"/>
                        <a:pt x="136711" y="-21629"/>
                        <a:pt x="160493" y="11676"/>
                      </a:cubicBezTo>
                      <a:cubicBezTo>
                        <a:pt x="216617" y="89707"/>
                        <a:pt x="284157" y="123964"/>
                        <a:pt x="303182" y="149657"/>
                      </a:cubicBezTo>
                      <a:cubicBezTo>
                        <a:pt x="311743" y="161076"/>
                        <a:pt x="305084" y="191527"/>
                        <a:pt x="305084" y="191527"/>
                      </a:cubicBezTo>
                      <a:cubicBezTo>
                        <a:pt x="305084" y="191527"/>
                        <a:pt x="155736" y="210559"/>
                        <a:pt x="107222" y="198188"/>
                      </a:cubicBezTo>
                      <a:cubicBezTo>
                        <a:pt x="94856" y="195333"/>
                        <a:pt x="73928" y="182962"/>
                        <a:pt x="53952" y="170592"/>
                      </a:cubicBezTo>
                      <a:cubicBezTo>
                        <a:pt x="50146" y="168689"/>
                        <a:pt x="44439" y="155367"/>
                        <a:pt x="41585" y="153463"/>
                      </a:cubicBez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ACE7C284-C7A4-0E41-E47E-8C1406E4AAA2}"/>
                    </a:ext>
                  </a:extLst>
                </p:cNvPr>
                <p:cNvSpPr/>
                <p:nvPr/>
              </p:nvSpPr>
              <p:spPr>
                <a:xfrm>
                  <a:off x="1008101" y="6580114"/>
                  <a:ext cx="504542" cy="214949"/>
                </a:xfrm>
                <a:custGeom>
                  <a:avLst/>
                  <a:gdLst>
                    <a:gd name="connsiteX0" fmla="*/ 311437 w 504542"/>
                    <a:gd name="connsiteY0" fmla="*/ 214949 h 214949"/>
                    <a:gd name="connsiteX1" fmla="*/ 245800 w 504542"/>
                    <a:gd name="connsiteY1" fmla="*/ 214949 h 214949"/>
                    <a:gd name="connsiteX2" fmla="*/ 2277 w 504542"/>
                    <a:gd name="connsiteY2" fmla="*/ 214949 h 214949"/>
                    <a:gd name="connsiteX3" fmla="*/ 3228 w 504542"/>
                    <a:gd name="connsiteY3" fmla="*/ 179741 h 214949"/>
                    <a:gd name="connsiteX4" fmla="*/ 40327 w 504542"/>
                    <a:gd name="connsiteY4" fmla="*/ 162612 h 214949"/>
                    <a:gd name="connsiteX5" fmla="*/ 314290 w 504542"/>
                    <a:gd name="connsiteY5" fmla="*/ 22728 h 214949"/>
                    <a:gd name="connsiteX6" fmla="*/ 504543 w 504542"/>
                    <a:gd name="connsiteY6" fmla="*/ 89340 h 214949"/>
                    <a:gd name="connsiteX7" fmla="*/ 481712 w 504542"/>
                    <a:gd name="connsiteY7" fmla="*/ 214949 h 214949"/>
                    <a:gd name="connsiteX8" fmla="*/ 359951 w 504542"/>
                    <a:gd name="connsiteY8" fmla="*/ 214949 h 214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4542" h="214949">
                      <a:moveTo>
                        <a:pt x="311437" y="214949"/>
                      </a:moveTo>
                      <a:cubicBezTo>
                        <a:pt x="285753" y="214949"/>
                        <a:pt x="257215" y="214949"/>
                        <a:pt x="245800" y="214949"/>
                      </a:cubicBezTo>
                      <a:cubicBezTo>
                        <a:pt x="222969" y="214949"/>
                        <a:pt x="2277" y="214949"/>
                        <a:pt x="2277" y="214949"/>
                      </a:cubicBezTo>
                      <a:cubicBezTo>
                        <a:pt x="2277" y="214949"/>
                        <a:pt x="-3431" y="188305"/>
                        <a:pt x="3228" y="179741"/>
                      </a:cubicBezTo>
                      <a:cubicBezTo>
                        <a:pt x="7033" y="174983"/>
                        <a:pt x="27010" y="167370"/>
                        <a:pt x="40327" y="162612"/>
                      </a:cubicBezTo>
                      <a:cubicBezTo>
                        <a:pt x="103110" y="143580"/>
                        <a:pt x="282899" y="86484"/>
                        <a:pt x="314290" y="22728"/>
                      </a:cubicBezTo>
                      <a:cubicBezTo>
                        <a:pt x="352341" y="-54351"/>
                        <a:pt x="504543" y="89340"/>
                        <a:pt x="504543" y="89340"/>
                      </a:cubicBezTo>
                      <a:lnTo>
                        <a:pt x="481712" y="214949"/>
                      </a:lnTo>
                      <a:lnTo>
                        <a:pt x="359951" y="214949"/>
                      </a:ln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4D8A91A-519E-2E7E-5D90-B837D4AF4047}"/>
                    </a:ext>
                  </a:extLst>
                </p:cNvPr>
                <p:cNvSpPr/>
                <p:nvPr/>
              </p:nvSpPr>
              <p:spPr>
                <a:xfrm>
                  <a:off x="2211088" y="4833637"/>
                  <a:ext cx="413608" cy="1906227"/>
                </a:xfrm>
                <a:custGeom>
                  <a:avLst/>
                  <a:gdLst>
                    <a:gd name="connsiteX0" fmla="*/ 34978 w 413608"/>
                    <a:gd name="connsiteY0" fmla="*/ 82987 h 1906227"/>
                    <a:gd name="connsiteX1" fmla="*/ 733 w 413608"/>
                    <a:gd name="connsiteY1" fmla="*/ 626345 h 1906227"/>
                    <a:gd name="connsiteX2" fmla="*/ 64467 w 413608"/>
                    <a:gd name="connsiteY2" fmla="*/ 1891960 h 1906227"/>
                    <a:gd name="connsiteX3" fmla="*/ 275647 w 413608"/>
                    <a:gd name="connsiteY3" fmla="*/ 1898622 h 1906227"/>
                    <a:gd name="connsiteX4" fmla="*/ 413580 w 413608"/>
                    <a:gd name="connsiteY4" fmla="*/ 178146 h 1906227"/>
                    <a:gd name="connsiteX5" fmla="*/ 34978 w 413608"/>
                    <a:gd name="connsiteY5" fmla="*/ 82987 h 1906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3608" h="1906227">
                      <a:moveTo>
                        <a:pt x="34978" y="82987"/>
                      </a:moveTo>
                      <a:cubicBezTo>
                        <a:pt x="34978" y="82987"/>
                        <a:pt x="-5926" y="271402"/>
                        <a:pt x="733" y="626345"/>
                      </a:cubicBezTo>
                      <a:cubicBezTo>
                        <a:pt x="4538" y="851872"/>
                        <a:pt x="25466" y="1448519"/>
                        <a:pt x="64467" y="1891960"/>
                      </a:cubicBezTo>
                      <a:cubicBezTo>
                        <a:pt x="66370" y="1919557"/>
                        <a:pt x="275647" y="1898622"/>
                        <a:pt x="275647" y="1898622"/>
                      </a:cubicBezTo>
                      <a:cubicBezTo>
                        <a:pt x="275647" y="1898622"/>
                        <a:pt x="403116" y="456962"/>
                        <a:pt x="413580" y="178146"/>
                      </a:cubicBezTo>
                      <a:cubicBezTo>
                        <a:pt x="416434" y="94406"/>
                        <a:pt x="201449" y="-115895"/>
                        <a:pt x="34978" y="82987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FBC08A1-F61A-D0CA-DACE-446FB5F4817E}"/>
                    </a:ext>
                  </a:extLst>
                </p:cNvPr>
                <p:cNvSpPr/>
                <p:nvPr/>
              </p:nvSpPr>
              <p:spPr>
                <a:xfrm>
                  <a:off x="1268170" y="4968962"/>
                  <a:ext cx="525587" cy="1721426"/>
                </a:xfrm>
                <a:custGeom>
                  <a:avLst/>
                  <a:gdLst>
                    <a:gd name="connsiteX0" fmla="*/ 257792 w 525587"/>
                    <a:gd name="connsiteY0" fmla="*/ 18080 h 1721426"/>
                    <a:gd name="connsiteX1" fmla="*/ 502266 w 525587"/>
                    <a:gd name="connsiteY1" fmla="*/ 43773 h 1721426"/>
                    <a:gd name="connsiteX2" fmla="*/ 263499 w 525587"/>
                    <a:gd name="connsiteY2" fmla="*/ 1721426 h 1721426"/>
                    <a:gd name="connsiteX3" fmla="*/ 0 w 525587"/>
                    <a:gd name="connsiteY3" fmla="*/ 1624365 h 1721426"/>
                    <a:gd name="connsiteX4" fmla="*/ 180740 w 525587"/>
                    <a:gd name="connsiteY4" fmla="*/ 0 h 1721426"/>
                    <a:gd name="connsiteX5" fmla="*/ 257792 w 525587"/>
                    <a:gd name="connsiteY5" fmla="*/ 18080 h 172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5587" h="1721426">
                      <a:moveTo>
                        <a:pt x="257792" y="18080"/>
                      </a:moveTo>
                      <a:cubicBezTo>
                        <a:pt x="257792" y="18080"/>
                        <a:pt x="323429" y="-7613"/>
                        <a:pt x="502266" y="43773"/>
                      </a:cubicBezTo>
                      <a:cubicBezTo>
                        <a:pt x="618320" y="77079"/>
                        <a:pt x="263499" y="1721426"/>
                        <a:pt x="263499" y="1721426"/>
                      </a:cubicBezTo>
                      <a:lnTo>
                        <a:pt x="0" y="1624365"/>
                      </a:lnTo>
                      <a:lnTo>
                        <a:pt x="180740" y="0"/>
                      </a:lnTo>
                      <a:lnTo>
                        <a:pt x="257792" y="18080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5F08D0B0-6C5F-3A67-E825-0AC0617051F1}"/>
                    </a:ext>
                  </a:extLst>
                </p:cNvPr>
                <p:cNvSpPr/>
                <p:nvPr/>
              </p:nvSpPr>
              <p:spPr>
                <a:xfrm>
                  <a:off x="1980664" y="1716426"/>
                  <a:ext cx="334843" cy="209274"/>
                </a:xfrm>
                <a:custGeom>
                  <a:avLst/>
                  <a:gdLst>
                    <a:gd name="connsiteX0" fmla="*/ 334844 w 334843"/>
                    <a:gd name="connsiteY0" fmla="*/ 0 h 209274"/>
                    <a:gd name="connsiteX1" fmla="*/ 325331 w 334843"/>
                    <a:gd name="connsiteY1" fmla="*/ 123707 h 209274"/>
                    <a:gd name="connsiteX2" fmla="*/ 265402 w 334843"/>
                    <a:gd name="connsiteY2" fmla="*/ 158916 h 209274"/>
                    <a:gd name="connsiteX3" fmla="*/ 138884 w 334843"/>
                    <a:gd name="connsiteY3" fmla="*/ 206495 h 209274"/>
                    <a:gd name="connsiteX4" fmla="*/ 6659 w 334843"/>
                    <a:gd name="connsiteY4" fmla="*/ 165577 h 209274"/>
                    <a:gd name="connsiteX5" fmla="*/ 6659 w 334843"/>
                    <a:gd name="connsiteY5" fmla="*/ 165577 h 209274"/>
                    <a:gd name="connsiteX6" fmla="*/ 0 w 334843"/>
                    <a:gd name="connsiteY6" fmla="*/ 94207 h 209274"/>
                    <a:gd name="connsiteX7" fmla="*/ 334844 w 334843"/>
                    <a:gd name="connsiteY7" fmla="*/ 0 h 209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4843" h="209274">
                      <a:moveTo>
                        <a:pt x="334844" y="0"/>
                      </a:moveTo>
                      <a:lnTo>
                        <a:pt x="325331" y="123707"/>
                      </a:lnTo>
                      <a:lnTo>
                        <a:pt x="265402" y="158916"/>
                      </a:lnTo>
                      <a:cubicBezTo>
                        <a:pt x="225449" y="181754"/>
                        <a:pt x="182642" y="197931"/>
                        <a:pt x="138884" y="206495"/>
                      </a:cubicBezTo>
                      <a:cubicBezTo>
                        <a:pt x="90370" y="216011"/>
                        <a:pt x="40904" y="200786"/>
                        <a:pt x="6659" y="165577"/>
                      </a:cubicBezTo>
                      <a:lnTo>
                        <a:pt x="6659" y="165577"/>
                      </a:lnTo>
                      <a:lnTo>
                        <a:pt x="0" y="94207"/>
                      </a:lnTo>
                      <a:lnTo>
                        <a:pt x="334844" y="0"/>
                      </a:lnTo>
                      <a:close/>
                    </a:path>
                  </a:pathLst>
                </a:custGeom>
                <a:solidFill>
                  <a:srgbClr val="BFA27B">
                    <a:alpha val="63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2" name="Gráfico 2">
                  <a:extLst>
                    <a:ext uri="{FF2B5EF4-FFF2-40B4-BE49-F238E27FC236}">
                      <a16:creationId xmlns:a16="http://schemas.microsoft.com/office/drawing/2014/main" id="{28A314E4-6D71-A08E-1434-1D6C44B8E474}"/>
                    </a:ext>
                  </a:extLst>
                </p:cNvPr>
                <p:cNvGrpSpPr/>
                <p:nvPr/>
              </p:nvGrpSpPr>
              <p:grpSpPr>
                <a:xfrm>
                  <a:off x="1832467" y="1050877"/>
                  <a:ext cx="555337" cy="806384"/>
                  <a:chOff x="1832467" y="1050877"/>
                  <a:chExt cx="555337" cy="806384"/>
                </a:xfrm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F86436A4-EED6-C039-8BB0-061ECFC32C18}"/>
                      </a:ext>
                    </a:extLst>
                  </p:cNvPr>
                  <p:cNvSpPr/>
                  <p:nvPr/>
                </p:nvSpPr>
                <p:spPr>
                  <a:xfrm>
                    <a:off x="1832467" y="1144521"/>
                    <a:ext cx="295642" cy="260735"/>
                  </a:xfrm>
                  <a:custGeom>
                    <a:avLst/>
                    <a:gdLst>
                      <a:gd name="connsiteX0" fmla="*/ 295643 w 295642"/>
                      <a:gd name="connsiteY0" fmla="*/ 86595 h 260735"/>
                      <a:gd name="connsiteX1" fmla="*/ 295643 w 295642"/>
                      <a:gd name="connsiteY1" fmla="*/ 0 h 260735"/>
                      <a:gd name="connsiteX2" fmla="*/ 259495 w 295642"/>
                      <a:gd name="connsiteY2" fmla="*/ 0 h 260735"/>
                      <a:gd name="connsiteX3" fmla="*/ 165320 w 295642"/>
                      <a:gd name="connsiteY3" fmla="*/ 0 h 260735"/>
                      <a:gd name="connsiteX4" fmla="*/ 108245 w 295642"/>
                      <a:gd name="connsiteY4" fmla="*/ 0 h 260735"/>
                      <a:gd name="connsiteX5" fmla="*/ 100635 w 295642"/>
                      <a:gd name="connsiteY5" fmla="*/ 0 h 260735"/>
                      <a:gd name="connsiteX6" fmla="*/ 5509 w 295642"/>
                      <a:gd name="connsiteY6" fmla="*/ 145593 h 260735"/>
                      <a:gd name="connsiteX7" fmla="*/ 42608 w 295642"/>
                      <a:gd name="connsiteY7" fmla="*/ 260736 h 260735"/>
                      <a:gd name="connsiteX8" fmla="*/ 79707 w 295642"/>
                      <a:gd name="connsiteY8" fmla="*/ 227430 h 260735"/>
                      <a:gd name="connsiteX9" fmla="*/ 125368 w 295642"/>
                      <a:gd name="connsiteY9" fmla="*/ 198882 h 260735"/>
                      <a:gd name="connsiteX10" fmla="*/ 182443 w 295642"/>
                      <a:gd name="connsiteY10" fmla="*/ 198882 h 260735"/>
                      <a:gd name="connsiteX11" fmla="*/ 295643 w 295642"/>
                      <a:gd name="connsiteY11" fmla="*/ 86595 h 260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95642" h="260735">
                        <a:moveTo>
                          <a:pt x="295643" y="86595"/>
                        </a:moveTo>
                        <a:lnTo>
                          <a:pt x="295643" y="0"/>
                        </a:lnTo>
                        <a:lnTo>
                          <a:pt x="259495" y="0"/>
                        </a:lnTo>
                        <a:lnTo>
                          <a:pt x="165320" y="0"/>
                        </a:lnTo>
                        <a:lnTo>
                          <a:pt x="108245" y="0"/>
                        </a:lnTo>
                        <a:cubicBezTo>
                          <a:pt x="105391" y="0"/>
                          <a:pt x="103488" y="0"/>
                          <a:pt x="100635" y="0"/>
                        </a:cubicBezTo>
                        <a:cubicBezTo>
                          <a:pt x="29290" y="4758"/>
                          <a:pt x="-16371" y="78030"/>
                          <a:pt x="5509" y="145593"/>
                        </a:cubicBezTo>
                        <a:lnTo>
                          <a:pt x="42608" y="260736"/>
                        </a:lnTo>
                        <a:lnTo>
                          <a:pt x="79707" y="227430"/>
                        </a:lnTo>
                        <a:lnTo>
                          <a:pt x="125368" y="198882"/>
                        </a:lnTo>
                        <a:lnTo>
                          <a:pt x="182443" y="198882"/>
                        </a:lnTo>
                        <a:cubicBezTo>
                          <a:pt x="244275" y="200786"/>
                          <a:pt x="295643" y="149400"/>
                          <a:pt x="295643" y="8659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4D4039F8-B762-A5A8-4AC0-22E78C73D2B3}"/>
                      </a:ext>
                    </a:extLst>
                  </p:cNvPr>
                  <p:cNvSpPr/>
                  <p:nvPr/>
                </p:nvSpPr>
                <p:spPr>
                  <a:xfrm>
                    <a:off x="1876026" y="1195906"/>
                    <a:ext cx="430921" cy="661355"/>
                  </a:xfrm>
                  <a:custGeom>
                    <a:avLst/>
                    <a:gdLst>
                      <a:gd name="connsiteX0" fmla="*/ 430922 w 430921"/>
                      <a:gd name="connsiteY0" fmla="*/ 490069 h 661355"/>
                      <a:gd name="connsiteX1" fmla="*/ 259695 w 430921"/>
                      <a:gd name="connsiteY1" fmla="*/ 661355 h 661355"/>
                      <a:gd name="connsiteX2" fmla="*/ 173129 w 430921"/>
                      <a:gd name="connsiteY2" fmla="*/ 661355 h 661355"/>
                      <a:gd name="connsiteX3" fmla="*/ 0 w 430921"/>
                      <a:gd name="connsiteY3" fmla="*/ 488166 h 661355"/>
                      <a:gd name="connsiteX4" fmla="*/ 0 w 430921"/>
                      <a:gd name="connsiteY4" fmla="*/ 100869 h 661355"/>
                      <a:gd name="connsiteX5" fmla="*/ 100834 w 430921"/>
                      <a:gd name="connsiteY5" fmla="*/ 0 h 661355"/>
                      <a:gd name="connsiteX6" fmla="*/ 330088 w 430921"/>
                      <a:gd name="connsiteY6" fmla="*/ 0 h 661355"/>
                      <a:gd name="connsiteX7" fmla="*/ 430922 w 430921"/>
                      <a:gd name="connsiteY7" fmla="*/ 100869 h 661355"/>
                      <a:gd name="connsiteX8" fmla="*/ 430922 w 430921"/>
                      <a:gd name="connsiteY8" fmla="*/ 490069 h 661355"/>
                      <a:gd name="connsiteX9" fmla="*/ 430922 w 430921"/>
                      <a:gd name="connsiteY9" fmla="*/ 490069 h 661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30921" h="661355">
                        <a:moveTo>
                          <a:pt x="430922" y="490069"/>
                        </a:moveTo>
                        <a:cubicBezTo>
                          <a:pt x="430922" y="584276"/>
                          <a:pt x="354821" y="661355"/>
                          <a:pt x="259695" y="661355"/>
                        </a:cubicBezTo>
                        <a:lnTo>
                          <a:pt x="173129" y="661355"/>
                        </a:lnTo>
                        <a:cubicBezTo>
                          <a:pt x="77052" y="661355"/>
                          <a:pt x="0" y="583325"/>
                          <a:pt x="0" y="488166"/>
                        </a:cubicBezTo>
                        <a:lnTo>
                          <a:pt x="0" y="100869"/>
                        </a:lnTo>
                        <a:cubicBezTo>
                          <a:pt x="0" y="44725"/>
                          <a:pt x="45660" y="0"/>
                          <a:pt x="100834" y="0"/>
                        </a:cubicBezTo>
                        <a:lnTo>
                          <a:pt x="330088" y="0"/>
                        </a:lnTo>
                        <a:cubicBezTo>
                          <a:pt x="386212" y="0"/>
                          <a:pt x="430922" y="45676"/>
                          <a:pt x="430922" y="100869"/>
                        </a:cubicBezTo>
                        <a:lnTo>
                          <a:pt x="430922" y="490069"/>
                        </a:lnTo>
                        <a:lnTo>
                          <a:pt x="430922" y="490069"/>
                        </a:lnTo>
                        <a:close/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B4E022F9-3686-635F-9586-2251ADBB2DD3}"/>
                      </a:ext>
                    </a:extLst>
                  </p:cNvPr>
                  <p:cNvSpPr/>
                  <p:nvPr/>
                </p:nvSpPr>
                <p:spPr>
                  <a:xfrm>
                    <a:off x="1846361" y="1050877"/>
                    <a:ext cx="511002" cy="510440"/>
                  </a:xfrm>
                  <a:custGeom>
                    <a:avLst/>
                    <a:gdLst>
                      <a:gd name="connsiteX0" fmla="*/ 351191 w 511002"/>
                      <a:gd name="connsiteY0" fmla="*/ 36548 h 510440"/>
                      <a:gd name="connsiteX1" fmla="*/ 387339 w 511002"/>
                      <a:gd name="connsiteY1" fmla="*/ 44161 h 510440"/>
                      <a:gd name="connsiteX2" fmla="*/ 456781 w 511002"/>
                      <a:gd name="connsiteY2" fmla="*/ 126950 h 510440"/>
                      <a:gd name="connsiteX3" fmla="*/ 461537 w 511002"/>
                      <a:gd name="connsiteY3" fmla="*/ 146933 h 510440"/>
                      <a:gd name="connsiteX4" fmla="*/ 511003 w 511002"/>
                      <a:gd name="connsiteY4" fmla="*/ 196416 h 510440"/>
                      <a:gd name="connsiteX5" fmla="*/ 511003 w 511002"/>
                      <a:gd name="connsiteY5" fmla="*/ 510440 h 510440"/>
                      <a:gd name="connsiteX6" fmla="*/ 449171 w 511002"/>
                      <a:gd name="connsiteY6" fmla="*/ 415281 h 510440"/>
                      <a:gd name="connsiteX7" fmla="*/ 449171 w 511002"/>
                      <a:gd name="connsiteY7" fmla="*/ 381024 h 510440"/>
                      <a:gd name="connsiteX8" fmla="*/ 370216 w 511002"/>
                      <a:gd name="connsiteY8" fmla="*/ 302042 h 510440"/>
                      <a:gd name="connsiteX9" fmla="*/ 350239 w 511002"/>
                      <a:gd name="connsiteY9" fmla="*/ 302042 h 510440"/>
                      <a:gd name="connsiteX10" fmla="*/ 256065 w 511002"/>
                      <a:gd name="connsiteY10" fmla="*/ 302042 h 510440"/>
                      <a:gd name="connsiteX11" fmla="*/ 217063 w 511002"/>
                      <a:gd name="connsiteY11" fmla="*/ 302042 h 510440"/>
                      <a:gd name="connsiteX12" fmla="*/ 165695 w 511002"/>
                      <a:gd name="connsiteY12" fmla="*/ 298236 h 510440"/>
                      <a:gd name="connsiteX13" fmla="*/ 81984 w 511002"/>
                      <a:gd name="connsiteY13" fmla="*/ 273494 h 510440"/>
                      <a:gd name="connsiteX14" fmla="*/ 1126 w 511002"/>
                      <a:gd name="connsiteY14" fmla="*/ 111724 h 510440"/>
                      <a:gd name="connsiteX15" fmla="*/ 13493 w 511002"/>
                      <a:gd name="connsiteY15" fmla="*/ 9904 h 510440"/>
                      <a:gd name="connsiteX16" fmla="*/ 29664 w 511002"/>
                      <a:gd name="connsiteY16" fmla="*/ 1340 h 510440"/>
                      <a:gd name="connsiteX17" fmla="*/ 53446 w 511002"/>
                      <a:gd name="connsiteY17" fmla="*/ 13710 h 510440"/>
                      <a:gd name="connsiteX18" fmla="*/ 182817 w 511002"/>
                      <a:gd name="connsiteY18" fmla="*/ 44161 h 510440"/>
                      <a:gd name="connsiteX19" fmla="*/ 281748 w 511002"/>
                      <a:gd name="connsiteY19" fmla="*/ 45113 h 510440"/>
                      <a:gd name="connsiteX20" fmla="*/ 351191 w 511002"/>
                      <a:gd name="connsiteY20" fmla="*/ 36548 h 510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11002" h="510440">
                        <a:moveTo>
                          <a:pt x="351191" y="36548"/>
                        </a:moveTo>
                        <a:cubicBezTo>
                          <a:pt x="363557" y="36548"/>
                          <a:pt x="375923" y="39403"/>
                          <a:pt x="387339" y="44161"/>
                        </a:cubicBezTo>
                        <a:cubicBezTo>
                          <a:pt x="422535" y="58435"/>
                          <a:pt x="448219" y="89838"/>
                          <a:pt x="456781" y="126950"/>
                        </a:cubicBezTo>
                        <a:lnTo>
                          <a:pt x="461537" y="146933"/>
                        </a:lnTo>
                        <a:cubicBezTo>
                          <a:pt x="489124" y="146933"/>
                          <a:pt x="511003" y="168820"/>
                          <a:pt x="511003" y="196416"/>
                        </a:cubicBezTo>
                        <a:lnTo>
                          <a:pt x="511003" y="510440"/>
                        </a:lnTo>
                        <a:lnTo>
                          <a:pt x="449171" y="415281"/>
                        </a:lnTo>
                        <a:lnTo>
                          <a:pt x="449171" y="381024"/>
                        </a:lnTo>
                        <a:cubicBezTo>
                          <a:pt x="449171" y="338203"/>
                          <a:pt x="413974" y="302042"/>
                          <a:pt x="370216" y="302042"/>
                        </a:cubicBezTo>
                        <a:lnTo>
                          <a:pt x="350239" y="302042"/>
                        </a:lnTo>
                        <a:lnTo>
                          <a:pt x="256065" y="302042"/>
                        </a:lnTo>
                        <a:lnTo>
                          <a:pt x="217063" y="302042"/>
                        </a:lnTo>
                        <a:cubicBezTo>
                          <a:pt x="199940" y="302042"/>
                          <a:pt x="182817" y="301091"/>
                          <a:pt x="165695" y="298236"/>
                        </a:cubicBezTo>
                        <a:cubicBezTo>
                          <a:pt x="124790" y="292526"/>
                          <a:pt x="104814" y="285865"/>
                          <a:pt x="81984" y="273494"/>
                        </a:cubicBezTo>
                        <a:cubicBezTo>
                          <a:pt x="24908" y="241140"/>
                          <a:pt x="-6484" y="177384"/>
                          <a:pt x="1126" y="111724"/>
                        </a:cubicBezTo>
                        <a:lnTo>
                          <a:pt x="13493" y="9904"/>
                        </a:lnTo>
                        <a:cubicBezTo>
                          <a:pt x="14444" y="2291"/>
                          <a:pt x="23005" y="-2467"/>
                          <a:pt x="29664" y="1340"/>
                        </a:cubicBezTo>
                        <a:lnTo>
                          <a:pt x="53446" y="13710"/>
                        </a:lnTo>
                        <a:cubicBezTo>
                          <a:pt x="108619" y="42258"/>
                          <a:pt x="136205" y="38452"/>
                          <a:pt x="182817" y="44161"/>
                        </a:cubicBezTo>
                        <a:cubicBezTo>
                          <a:pt x="216112" y="47968"/>
                          <a:pt x="249406" y="48919"/>
                          <a:pt x="281748" y="45113"/>
                        </a:cubicBezTo>
                        <a:lnTo>
                          <a:pt x="351191" y="3654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53B3C6E-1552-A2C6-5773-9682611CA0A4}"/>
                      </a:ext>
                    </a:extLst>
                  </p:cNvPr>
                  <p:cNvSpPr/>
                  <p:nvPr/>
                </p:nvSpPr>
                <p:spPr>
                  <a:xfrm>
                    <a:off x="2275555" y="1504222"/>
                    <a:ext cx="112249" cy="135125"/>
                  </a:xfrm>
                  <a:custGeom>
                    <a:avLst/>
                    <a:gdLst>
                      <a:gd name="connsiteX0" fmla="*/ 0 w 112249"/>
                      <a:gd name="connsiteY0" fmla="*/ 54241 h 135125"/>
                      <a:gd name="connsiteX1" fmla="*/ 54222 w 112249"/>
                      <a:gd name="connsiteY1" fmla="*/ 0 h 135125"/>
                      <a:gd name="connsiteX2" fmla="*/ 54222 w 112249"/>
                      <a:gd name="connsiteY2" fmla="*/ 0 h 135125"/>
                      <a:gd name="connsiteX3" fmla="*/ 112249 w 112249"/>
                      <a:gd name="connsiteY3" fmla="*/ 58047 h 135125"/>
                      <a:gd name="connsiteX4" fmla="*/ 112249 w 112249"/>
                      <a:gd name="connsiteY4" fmla="*/ 80885 h 135125"/>
                      <a:gd name="connsiteX5" fmla="*/ 58027 w 112249"/>
                      <a:gd name="connsiteY5" fmla="*/ 135126 h 135125"/>
                      <a:gd name="connsiteX6" fmla="*/ 53271 w 112249"/>
                      <a:gd name="connsiteY6" fmla="*/ 135126 h 135125"/>
                      <a:gd name="connsiteX7" fmla="*/ 3805 w 112249"/>
                      <a:gd name="connsiteY7" fmla="*/ 102772 h 135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49" h="135125">
                        <a:moveTo>
                          <a:pt x="0" y="54241"/>
                        </a:moveTo>
                        <a:cubicBezTo>
                          <a:pt x="0" y="24741"/>
                          <a:pt x="23782" y="0"/>
                          <a:pt x="54222" y="0"/>
                        </a:cubicBezTo>
                        <a:lnTo>
                          <a:pt x="54222" y="0"/>
                        </a:lnTo>
                        <a:cubicBezTo>
                          <a:pt x="86565" y="0"/>
                          <a:pt x="112249" y="25693"/>
                          <a:pt x="112249" y="58047"/>
                        </a:cubicBezTo>
                        <a:lnTo>
                          <a:pt x="112249" y="80885"/>
                        </a:lnTo>
                        <a:cubicBezTo>
                          <a:pt x="112249" y="110384"/>
                          <a:pt x="88468" y="135126"/>
                          <a:pt x="58027" y="135126"/>
                        </a:cubicBezTo>
                        <a:lnTo>
                          <a:pt x="53271" y="135126"/>
                        </a:lnTo>
                        <a:cubicBezTo>
                          <a:pt x="31392" y="135126"/>
                          <a:pt x="12367" y="121804"/>
                          <a:pt x="3805" y="102772"/>
                        </a:cubicBezTo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7" name="Gráfico 2">
                <a:extLst>
                  <a:ext uri="{FF2B5EF4-FFF2-40B4-BE49-F238E27FC236}">
                    <a16:creationId xmlns:a16="http://schemas.microsoft.com/office/drawing/2014/main" id="{E4B964D0-30CF-5FBC-0A9B-92F6FE9F9873}"/>
                  </a:ext>
                </a:extLst>
              </p:cNvPr>
              <p:cNvGrpSpPr/>
              <p:nvPr/>
            </p:nvGrpSpPr>
            <p:grpSpPr>
              <a:xfrm>
                <a:off x="-1699765" y="1614606"/>
                <a:ext cx="3021206" cy="5129071"/>
                <a:chOff x="-1699765" y="1614606"/>
                <a:chExt cx="3021206" cy="5129071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4C95E7F-950F-BA90-A022-82F865FFA5CB}"/>
                    </a:ext>
                  </a:extLst>
                </p:cNvPr>
                <p:cNvSpPr/>
                <p:nvPr/>
              </p:nvSpPr>
              <p:spPr>
                <a:xfrm>
                  <a:off x="425352" y="1614606"/>
                  <a:ext cx="896088" cy="2847158"/>
                </a:xfrm>
                <a:custGeom>
                  <a:avLst/>
                  <a:gdLst>
                    <a:gd name="connsiteX0" fmla="*/ 111297 w 896088"/>
                    <a:gd name="connsiteY0" fmla="*/ 2847158 h 2847158"/>
                    <a:gd name="connsiteX1" fmla="*/ 896088 w 896088"/>
                    <a:gd name="connsiteY1" fmla="*/ 2847158 h 2847158"/>
                    <a:gd name="connsiteX2" fmla="*/ 784791 w 896088"/>
                    <a:gd name="connsiteY2" fmla="*/ 0 h 2847158"/>
                    <a:gd name="connsiteX3" fmla="*/ 0 w 896088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6088" h="2847158">
                      <a:moveTo>
                        <a:pt x="111297" y="2847158"/>
                      </a:moveTo>
                      <a:lnTo>
                        <a:pt x="896088" y="2847158"/>
                      </a:lnTo>
                      <a:lnTo>
                        <a:pt x="7847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2" name="Gráfico 2">
                  <a:extLst>
                    <a:ext uri="{FF2B5EF4-FFF2-40B4-BE49-F238E27FC236}">
                      <a16:creationId xmlns:a16="http://schemas.microsoft.com/office/drawing/2014/main" id="{156761B1-8FA1-B22D-305A-446ED16FD78A}"/>
                    </a:ext>
                  </a:extLst>
                </p:cNvPr>
                <p:cNvGrpSpPr/>
                <p:nvPr/>
              </p:nvGrpSpPr>
              <p:grpSpPr>
                <a:xfrm>
                  <a:off x="-1699765" y="3896520"/>
                  <a:ext cx="334843" cy="2847158"/>
                  <a:chOff x="-1699765" y="3896520"/>
                  <a:chExt cx="334843" cy="2847158"/>
                </a:xfrm>
                <a:solidFill>
                  <a:srgbClr val="A7BFD3"/>
                </a:solidFill>
              </p:grpSpPr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700D96E2-2360-1582-1900-2B3269E8F82D}"/>
                      </a:ext>
                    </a:extLst>
                  </p:cNvPr>
                  <p:cNvSpPr/>
                  <p:nvPr/>
                </p:nvSpPr>
                <p:spPr>
                  <a:xfrm>
                    <a:off x="-1699765" y="3896520"/>
                    <a:ext cx="334843" cy="2847158"/>
                  </a:xfrm>
                  <a:custGeom>
                    <a:avLst/>
                    <a:gdLst>
                      <a:gd name="connsiteX0" fmla="*/ 334844 w 334843"/>
                      <a:gd name="connsiteY0" fmla="*/ 81837 h 2847158"/>
                      <a:gd name="connsiteX1" fmla="*/ 264451 w 334843"/>
                      <a:gd name="connsiteY1" fmla="*/ 0 h 2847158"/>
                      <a:gd name="connsiteX2" fmla="*/ 0 w 334843"/>
                      <a:gd name="connsiteY2" fmla="*/ 2847158 h 2847158"/>
                      <a:gd name="connsiteX3" fmla="*/ 78003 w 334843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4843" h="2847158">
                        <a:moveTo>
                          <a:pt x="334844" y="81837"/>
                        </a:moveTo>
                        <a:lnTo>
                          <a:pt x="264451" y="0"/>
                        </a:lnTo>
                        <a:lnTo>
                          <a:pt x="0" y="2847158"/>
                        </a:lnTo>
                        <a:lnTo>
                          <a:pt x="78003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82579152-C0BD-8B55-CB96-2FFC8E9F6B5E}"/>
                      </a:ext>
                    </a:extLst>
                  </p:cNvPr>
                  <p:cNvSpPr/>
                  <p:nvPr/>
                </p:nvSpPr>
                <p:spPr>
                  <a:xfrm>
                    <a:off x="-1654104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2343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60646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2343" y="2798627"/>
                        </a:lnTo>
                        <a:lnTo>
                          <a:pt x="289183" y="33306"/>
                        </a:lnTo>
                        <a:lnTo>
                          <a:pt x="260646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Gráfico 2">
                  <a:extLst>
                    <a:ext uri="{FF2B5EF4-FFF2-40B4-BE49-F238E27FC236}">
                      <a16:creationId xmlns:a16="http://schemas.microsoft.com/office/drawing/2014/main" id="{8C701975-C050-8E06-9BB2-08ADCE3A5B4D}"/>
                    </a:ext>
                  </a:extLst>
                </p:cNvPr>
                <p:cNvGrpSpPr/>
                <p:nvPr/>
              </p:nvGrpSpPr>
              <p:grpSpPr>
                <a:xfrm>
                  <a:off x="527137" y="3896520"/>
                  <a:ext cx="335795" cy="2847158"/>
                  <a:chOff x="527137" y="3896520"/>
                  <a:chExt cx="335795" cy="2847158"/>
                </a:xfrm>
                <a:solidFill>
                  <a:srgbClr val="A7BFD3"/>
                </a:solidFill>
              </p:grpSpPr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1F65F4E9-5256-30BD-BE38-402D4FD3B7B0}"/>
                      </a:ext>
                    </a:extLst>
                  </p:cNvPr>
                  <p:cNvSpPr/>
                  <p:nvPr/>
                </p:nvSpPr>
                <p:spPr>
                  <a:xfrm>
                    <a:off x="527137" y="3896520"/>
                    <a:ext cx="335795" cy="2847158"/>
                  </a:xfrm>
                  <a:custGeom>
                    <a:avLst/>
                    <a:gdLst>
                      <a:gd name="connsiteX0" fmla="*/ 335795 w 335795"/>
                      <a:gd name="connsiteY0" fmla="*/ 81837 h 2847158"/>
                      <a:gd name="connsiteX1" fmla="*/ 265402 w 335795"/>
                      <a:gd name="connsiteY1" fmla="*/ 0 h 2847158"/>
                      <a:gd name="connsiteX2" fmla="*/ 0 w 335795"/>
                      <a:gd name="connsiteY2" fmla="*/ 2847158 h 2847158"/>
                      <a:gd name="connsiteX3" fmla="*/ 78004 w 335795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5795" h="2847158">
                        <a:moveTo>
                          <a:pt x="335795" y="81837"/>
                        </a:moveTo>
                        <a:lnTo>
                          <a:pt x="265402" y="0"/>
                        </a:lnTo>
                        <a:lnTo>
                          <a:pt x="0" y="2847158"/>
                        </a:lnTo>
                        <a:lnTo>
                          <a:pt x="78004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9D27C450-3E86-851D-E705-351B62B09FDC}"/>
                      </a:ext>
                    </a:extLst>
                  </p:cNvPr>
                  <p:cNvSpPr/>
                  <p:nvPr/>
                </p:nvSpPr>
                <p:spPr>
                  <a:xfrm>
                    <a:off x="573749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1392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59694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1392" y="2798627"/>
                        </a:lnTo>
                        <a:lnTo>
                          <a:pt x="289183" y="33306"/>
                        </a:lnTo>
                        <a:lnTo>
                          <a:pt x="259694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BD1BFAFB-B15A-5E84-3E79-81AD02A0CBD9}"/>
                    </a:ext>
                  </a:extLst>
                </p:cNvPr>
                <p:cNvSpPr/>
                <p:nvPr/>
              </p:nvSpPr>
              <p:spPr>
                <a:xfrm>
                  <a:off x="-1601785" y="1614606"/>
                  <a:ext cx="2803367" cy="2847158"/>
                </a:xfrm>
                <a:custGeom>
                  <a:avLst/>
                  <a:gdLst>
                    <a:gd name="connsiteX0" fmla="*/ 2537965 w 2803367"/>
                    <a:gd name="connsiteY0" fmla="*/ 2847158 h 2847158"/>
                    <a:gd name="connsiteX1" fmla="*/ 0 w 2803367"/>
                    <a:gd name="connsiteY1" fmla="*/ 2847158 h 2847158"/>
                    <a:gd name="connsiteX2" fmla="*/ 265402 w 2803367"/>
                    <a:gd name="connsiteY2" fmla="*/ 0 h 2847158"/>
                    <a:gd name="connsiteX3" fmla="*/ 2803368 w 2803367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67" h="2847158">
                      <a:moveTo>
                        <a:pt x="2537965" y="2847158"/>
                      </a:moveTo>
                      <a:lnTo>
                        <a:pt x="0" y="2847158"/>
                      </a:lnTo>
                      <a:lnTo>
                        <a:pt x="265402" y="0"/>
                      </a:lnTo>
                      <a:lnTo>
                        <a:pt x="2803368" y="0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áfico 2">
                <a:extLst>
                  <a:ext uri="{FF2B5EF4-FFF2-40B4-BE49-F238E27FC236}">
                    <a16:creationId xmlns:a16="http://schemas.microsoft.com/office/drawing/2014/main" id="{64E94F34-07FF-6B98-53B6-0AE78788BFC0}"/>
                  </a:ext>
                </a:extLst>
              </p:cNvPr>
              <p:cNvGrpSpPr/>
              <p:nvPr/>
            </p:nvGrpSpPr>
            <p:grpSpPr>
              <a:xfrm>
                <a:off x="789685" y="1545187"/>
                <a:ext cx="314867" cy="276959"/>
                <a:chOff x="789685" y="1545187"/>
                <a:chExt cx="314867" cy="276959"/>
              </a:xfrm>
              <a:solidFill>
                <a:srgbClr val="D6B88A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CE88670-0C73-5D66-3941-E139659ABA6D}"/>
                    </a:ext>
                  </a:extLst>
                </p:cNvPr>
                <p:cNvSpPr/>
                <p:nvPr/>
              </p:nvSpPr>
              <p:spPr>
                <a:xfrm>
                  <a:off x="789685" y="1545187"/>
                  <a:ext cx="314867" cy="276959"/>
                </a:xfrm>
                <a:custGeom>
                  <a:avLst/>
                  <a:gdLst>
                    <a:gd name="connsiteX0" fmla="*/ 175983 w 314867"/>
                    <a:gd name="connsiteY0" fmla="*/ 1857 h 276959"/>
                    <a:gd name="connsiteX1" fmla="*/ 314868 w 314867"/>
                    <a:gd name="connsiteY1" fmla="*/ 59904 h 276959"/>
                    <a:gd name="connsiteX2" fmla="*/ 167422 w 314867"/>
                    <a:gd name="connsiteY2" fmla="*/ 64662 h 276959"/>
                    <a:gd name="connsiteX3" fmla="*/ 166471 w 314867"/>
                    <a:gd name="connsiteY3" fmla="*/ 95113 h 276959"/>
                    <a:gd name="connsiteX4" fmla="*/ 161714 w 314867"/>
                    <a:gd name="connsiteY4" fmla="*/ 188368 h 276959"/>
                    <a:gd name="connsiteX5" fmla="*/ 162666 w 314867"/>
                    <a:gd name="connsiteY5" fmla="*/ 231190 h 276959"/>
                    <a:gd name="connsiteX6" fmla="*/ 160763 w 314867"/>
                    <a:gd name="connsiteY6" fmla="*/ 261641 h 276959"/>
                    <a:gd name="connsiteX7" fmla="*/ 138884 w 314867"/>
                    <a:gd name="connsiteY7" fmla="*/ 263544 h 276959"/>
                    <a:gd name="connsiteX8" fmla="*/ 119859 w 314867"/>
                    <a:gd name="connsiteY8" fmla="*/ 96064 h 276959"/>
                    <a:gd name="connsiteX9" fmla="*/ 96077 w 314867"/>
                    <a:gd name="connsiteY9" fmla="*/ 255931 h 276959"/>
                    <a:gd name="connsiteX10" fmla="*/ 78955 w 314867"/>
                    <a:gd name="connsiteY10" fmla="*/ 276866 h 276959"/>
                    <a:gd name="connsiteX11" fmla="*/ 69442 w 314867"/>
                    <a:gd name="connsiteY11" fmla="*/ 271157 h 276959"/>
                    <a:gd name="connsiteX12" fmla="*/ 54222 w 314867"/>
                    <a:gd name="connsiteY12" fmla="*/ 84645 h 276959"/>
                    <a:gd name="connsiteX13" fmla="*/ 32343 w 314867"/>
                    <a:gd name="connsiteY13" fmla="*/ 165530 h 276959"/>
                    <a:gd name="connsiteX14" fmla="*/ 15220 w 314867"/>
                    <a:gd name="connsiteY14" fmla="*/ 186465 h 276959"/>
                    <a:gd name="connsiteX15" fmla="*/ 0 w 314867"/>
                    <a:gd name="connsiteY15" fmla="*/ 188368 h 276959"/>
                    <a:gd name="connsiteX16" fmla="*/ 20928 w 314867"/>
                    <a:gd name="connsiteY16" fmla="*/ 18034 h 276959"/>
                    <a:gd name="connsiteX17" fmla="*/ 175983 w 314867"/>
                    <a:gd name="connsiteY17" fmla="*/ 1857 h 276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4867" h="276959">
                      <a:moveTo>
                        <a:pt x="175983" y="1857"/>
                      </a:moveTo>
                      <a:cubicBezTo>
                        <a:pt x="215936" y="6615"/>
                        <a:pt x="314868" y="59904"/>
                        <a:pt x="314868" y="59904"/>
                      </a:cubicBezTo>
                      <a:lnTo>
                        <a:pt x="167422" y="64662"/>
                      </a:lnTo>
                      <a:cubicBezTo>
                        <a:pt x="163617" y="83693"/>
                        <a:pt x="166471" y="95113"/>
                        <a:pt x="166471" y="95113"/>
                      </a:cubicBezTo>
                      <a:lnTo>
                        <a:pt x="161714" y="188368"/>
                      </a:lnTo>
                      <a:lnTo>
                        <a:pt x="162666" y="231190"/>
                      </a:lnTo>
                      <a:cubicBezTo>
                        <a:pt x="162666" y="231190"/>
                        <a:pt x="165519" y="255931"/>
                        <a:pt x="160763" y="261641"/>
                      </a:cubicBezTo>
                      <a:cubicBezTo>
                        <a:pt x="148397" y="279721"/>
                        <a:pt x="138884" y="263544"/>
                        <a:pt x="138884" y="263544"/>
                      </a:cubicBezTo>
                      <a:lnTo>
                        <a:pt x="119859" y="96064"/>
                      </a:lnTo>
                      <a:lnTo>
                        <a:pt x="96077" y="255931"/>
                      </a:lnTo>
                      <a:cubicBezTo>
                        <a:pt x="96077" y="255931"/>
                        <a:pt x="89419" y="275915"/>
                        <a:pt x="78955" y="276866"/>
                      </a:cubicBezTo>
                      <a:cubicBezTo>
                        <a:pt x="68491" y="277818"/>
                        <a:pt x="69442" y="271157"/>
                        <a:pt x="69442" y="271157"/>
                      </a:cubicBezTo>
                      <a:lnTo>
                        <a:pt x="54222" y="84645"/>
                      </a:lnTo>
                      <a:lnTo>
                        <a:pt x="32343" y="165530"/>
                      </a:lnTo>
                      <a:cubicBezTo>
                        <a:pt x="32343" y="165530"/>
                        <a:pt x="25684" y="184562"/>
                        <a:pt x="15220" y="186465"/>
                      </a:cubicBezTo>
                      <a:cubicBezTo>
                        <a:pt x="3805" y="187417"/>
                        <a:pt x="0" y="188368"/>
                        <a:pt x="0" y="188368"/>
                      </a:cubicBezTo>
                      <a:lnTo>
                        <a:pt x="20928" y="18034"/>
                      </a:lnTo>
                      <a:cubicBezTo>
                        <a:pt x="21879" y="17082"/>
                        <a:pt x="96077" y="-6708"/>
                        <a:pt x="175983" y="1857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73D1182F-47B9-2C18-FBB6-C5B5F05ED1A4}"/>
                    </a:ext>
                  </a:extLst>
                </p:cNvPr>
                <p:cNvSpPr/>
                <p:nvPr/>
              </p:nvSpPr>
              <p:spPr>
                <a:xfrm>
                  <a:off x="824882" y="1629832"/>
                  <a:ext cx="55173" cy="173603"/>
                </a:xfrm>
                <a:custGeom>
                  <a:avLst/>
                  <a:gdLst>
                    <a:gd name="connsiteX0" fmla="*/ 55173 w 55173"/>
                    <a:gd name="connsiteY0" fmla="*/ 18080 h 173603"/>
                    <a:gd name="connsiteX1" fmla="*/ 32343 w 55173"/>
                    <a:gd name="connsiteY1" fmla="*/ 129416 h 173603"/>
                    <a:gd name="connsiteX2" fmla="*/ 20928 w 55173"/>
                    <a:gd name="connsiteY2" fmla="*/ 166528 h 173603"/>
                    <a:gd name="connsiteX3" fmla="*/ 0 w 55173"/>
                    <a:gd name="connsiteY3" fmla="*/ 171286 h 173603"/>
                    <a:gd name="connsiteX4" fmla="*/ 19025 w 55173"/>
                    <a:gd name="connsiteY4" fmla="*/ 0 h 173603"/>
                    <a:gd name="connsiteX5" fmla="*/ 55173 w 55173"/>
                    <a:gd name="connsiteY5" fmla="*/ 18080 h 173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173" h="173603">
                      <a:moveTo>
                        <a:pt x="55173" y="18080"/>
                      </a:moveTo>
                      <a:lnTo>
                        <a:pt x="32343" y="129416"/>
                      </a:lnTo>
                      <a:cubicBezTo>
                        <a:pt x="32343" y="129416"/>
                        <a:pt x="29489" y="155109"/>
                        <a:pt x="20928" y="166528"/>
                      </a:cubicBezTo>
                      <a:cubicBezTo>
                        <a:pt x="11415" y="178899"/>
                        <a:pt x="0" y="171286"/>
                        <a:pt x="0" y="171286"/>
                      </a:cubicBezTo>
                      <a:lnTo>
                        <a:pt x="19025" y="0"/>
                      </a:lnTo>
                      <a:lnTo>
                        <a:pt x="55173" y="18080"/>
                      </a:ln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30A1D2E-AE43-2772-19D7-258CCB0A47CB}"/>
                </a:ext>
              </a:extLst>
            </p:cNvPr>
            <p:cNvSpPr/>
            <p:nvPr/>
          </p:nvSpPr>
          <p:spPr>
            <a:xfrm>
              <a:off x="6280368" y="869682"/>
              <a:ext cx="480386" cy="1709055"/>
            </a:xfrm>
            <a:custGeom>
              <a:avLst/>
              <a:gdLst>
                <a:gd name="connsiteX0" fmla="*/ 0 w 480386"/>
                <a:gd name="connsiteY0" fmla="*/ 1690024 h 1709056"/>
                <a:gd name="connsiteX1" fmla="*/ 165519 w 480386"/>
                <a:gd name="connsiteY1" fmla="*/ 0 h 1709056"/>
                <a:gd name="connsiteX2" fmla="*/ 480387 w 480386"/>
                <a:gd name="connsiteY2" fmla="*/ 0 h 1709056"/>
                <a:gd name="connsiteX3" fmla="*/ 309160 w 480386"/>
                <a:gd name="connsiteY3" fmla="*/ 1709056 h 1709056"/>
                <a:gd name="connsiteX4" fmla="*/ 0 w 480386"/>
                <a:gd name="connsiteY4" fmla="*/ 1709056 h 170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86" h="1709056">
                  <a:moveTo>
                    <a:pt x="0" y="1690024"/>
                  </a:moveTo>
                  <a:lnTo>
                    <a:pt x="165519" y="0"/>
                  </a:lnTo>
                  <a:lnTo>
                    <a:pt x="480387" y="0"/>
                  </a:lnTo>
                  <a:lnTo>
                    <a:pt x="309160" y="1709056"/>
                  </a:lnTo>
                  <a:lnTo>
                    <a:pt x="0" y="1709056"/>
                  </a:lnTo>
                  <a:close/>
                </a:path>
              </a:pathLst>
            </a:custGeom>
            <a:solidFill>
              <a:srgbClr val="3487C8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CA60417-7272-042B-8B14-7F242AAA81D6}"/>
                </a:ext>
              </a:extLst>
            </p:cNvPr>
            <p:cNvSpPr/>
            <p:nvPr/>
          </p:nvSpPr>
          <p:spPr>
            <a:xfrm>
              <a:off x="5648086" y="1821272"/>
              <a:ext cx="394773" cy="757466"/>
            </a:xfrm>
            <a:custGeom>
              <a:avLst/>
              <a:gdLst>
                <a:gd name="connsiteX0" fmla="*/ 0 w 394773"/>
                <a:gd name="connsiteY0" fmla="*/ 738434 h 757465"/>
                <a:gd name="connsiteX1" fmla="*/ 79906 w 394773"/>
                <a:gd name="connsiteY1" fmla="*/ 0 h 757465"/>
                <a:gd name="connsiteX2" fmla="*/ 394773 w 394773"/>
                <a:gd name="connsiteY2" fmla="*/ 0 h 757465"/>
                <a:gd name="connsiteX3" fmla="*/ 309160 w 394773"/>
                <a:gd name="connsiteY3" fmla="*/ 757466 h 757465"/>
                <a:gd name="connsiteX4" fmla="*/ 0 w 394773"/>
                <a:gd name="connsiteY4" fmla="*/ 757466 h 75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73" h="757465">
                  <a:moveTo>
                    <a:pt x="0" y="738434"/>
                  </a:moveTo>
                  <a:lnTo>
                    <a:pt x="79906" y="0"/>
                  </a:lnTo>
                  <a:lnTo>
                    <a:pt x="394773" y="0"/>
                  </a:lnTo>
                  <a:lnTo>
                    <a:pt x="309160" y="757466"/>
                  </a:lnTo>
                  <a:lnTo>
                    <a:pt x="0" y="757466"/>
                  </a:lnTo>
                  <a:close/>
                </a:path>
              </a:pathLst>
            </a:custGeom>
            <a:solidFill>
              <a:srgbClr val="EB5B2B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0EB0574-028F-E4D6-4AE4-E6F8B69653B0}"/>
                </a:ext>
              </a:extLst>
            </p:cNvPr>
            <p:cNvSpPr/>
            <p:nvPr/>
          </p:nvSpPr>
          <p:spPr>
            <a:xfrm>
              <a:off x="5272049" y="489998"/>
              <a:ext cx="1513456" cy="2088740"/>
            </a:xfrm>
            <a:custGeom>
              <a:avLst/>
              <a:gdLst>
                <a:gd name="connsiteX0" fmla="*/ 189301 w 1513456"/>
                <a:gd name="connsiteY0" fmla="*/ 0 h 2088740"/>
                <a:gd name="connsiteX1" fmla="*/ 0 w 1513456"/>
                <a:gd name="connsiteY1" fmla="*/ 2088741 h 2088740"/>
                <a:gd name="connsiteX2" fmla="*/ 1513457 w 1513456"/>
                <a:gd name="connsiteY2" fmla="*/ 2088741 h 208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3456" h="2088740">
                  <a:moveTo>
                    <a:pt x="189301" y="0"/>
                  </a:moveTo>
                  <a:lnTo>
                    <a:pt x="0" y="2088741"/>
                  </a:lnTo>
                  <a:lnTo>
                    <a:pt x="1513457" y="2088741"/>
                  </a:lnTo>
                </a:path>
              </a:pathLst>
            </a:custGeom>
            <a:noFill/>
            <a:ln w="28538" cap="flat">
              <a:solidFill>
                <a:srgbClr val="284E9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3028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roject Kick-off meeting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FF8D4D"/>
      </a:accent1>
      <a:accent2>
        <a:srgbClr val="2D2839"/>
      </a:accent2>
      <a:accent3>
        <a:srgbClr val="E8E3F3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On-screen Show (16:9)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a:hover {  background-color: yellow;}</vt:lpstr>
      <vt:lpstr>Arial</vt:lpstr>
      <vt:lpstr>Calibri</vt:lpstr>
      <vt:lpstr>Calibri (Body)</vt:lpstr>
      <vt:lpstr>Consolas</vt:lpstr>
      <vt:lpstr>Segoe UI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2023-05-31T19:59:53Z</dcterms:modified>
</cp:coreProperties>
</file>