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6459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239AB-B377-4AE6-9524-BF2C69F5E132}" v="107" dt="2025-06-04T04:56:57.339"/>
  </p1510:revLst>
</p1510:revInfo>
</file>

<file path=ppt/tableStyles.xml><?xml version="1.0" encoding="utf-8"?>
<a:tblStyleLst xmlns:a="http://schemas.openxmlformats.org/drawingml/2006/main" def="{4BB1DCC4-66BF-4F02-83F5-C2E289E9E645}">
  <a:tblStyle styleId="{4BB1DCC4-66BF-4F02-83F5-C2E289E9E645}"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EABDE9C-EDDD-4F3D-A96E-3C73FB578247}"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3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AMKONDA NAGESWAR" userId="1bce1e2f0088a714" providerId="LiveId" clId="{B35239AB-B377-4AE6-9524-BF2C69F5E132}"/>
    <pc:docChg chg="undo custSel modSld">
      <pc:chgData name="BELLAMKONDA NAGESWAR" userId="1bce1e2f0088a714" providerId="LiveId" clId="{B35239AB-B377-4AE6-9524-BF2C69F5E132}" dt="2025-06-04T05:08:23.476" v="939" actId="113"/>
      <pc:docMkLst>
        <pc:docMk/>
      </pc:docMkLst>
      <pc:sldChg chg="addSp delSp modSp mod">
        <pc:chgData name="BELLAMKONDA NAGESWAR" userId="1bce1e2f0088a714" providerId="LiveId" clId="{B35239AB-B377-4AE6-9524-BF2C69F5E132}" dt="2025-06-04T05:08:23.476" v="939" actId="113"/>
        <pc:sldMkLst>
          <pc:docMk/>
          <pc:sldMk cId="0" sldId="256"/>
        </pc:sldMkLst>
        <pc:spChg chg="add mod">
          <ac:chgData name="BELLAMKONDA NAGESWAR" userId="1bce1e2f0088a714" providerId="LiveId" clId="{B35239AB-B377-4AE6-9524-BF2C69F5E132}" dt="2025-06-04T03:42:29.753" v="68" actId="207"/>
          <ac:spMkLst>
            <pc:docMk/>
            <pc:sldMk cId="0" sldId="256"/>
            <ac:spMk id="2" creationId="{1E1E22FA-C5E0-EE95-BD80-6516B7972F6D}"/>
          </ac:spMkLst>
        </pc:spChg>
        <pc:spChg chg="add mod">
          <ac:chgData name="BELLAMKONDA NAGESWAR" userId="1bce1e2f0088a714" providerId="LiveId" clId="{B35239AB-B377-4AE6-9524-BF2C69F5E132}" dt="2025-06-04T04:12:48.542" v="519" actId="20577"/>
          <ac:spMkLst>
            <pc:docMk/>
            <pc:sldMk cId="0" sldId="256"/>
            <ac:spMk id="3" creationId="{3EF1859B-E010-CF6B-3DC7-AF18A380F3C0}"/>
          </ac:spMkLst>
        </pc:spChg>
        <pc:spChg chg="add mod">
          <ac:chgData name="BELLAMKONDA NAGESWAR" userId="1bce1e2f0088a714" providerId="LiveId" clId="{B35239AB-B377-4AE6-9524-BF2C69F5E132}" dt="2025-06-04T04:29:13.457" v="624" actId="20577"/>
          <ac:spMkLst>
            <pc:docMk/>
            <pc:sldMk cId="0" sldId="256"/>
            <ac:spMk id="4" creationId="{E477FC36-73DF-3E0B-33DC-DBC9A1C035B3}"/>
          </ac:spMkLst>
        </pc:spChg>
        <pc:spChg chg="add mod">
          <ac:chgData name="BELLAMKONDA NAGESWAR" userId="1bce1e2f0088a714" providerId="LiveId" clId="{B35239AB-B377-4AE6-9524-BF2C69F5E132}" dt="2025-06-04T03:52:52.630" v="244"/>
          <ac:spMkLst>
            <pc:docMk/>
            <pc:sldMk cId="0" sldId="256"/>
            <ac:spMk id="5" creationId="{A9DDF624-A3D6-A898-8C2E-3205B87BD526}"/>
          </ac:spMkLst>
        </pc:spChg>
        <pc:spChg chg="add mod">
          <ac:chgData name="BELLAMKONDA NAGESWAR" userId="1bce1e2f0088a714" providerId="LiveId" clId="{B35239AB-B377-4AE6-9524-BF2C69F5E132}" dt="2025-06-04T04:50:15.767" v="784" actId="1076"/>
          <ac:spMkLst>
            <pc:docMk/>
            <pc:sldMk cId="0" sldId="256"/>
            <ac:spMk id="6" creationId="{4792B035-1BAE-CA78-FB73-4D2E7F2D2F5A}"/>
          </ac:spMkLst>
        </pc:spChg>
        <pc:spChg chg="add mod">
          <ac:chgData name="BELLAMKONDA NAGESWAR" userId="1bce1e2f0088a714" providerId="LiveId" clId="{B35239AB-B377-4AE6-9524-BF2C69F5E132}" dt="2025-06-04T04:29:34.337" v="630" actId="20577"/>
          <ac:spMkLst>
            <pc:docMk/>
            <pc:sldMk cId="0" sldId="256"/>
            <ac:spMk id="7" creationId="{0E60F754-BAD4-1331-5C4E-486D825542F1}"/>
          </ac:spMkLst>
        </pc:spChg>
        <pc:spChg chg="add mod">
          <ac:chgData name="BELLAMKONDA NAGESWAR" userId="1bce1e2f0088a714" providerId="LiveId" clId="{B35239AB-B377-4AE6-9524-BF2C69F5E132}" dt="2025-06-04T04:14:58.009" v="529" actId="1076"/>
          <ac:spMkLst>
            <pc:docMk/>
            <pc:sldMk cId="0" sldId="256"/>
            <ac:spMk id="10" creationId="{6E47998F-F99D-D7A3-1B53-A85D73606C1E}"/>
          </ac:spMkLst>
        </pc:spChg>
        <pc:spChg chg="add mod">
          <ac:chgData name="BELLAMKONDA NAGESWAR" userId="1bce1e2f0088a714" providerId="LiveId" clId="{B35239AB-B377-4AE6-9524-BF2C69F5E132}" dt="2025-06-04T04:15:35.361" v="549" actId="1076"/>
          <ac:spMkLst>
            <pc:docMk/>
            <pc:sldMk cId="0" sldId="256"/>
            <ac:spMk id="11" creationId="{0BABEA88-C39B-C631-B799-0A30E3E7EB6E}"/>
          </ac:spMkLst>
        </pc:spChg>
        <pc:spChg chg="mod">
          <ac:chgData name="BELLAMKONDA NAGESWAR" userId="1bce1e2f0088a714" providerId="LiveId" clId="{B35239AB-B377-4AE6-9524-BF2C69F5E132}" dt="2025-06-04T04:18:32.328" v="556" actId="1076"/>
          <ac:spMkLst>
            <pc:docMk/>
            <pc:sldMk cId="0" sldId="256"/>
            <ac:spMk id="87" creationId="{00000000-0000-0000-0000-000000000000}"/>
          </ac:spMkLst>
        </pc:spChg>
        <pc:spChg chg="mod">
          <ac:chgData name="BELLAMKONDA NAGESWAR" userId="1bce1e2f0088a714" providerId="LiveId" clId="{B35239AB-B377-4AE6-9524-BF2C69F5E132}" dt="2025-06-04T03:30:24.130" v="13" actId="1076"/>
          <ac:spMkLst>
            <pc:docMk/>
            <pc:sldMk cId="0" sldId="256"/>
            <ac:spMk id="88" creationId="{00000000-0000-0000-0000-000000000000}"/>
          </ac:spMkLst>
        </pc:spChg>
        <pc:spChg chg="mod">
          <ac:chgData name="BELLAMKONDA NAGESWAR" userId="1bce1e2f0088a714" providerId="LiveId" clId="{B35239AB-B377-4AE6-9524-BF2C69F5E132}" dt="2025-06-04T04:08:55.550" v="512" actId="1076"/>
          <ac:spMkLst>
            <pc:docMk/>
            <pc:sldMk cId="0" sldId="256"/>
            <ac:spMk id="93" creationId="{00000000-0000-0000-0000-000000000000}"/>
          </ac:spMkLst>
        </pc:spChg>
        <pc:spChg chg="mod">
          <ac:chgData name="BELLAMKONDA NAGESWAR" userId="1bce1e2f0088a714" providerId="LiveId" clId="{B35239AB-B377-4AE6-9524-BF2C69F5E132}" dt="2025-06-04T04:24:39.466" v="594"/>
          <ac:spMkLst>
            <pc:docMk/>
            <pc:sldMk cId="0" sldId="256"/>
            <ac:spMk id="94" creationId="{00000000-0000-0000-0000-000000000000}"/>
          </ac:spMkLst>
        </pc:spChg>
        <pc:spChg chg="mod">
          <ac:chgData name="BELLAMKONDA NAGESWAR" userId="1bce1e2f0088a714" providerId="LiveId" clId="{B35239AB-B377-4AE6-9524-BF2C69F5E132}" dt="2025-06-04T05:00:26.538" v="908" actId="20577"/>
          <ac:spMkLst>
            <pc:docMk/>
            <pc:sldMk cId="0" sldId="256"/>
            <ac:spMk id="96" creationId="{00000000-0000-0000-0000-000000000000}"/>
          </ac:spMkLst>
        </pc:spChg>
        <pc:spChg chg="mod">
          <ac:chgData name="BELLAMKONDA NAGESWAR" userId="1bce1e2f0088a714" providerId="LiveId" clId="{B35239AB-B377-4AE6-9524-BF2C69F5E132}" dt="2025-06-04T03:35:14.526" v="35" actId="14100"/>
          <ac:spMkLst>
            <pc:docMk/>
            <pc:sldMk cId="0" sldId="256"/>
            <ac:spMk id="99" creationId="{00000000-0000-0000-0000-000000000000}"/>
          </ac:spMkLst>
        </pc:spChg>
        <pc:spChg chg="mod">
          <ac:chgData name="BELLAMKONDA NAGESWAR" userId="1bce1e2f0088a714" providerId="LiveId" clId="{B35239AB-B377-4AE6-9524-BF2C69F5E132}" dt="2025-06-04T04:05:20.531" v="488" actId="1076"/>
          <ac:spMkLst>
            <pc:docMk/>
            <pc:sldMk cId="0" sldId="256"/>
            <ac:spMk id="103" creationId="{00000000-0000-0000-0000-000000000000}"/>
          </ac:spMkLst>
        </pc:spChg>
        <pc:spChg chg="mod">
          <ac:chgData name="BELLAMKONDA NAGESWAR" userId="1bce1e2f0088a714" providerId="LiveId" clId="{B35239AB-B377-4AE6-9524-BF2C69F5E132}" dt="2025-06-04T04:52:32.955" v="793" actId="1076"/>
          <ac:spMkLst>
            <pc:docMk/>
            <pc:sldMk cId="0" sldId="256"/>
            <ac:spMk id="105" creationId="{00000000-0000-0000-0000-000000000000}"/>
          </ac:spMkLst>
        </pc:spChg>
        <pc:spChg chg="mod">
          <ac:chgData name="BELLAMKONDA NAGESWAR" userId="1bce1e2f0088a714" providerId="LiveId" clId="{B35239AB-B377-4AE6-9524-BF2C69F5E132}" dt="2025-06-04T05:00:54.090" v="920" actId="20577"/>
          <ac:spMkLst>
            <pc:docMk/>
            <pc:sldMk cId="0" sldId="256"/>
            <ac:spMk id="109" creationId="{00000000-0000-0000-0000-000000000000}"/>
          </ac:spMkLst>
        </pc:spChg>
        <pc:spChg chg="mod">
          <ac:chgData name="BELLAMKONDA NAGESWAR" userId="1bce1e2f0088a714" providerId="LiveId" clId="{B35239AB-B377-4AE6-9524-BF2C69F5E132}" dt="2025-06-04T04:50:01.356" v="781" actId="14100"/>
          <ac:spMkLst>
            <pc:docMk/>
            <pc:sldMk cId="0" sldId="256"/>
            <ac:spMk id="113" creationId="{00000000-0000-0000-0000-000000000000}"/>
          </ac:spMkLst>
        </pc:spChg>
        <pc:spChg chg="mod">
          <ac:chgData name="BELLAMKONDA NAGESWAR" userId="1bce1e2f0088a714" providerId="LiveId" clId="{B35239AB-B377-4AE6-9524-BF2C69F5E132}" dt="2025-06-04T05:01:19.663" v="934" actId="20577"/>
          <ac:spMkLst>
            <pc:docMk/>
            <pc:sldMk cId="0" sldId="256"/>
            <ac:spMk id="115" creationId="{00000000-0000-0000-0000-000000000000}"/>
          </ac:spMkLst>
        </pc:spChg>
        <pc:spChg chg="mod">
          <ac:chgData name="BELLAMKONDA NAGESWAR" userId="1bce1e2f0088a714" providerId="LiveId" clId="{B35239AB-B377-4AE6-9524-BF2C69F5E132}" dt="2025-06-04T04:52:42.162" v="794" actId="1076"/>
          <ac:spMkLst>
            <pc:docMk/>
            <pc:sldMk cId="0" sldId="256"/>
            <ac:spMk id="119" creationId="{00000000-0000-0000-0000-000000000000}"/>
          </ac:spMkLst>
        </pc:spChg>
        <pc:grpChg chg="mod">
          <ac:chgData name="BELLAMKONDA NAGESWAR" userId="1bce1e2f0088a714" providerId="LiveId" clId="{B35239AB-B377-4AE6-9524-BF2C69F5E132}" dt="2025-06-04T04:25:44.421" v="599" actId="1076"/>
          <ac:grpSpMkLst>
            <pc:docMk/>
            <pc:sldMk cId="0" sldId="256"/>
            <ac:grpSpMk id="121" creationId="{00000000-0000-0000-0000-000000000000}"/>
          </ac:grpSpMkLst>
        </pc:grpChg>
        <pc:grpChg chg="mod">
          <ac:chgData name="BELLAMKONDA NAGESWAR" userId="1bce1e2f0088a714" providerId="LiveId" clId="{B35239AB-B377-4AE6-9524-BF2C69F5E132}" dt="2025-06-04T04:42:47.928" v="664" actId="1076"/>
          <ac:grpSpMkLst>
            <pc:docMk/>
            <pc:sldMk cId="0" sldId="256"/>
            <ac:grpSpMk id="144" creationId="{00000000-0000-0000-0000-000000000000}"/>
          </ac:grpSpMkLst>
        </pc:grpChg>
        <pc:graphicFrameChg chg="mod modGraphic">
          <ac:chgData name="BELLAMKONDA NAGESWAR" userId="1bce1e2f0088a714" providerId="LiveId" clId="{B35239AB-B377-4AE6-9524-BF2C69F5E132}" dt="2025-06-04T05:03:20.864" v="938" actId="122"/>
          <ac:graphicFrameMkLst>
            <pc:docMk/>
            <pc:sldMk cId="0" sldId="256"/>
            <ac:graphicFrameMk id="140" creationId="{00000000-0000-0000-0000-000000000000}"/>
          </ac:graphicFrameMkLst>
        </pc:graphicFrameChg>
        <pc:graphicFrameChg chg="mod modGraphic">
          <ac:chgData name="BELLAMKONDA NAGESWAR" userId="1bce1e2f0088a714" providerId="LiveId" clId="{B35239AB-B377-4AE6-9524-BF2C69F5E132}" dt="2025-06-04T05:08:23.476" v="939" actId="113"/>
          <ac:graphicFrameMkLst>
            <pc:docMk/>
            <pc:sldMk cId="0" sldId="256"/>
            <ac:graphicFrameMk id="143" creationId="{00000000-0000-0000-0000-000000000000}"/>
          </ac:graphicFrameMkLst>
        </pc:graphicFrameChg>
        <pc:picChg chg="add mod">
          <ac:chgData name="BELLAMKONDA NAGESWAR" userId="1bce1e2f0088a714" providerId="LiveId" clId="{B35239AB-B377-4AE6-9524-BF2C69F5E132}" dt="2025-06-04T04:00:05.521" v="396" actId="14100"/>
          <ac:picMkLst>
            <pc:docMk/>
            <pc:sldMk cId="0" sldId="256"/>
            <ac:picMk id="8" creationId="{1F3FD4F3-80AB-6F75-8541-4BDB34C3D9C4}"/>
          </ac:picMkLst>
        </pc:picChg>
        <pc:picChg chg="add mod">
          <ac:chgData name="BELLAMKONDA NAGESWAR" userId="1bce1e2f0088a714" providerId="LiveId" clId="{B35239AB-B377-4AE6-9524-BF2C69F5E132}" dt="2025-06-04T04:05:32.260" v="490" actId="14100"/>
          <ac:picMkLst>
            <pc:docMk/>
            <pc:sldMk cId="0" sldId="256"/>
            <ac:picMk id="9" creationId="{02DFEA3D-B4B4-C483-890F-D13295D039AA}"/>
          </ac:picMkLst>
        </pc:picChg>
        <pc:picChg chg="del">
          <ac:chgData name="BELLAMKONDA NAGESWAR" userId="1bce1e2f0088a714" providerId="LiveId" clId="{B35239AB-B377-4AE6-9524-BF2C69F5E132}" dt="2025-06-04T04:00:23.955" v="398" actId="478"/>
          <ac:picMkLst>
            <pc:docMk/>
            <pc:sldMk cId="0" sldId="256"/>
            <ac:picMk id="141" creationId="{00000000-0000-0000-0000-000000000000}"/>
          </ac:picMkLst>
        </pc:picChg>
        <pc:picChg chg="del">
          <ac:chgData name="BELLAMKONDA NAGESWAR" userId="1bce1e2f0088a714" providerId="LiveId" clId="{B35239AB-B377-4AE6-9524-BF2C69F5E132}" dt="2025-06-04T03:59:52.435" v="393" actId="478"/>
          <ac:picMkLst>
            <pc:docMk/>
            <pc:sldMk cId="0" sldId="256"/>
            <ac:picMk id="142" creationId="{00000000-0000-0000-0000-000000000000}"/>
          </ac:picMkLst>
        </pc:picChg>
        <pc:picChg chg="add mod">
          <ac:chgData name="BELLAMKONDA NAGESWAR" userId="1bce1e2f0088a714" providerId="LiveId" clId="{B35239AB-B377-4AE6-9524-BF2C69F5E132}" dt="2025-06-04T03:34:47.121" v="30" actId="14100"/>
          <ac:picMkLst>
            <pc:docMk/>
            <pc:sldMk cId="0" sldId="256"/>
            <ac:picMk id="1026" creationId="{246304C2-9D6D-BE0F-FA60-88A1AB8ECB06}"/>
          </ac:picMkLst>
        </pc:picChg>
        <pc:picChg chg="add mod">
          <ac:chgData name="BELLAMKONDA NAGESWAR" userId="1bce1e2f0088a714" providerId="LiveId" clId="{B35239AB-B377-4AE6-9524-BF2C69F5E132}" dt="2025-06-04T03:33:23.419" v="21" actId="1076"/>
          <ac:picMkLst>
            <pc:docMk/>
            <pc:sldMk cId="0" sldId="256"/>
            <ac:picMk id="1028" creationId="{DC2CEBF1-C41B-1973-4884-A8475416041B}"/>
          </ac:picMkLst>
        </pc:picChg>
        <pc:picChg chg="add mod">
          <ac:chgData name="BELLAMKONDA NAGESWAR" userId="1bce1e2f0088a714" providerId="LiveId" clId="{B35239AB-B377-4AE6-9524-BF2C69F5E132}" dt="2025-06-04T04:50:04.562" v="782" actId="14100"/>
          <ac:picMkLst>
            <pc:docMk/>
            <pc:sldMk cId="0" sldId="256"/>
            <ac:picMk id="1030" creationId="{50557315-A061-A981-FEA5-4492C0000A2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571750" y="685800"/>
            <a:ext cx="1714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234441" y="5387365"/>
            <a:ext cx="13990320" cy="1146048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0810"/>
              <a:buFont typeface="Calibri"/>
              <a:buNone/>
              <a:defRPr sz="1081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2057400" y="17289780"/>
            <a:ext cx="12344400" cy="794765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798"/>
              </a:spcBef>
              <a:spcAft>
                <a:spcPts val="0"/>
              </a:spcAft>
              <a:buClr>
                <a:schemeClr val="dk1"/>
              </a:buClr>
              <a:buSzPts val="4323"/>
              <a:buNone/>
              <a:defRPr sz="4323"/>
            </a:lvl1pPr>
            <a:lvl2pPr lvl="1" algn="ctr">
              <a:lnSpc>
                <a:spcPct val="90000"/>
              </a:lnSpc>
              <a:spcBef>
                <a:spcPts val="899"/>
              </a:spcBef>
              <a:spcAft>
                <a:spcPts val="0"/>
              </a:spcAft>
              <a:buClr>
                <a:schemeClr val="dk1"/>
              </a:buClr>
              <a:buSzPts val="3602"/>
              <a:buNone/>
              <a:defRPr sz="3602"/>
            </a:lvl2pPr>
            <a:lvl3pPr lvl="2" algn="ctr">
              <a:lnSpc>
                <a:spcPct val="90000"/>
              </a:lnSpc>
              <a:spcBef>
                <a:spcPts val="899"/>
              </a:spcBef>
              <a:spcAft>
                <a:spcPts val="0"/>
              </a:spcAft>
              <a:buClr>
                <a:schemeClr val="dk1"/>
              </a:buClr>
              <a:buSzPts val="3241"/>
              <a:buNone/>
              <a:defRPr sz="3241"/>
            </a:lvl3pPr>
            <a:lvl4pPr lvl="3" algn="ctr">
              <a:lnSpc>
                <a:spcPct val="90000"/>
              </a:lnSpc>
              <a:spcBef>
                <a:spcPts val="899"/>
              </a:spcBef>
              <a:spcAft>
                <a:spcPts val="0"/>
              </a:spcAft>
              <a:buClr>
                <a:schemeClr val="dk1"/>
              </a:buClr>
              <a:buSzPts val="2880"/>
              <a:buNone/>
              <a:defRPr sz="2880"/>
            </a:lvl4pPr>
            <a:lvl5pPr lvl="4" algn="ctr">
              <a:lnSpc>
                <a:spcPct val="90000"/>
              </a:lnSpc>
              <a:spcBef>
                <a:spcPts val="899"/>
              </a:spcBef>
              <a:spcAft>
                <a:spcPts val="0"/>
              </a:spcAft>
              <a:buClr>
                <a:schemeClr val="dk1"/>
              </a:buClr>
              <a:buSzPts val="2880"/>
              <a:buNone/>
              <a:defRPr sz="2880"/>
            </a:lvl5pPr>
            <a:lvl6pPr lvl="5" algn="ctr">
              <a:lnSpc>
                <a:spcPct val="90000"/>
              </a:lnSpc>
              <a:spcBef>
                <a:spcPts val="899"/>
              </a:spcBef>
              <a:spcAft>
                <a:spcPts val="0"/>
              </a:spcAft>
              <a:buClr>
                <a:schemeClr val="dk1"/>
              </a:buClr>
              <a:buSzPts val="2880"/>
              <a:buNone/>
              <a:defRPr sz="2880"/>
            </a:lvl6pPr>
            <a:lvl7pPr lvl="6" algn="ctr">
              <a:lnSpc>
                <a:spcPct val="90000"/>
              </a:lnSpc>
              <a:spcBef>
                <a:spcPts val="899"/>
              </a:spcBef>
              <a:spcAft>
                <a:spcPts val="0"/>
              </a:spcAft>
              <a:buClr>
                <a:schemeClr val="dk1"/>
              </a:buClr>
              <a:buSzPts val="2880"/>
              <a:buNone/>
              <a:defRPr sz="2880"/>
            </a:lvl7pPr>
            <a:lvl8pPr lvl="7" algn="ctr">
              <a:lnSpc>
                <a:spcPct val="90000"/>
              </a:lnSpc>
              <a:spcBef>
                <a:spcPts val="899"/>
              </a:spcBef>
              <a:spcAft>
                <a:spcPts val="0"/>
              </a:spcAft>
              <a:buClr>
                <a:schemeClr val="dk1"/>
              </a:buClr>
              <a:buSzPts val="2880"/>
              <a:buNone/>
              <a:defRPr sz="2880"/>
            </a:lvl8pPr>
            <a:lvl9pPr lvl="8" algn="ctr">
              <a:lnSpc>
                <a:spcPct val="90000"/>
              </a:lnSpc>
              <a:spcBef>
                <a:spcPts val="899"/>
              </a:spcBef>
              <a:spcAft>
                <a:spcPts val="0"/>
              </a:spcAft>
              <a:buClr>
                <a:schemeClr val="dk1"/>
              </a:buClr>
              <a:buSzPts val="2880"/>
              <a:buNone/>
              <a:defRPr sz="2880"/>
            </a:lvl9pPr>
          </a:lstStyle>
          <a:p>
            <a:endParaRPr/>
          </a:p>
        </p:txBody>
      </p:sp>
      <p:sp>
        <p:nvSpPr>
          <p:cNvPr id="14" name="Google Shape;14;p2"/>
          <p:cNvSpPr txBox="1">
            <a:spLocks noGrp="1"/>
          </p:cNvSpPr>
          <p:nvPr>
            <p:ph type="dt" idx="10"/>
          </p:nvPr>
        </p:nvSpPr>
        <p:spPr>
          <a:xfrm>
            <a:off x="1131570" y="30510502"/>
            <a:ext cx="3703320" cy="175259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5452110" y="30510502"/>
            <a:ext cx="5554980" cy="175259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11624310" y="30510502"/>
            <a:ext cx="3703320" cy="175259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131570" y="1752608"/>
            <a:ext cx="14196060" cy="636270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213610" y="12108205"/>
            <a:ext cx="20886420" cy="141960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98"/>
              </a:spcBef>
              <a:spcAft>
                <a:spcPts val="0"/>
              </a:spcAft>
              <a:buClr>
                <a:schemeClr val="dk1"/>
              </a:buClr>
              <a:buSzPts val="1800"/>
              <a:buChar char="•"/>
              <a:defRPr/>
            </a:lvl1pPr>
            <a:lvl2pPr marL="914400" lvl="1" indent="-342900" algn="l">
              <a:lnSpc>
                <a:spcPct val="90000"/>
              </a:lnSpc>
              <a:spcBef>
                <a:spcPts val="899"/>
              </a:spcBef>
              <a:spcAft>
                <a:spcPts val="0"/>
              </a:spcAft>
              <a:buClr>
                <a:schemeClr val="dk1"/>
              </a:buClr>
              <a:buSzPts val="1800"/>
              <a:buChar char="•"/>
              <a:defRPr/>
            </a:lvl2pPr>
            <a:lvl3pPr marL="1371600" lvl="2" indent="-342900" algn="l">
              <a:lnSpc>
                <a:spcPct val="90000"/>
              </a:lnSpc>
              <a:spcBef>
                <a:spcPts val="899"/>
              </a:spcBef>
              <a:spcAft>
                <a:spcPts val="0"/>
              </a:spcAft>
              <a:buClr>
                <a:schemeClr val="dk1"/>
              </a:buClr>
              <a:buSzPts val="1800"/>
              <a:buChar char="•"/>
              <a:defRPr/>
            </a:lvl3pPr>
            <a:lvl4pPr marL="1828800" lvl="3" indent="-342900" algn="l">
              <a:lnSpc>
                <a:spcPct val="90000"/>
              </a:lnSpc>
              <a:spcBef>
                <a:spcPts val="899"/>
              </a:spcBef>
              <a:spcAft>
                <a:spcPts val="0"/>
              </a:spcAft>
              <a:buClr>
                <a:schemeClr val="dk1"/>
              </a:buClr>
              <a:buSzPts val="1800"/>
              <a:buChar char="•"/>
              <a:defRPr/>
            </a:lvl4pPr>
            <a:lvl5pPr marL="2286000" lvl="4" indent="-342900" algn="l">
              <a:lnSpc>
                <a:spcPct val="90000"/>
              </a:lnSpc>
              <a:spcBef>
                <a:spcPts val="899"/>
              </a:spcBef>
              <a:spcAft>
                <a:spcPts val="0"/>
              </a:spcAft>
              <a:buClr>
                <a:schemeClr val="dk1"/>
              </a:buClr>
              <a:buSzPts val="1800"/>
              <a:buChar char="•"/>
              <a:defRPr/>
            </a:lvl5pPr>
            <a:lvl6pPr marL="2743200" lvl="5" indent="-342900" algn="l">
              <a:lnSpc>
                <a:spcPct val="90000"/>
              </a:lnSpc>
              <a:spcBef>
                <a:spcPts val="899"/>
              </a:spcBef>
              <a:spcAft>
                <a:spcPts val="0"/>
              </a:spcAft>
              <a:buClr>
                <a:schemeClr val="dk1"/>
              </a:buClr>
              <a:buSzPts val="1800"/>
              <a:buChar char="•"/>
              <a:defRPr/>
            </a:lvl6pPr>
            <a:lvl7pPr marL="3200400" lvl="6" indent="-342900" algn="l">
              <a:lnSpc>
                <a:spcPct val="90000"/>
              </a:lnSpc>
              <a:spcBef>
                <a:spcPts val="899"/>
              </a:spcBef>
              <a:spcAft>
                <a:spcPts val="0"/>
              </a:spcAft>
              <a:buClr>
                <a:schemeClr val="dk1"/>
              </a:buClr>
              <a:buSzPts val="1800"/>
              <a:buChar char="•"/>
              <a:defRPr/>
            </a:lvl7pPr>
            <a:lvl8pPr marL="3657600" lvl="7" indent="-342900" algn="l">
              <a:lnSpc>
                <a:spcPct val="90000"/>
              </a:lnSpc>
              <a:spcBef>
                <a:spcPts val="899"/>
              </a:spcBef>
              <a:spcAft>
                <a:spcPts val="0"/>
              </a:spcAft>
              <a:buClr>
                <a:schemeClr val="dk1"/>
              </a:buClr>
              <a:buSzPts val="1800"/>
              <a:buChar char="•"/>
              <a:defRPr/>
            </a:lvl8pPr>
            <a:lvl9pPr marL="4114800" lvl="8" indent="-342900" algn="l">
              <a:lnSpc>
                <a:spcPct val="90000"/>
              </a:lnSpc>
              <a:spcBef>
                <a:spcPts val="899"/>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1131570" y="30510502"/>
            <a:ext cx="3703320" cy="175259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5452110" y="30510502"/>
            <a:ext cx="5554980" cy="175259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11624310" y="30510502"/>
            <a:ext cx="3703320" cy="175259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395289" y="13926526"/>
            <a:ext cx="27896824" cy="35490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7596183" y="10480381"/>
            <a:ext cx="27896824" cy="1044130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98"/>
              </a:spcBef>
              <a:spcAft>
                <a:spcPts val="0"/>
              </a:spcAft>
              <a:buClr>
                <a:schemeClr val="dk1"/>
              </a:buClr>
              <a:buSzPts val="1800"/>
              <a:buChar char="•"/>
              <a:defRPr/>
            </a:lvl1pPr>
            <a:lvl2pPr marL="914400" lvl="1" indent="-342900" algn="l">
              <a:lnSpc>
                <a:spcPct val="90000"/>
              </a:lnSpc>
              <a:spcBef>
                <a:spcPts val="899"/>
              </a:spcBef>
              <a:spcAft>
                <a:spcPts val="0"/>
              </a:spcAft>
              <a:buClr>
                <a:schemeClr val="dk1"/>
              </a:buClr>
              <a:buSzPts val="1800"/>
              <a:buChar char="•"/>
              <a:defRPr/>
            </a:lvl2pPr>
            <a:lvl3pPr marL="1371600" lvl="2" indent="-342900" algn="l">
              <a:lnSpc>
                <a:spcPct val="90000"/>
              </a:lnSpc>
              <a:spcBef>
                <a:spcPts val="899"/>
              </a:spcBef>
              <a:spcAft>
                <a:spcPts val="0"/>
              </a:spcAft>
              <a:buClr>
                <a:schemeClr val="dk1"/>
              </a:buClr>
              <a:buSzPts val="1800"/>
              <a:buChar char="•"/>
              <a:defRPr/>
            </a:lvl3pPr>
            <a:lvl4pPr marL="1828800" lvl="3" indent="-342900" algn="l">
              <a:lnSpc>
                <a:spcPct val="90000"/>
              </a:lnSpc>
              <a:spcBef>
                <a:spcPts val="899"/>
              </a:spcBef>
              <a:spcAft>
                <a:spcPts val="0"/>
              </a:spcAft>
              <a:buClr>
                <a:schemeClr val="dk1"/>
              </a:buClr>
              <a:buSzPts val="1800"/>
              <a:buChar char="•"/>
              <a:defRPr/>
            </a:lvl4pPr>
            <a:lvl5pPr marL="2286000" lvl="4" indent="-342900" algn="l">
              <a:lnSpc>
                <a:spcPct val="90000"/>
              </a:lnSpc>
              <a:spcBef>
                <a:spcPts val="899"/>
              </a:spcBef>
              <a:spcAft>
                <a:spcPts val="0"/>
              </a:spcAft>
              <a:buClr>
                <a:schemeClr val="dk1"/>
              </a:buClr>
              <a:buSzPts val="1800"/>
              <a:buChar char="•"/>
              <a:defRPr/>
            </a:lvl5pPr>
            <a:lvl6pPr marL="2743200" lvl="5" indent="-342900" algn="l">
              <a:lnSpc>
                <a:spcPct val="90000"/>
              </a:lnSpc>
              <a:spcBef>
                <a:spcPts val="899"/>
              </a:spcBef>
              <a:spcAft>
                <a:spcPts val="0"/>
              </a:spcAft>
              <a:buClr>
                <a:schemeClr val="dk1"/>
              </a:buClr>
              <a:buSzPts val="1800"/>
              <a:buChar char="•"/>
              <a:defRPr/>
            </a:lvl6pPr>
            <a:lvl7pPr marL="3200400" lvl="6" indent="-342900" algn="l">
              <a:lnSpc>
                <a:spcPct val="90000"/>
              </a:lnSpc>
              <a:spcBef>
                <a:spcPts val="899"/>
              </a:spcBef>
              <a:spcAft>
                <a:spcPts val="0"/>
              </a:spcAft>
              <a:buClr>
                <a:schemeClr val="dk1"/>
              </a:buClr>
              <a:buSzPts val="1800"/>
              <a:buChar char="•"/>
              <a:defRPr/>
            </a:lvl7pPr>
            <a:lvl8pPr marL="3657600" lvl="7" indent="-342900" algn="l">
              <a:lnSpc>
                <a:spcPct val="90000"/>
              </a:lnSpc>
              <a:spcBef>
                <a:spcPts val="899"/>
              </a:spcBef>
              <a:spcAft>
                <a:spcPts val="0"/>
              </a:spcAft>
              <a:buClr>
                <a:schemeClr val="dk1"/>
              </a:buClr>
              <a:buSzPts val="1800"/>
              <a:buChar char="•"/>
              <a:defRPr/>
            </a:lvl8pPr>
            <a:lvl9pPr marL="4114800" lvl="8" indent="-342900" algn="l">
              <a:lnSpc>
                <a:spcPct val="90000"/>
              </a:lnSpc>
              <a:spcBef>
                <a:spcPts val="899"/>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1131570" y="30510502"/>
            <a:ext cx="3703320" cy="175259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5452110" y="30510502"/>
            <a:ext cx="5554980" cy="175259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11624310" y="30510502"/>
            <a:ext cx="3703320" cy="175259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1131570" y="1752608"/>
            <a:ext cx="14196060" cy="636270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1131570" y="8763025"/>
            <a:ext cx="14196060" cy="208864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98"/>
              </a:spcBef>
              <a:spcAft>
                <a:spcPts val="0"/>
              </a:spcAft>
              <a:buClr>
                <a:schemeClr val="dk1"/>
              </a:buClr>
              <a:buSzPts val="1800"/>
              <a:buChar char="•"/>
              <a:defRPr/>
            </a:lvl1pPr>
            <a:lvl2pPr marL="914400" lvl="1" indent="-342900" algn="l">
              <a:lnSpc>
                <a:spcPct val="90000"/>
              </a:lnSpc>
              <a:spcBef>
                <a:spcPts val="899"/>
              </a:spcBef>
              <a:spcAft>
                <a:spcPts val="0"/>
              </a:spcAft>
              <a:buClr>
                <a:schemeClr val="dk1"/>
              </a:buClr>
              <a:buSzPts val="1800"/>
              <a:buChar char="•"/>
              <a:defRPr/>
            </a:lvl2pPr>
            <a:lvl3pPr marL="1371600" lvl="2" indent="-342900" algn="l">
              <a:lnSpc>
                <a:spcPct val="90000"/>
              </a:lnSpc>
              <a:spcBef>
                <a:spcPts val="899"/>
              </a:spcBef>
              <a:spcAft>
                <a:spcPts val="0"/>
              </a:spcAft>
              <a:buClr>
                <a:schemeClr val="dk1"/>
              </a:buClr>
              <a:buSzPts val="1800"/>
              <a:buChar char="•"/>
              <a:defRPr/>
            </a:lvl3pPr>
            <a:lvl4pPr marL="1828800" lvl="3" indent="-342900" algn="l">
              <a:lnSpc>
                <a:spcPct val="90000"/>
              </a:lnSpc>
              <a:spcBef>
                <a:spcPts val="899"/>
              </a:spcBef>
              <a:spcAft>
                <a:spcPts val="0"/>
              </a:spcAft>
              <a:buClr>
                <a:schemeClr val="dk1"/>
              </a:buClr>
              <a:buSzPts val="1800"/>
              <a:buChar char="•"/>
              <a:defRPr/>
            </a:lvl4pPr>
            <a:lvl5pPr marL="2286000" lvl="4" indent="-342900" algn="l">
              <a:lnSpc>
                <a:spcPct val="90000"/>
              </a:lnSpc>
              <a:spcBef>
                <a:spcPts val="899"/>
              </a:spcBef>
              <a:spcAft>
                <a:spcPts val="0"/>
              </a:spcAft>
              <a:buClr>
                <a:schemeClr val="dk1"/>
              </a:buClr>
              <a:buSzPts val="1800"/>
              <a:buChar char="•"/>
              <a:defRPr/>
            </a:lvl5pPr>
            <a:lvl6pPr marL="2743200" lvl="5" indent="-342900" algn="l">
              <a:lnSpc>
                <a:spcPct val="90000"/>
              </a:lnSpc>
              <a:spcBef>
                <a:spcPts val="899"/>
              </a:spcBef>
              <a:spcAft>
                <a:spcPts val="0"/>
              </a:spcAft>
              <a:buClr>
                <a:schemeClr val="dk1"/>
              </a:buClr>
              <a:buSzPts val="1800"/>
              <a:buChar char="•"/>
              <a:defRPr/>
            </a:lvl6pPr>
            <a:lvl7pPr marL="3200400" lvl="6" indent="-342900" algn="l">
              <a:lnSpc>
                <a:spcPct val="90000"/>
              </a:lnSpc>
              <a:spcBef>
                <a:spcPts val="899"/>
              </a:spcBef>
              <a:spcAft>
                <a:spcPts val="0"/>
              </a:spcAft>
              <a:buClr>
                <a:schemeClr val="dk1"/>
              </a:buClr>
              <a:buSzPts val="1800"/>
              <a:buChar char="•"/>
              <a:defRPr/>
            </a:lvl7pPr>
            <a:lvl8pPr marL="3657600" lvl="7" indent="-342900" algn="l">
              <a:lnSpc>
                <a:spcPct val="90000"/>
              </a:lnSpc>
              <a:spcBef>
                <a:spcPts val="899"/>
              </a:spcBef>
              <a:spcAft>
                <a:spcPts val="0"/>
              </a:spcAft>
              <a:buClr>
                <a:schemeClr val="dk1"/>
              </a:buClr>
              <a:buSzPts val="1800"/>
              <a:buChar char="•"/>
              <a:defRPr/>
            </a:lvl8pPr>
            <a:lvl9pPr marL="4114800" lvl="8" indent="-342900" algn="l">
              <a:lnSpc>
                <a:spcPct val="90000"/>
              </a:lnSpc>
              <a:spcBef>
                <a:spcPts val="899"/>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1131570" y="30510502"/>
            <a:ext cx="3703320" cy="175259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5452110" y="30510502"/>
            <a:ext cx="5554980" cy="175259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11624310" y="30510502"/>
            <a:ext cx="3703320" cy="175259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1122998" y="8206752"/>
            <a:ext cx="14196060" cy="1369313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810"/>
              <a:buFont typeface="Calibri"/>
              <a:buNone/>
              <a:defRPr sz="1081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1122998" y="22029429"/>
            <a:ext cx="14196060" cy="720089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798"/>
              </a:spcBef>
              <a:spcAft>
                <a:spcPts val="0"/>
              </a:spcAft>
              <a:buClr>
                <a:schemeClr val="dk1"/>
              </a:buClr>
              <a:buSzPts val="4323"/>
              <a:buNone/>
              <a:defRPr sz="4323">
                <a:solidFill>
                  <a:schemeClr val="dk1"/>
                </a:solidFill>
              </a:defRPr>
            </a:lvl1pPr>
            <a:lvl2pPr marL="914400" lvl="1" indent="-228600" algn="l">
              <a:lnSpc>
                <a:spcPct val="90000"/>
              </a:lnSpc>
              <a:spcBef>
                <a:spcPts val="899"/>
              </a:spcBef>
              <a:spcAft>
                <a:spcPts val="0"/>
              </a:spcAft>
              <a:buClr>
                <a:srgbClr val="888888"/>
              </a:buClr>
              <a:buSzPts val="3602"/>
              <a:buNone/>
              <a:defRPr sz="3602">
                <a:solidFill>
                  <a:srgbClr val="888888"/>
                </a:solidFill>
              </a:defRPr>
            </a:lvl2pPr>
            <a:lvl3pPr marL="1371600" lvl="2" indent="-228600" algn="l">
              <a:lnSpc>
                <a:spcPct val="90000"/>
              </a:lnSpc>
              <a:spcBef>
                <a:spcPts val="899"/>
              </a:spcBef>
              <a:spcAft>
                <a:spcPts val="0"/>
              </a:spcAft>
              <a:buClr>
                <a:srgbClr val="888888"/>
              </a:buClr>
              <a:buSzPts val="3241"/>
              <a:buNone/>
              <a:defRPr sz="3241">
                <a:solidFill>
                  <a:srgbClr val="888888"/>
                </a:solidFill>
              </a:defRPr>
            </a:lvl3pPr>
            <a:lvl4pPr marL="1828800" lvl="3" indent="-228600" algn="l">
              <a:lnSpc>
                <a:spcPct val="90000"/>
              </a:lnSpc>
              <a:spcBef>
                <a:spcPts val="899"/>
              </a:spcBef>
              <a:spcAft>
                <a:spcPts val="0"/>
              </a:spcAft>
              <a:buClr>
                <a:srgbClr val="888888"/>
              </a:buClr>
              <a:buSzPts val="2880"/>
              <a:buNone/>
              <a:defRPr sz="2880">
                <a:solidFill>
                  <a:srgbClr val="888888"/>
                </a:solidFill>
              </a:defRPr>
            </a:lvl4pPr>
            <a:lvl5pPr marL="2286000" lvl="4" indent="-228600" algn="l">
              <a:lnSpc>
                <a:spcPct val="90000"/>
              </a:lnSpc>
              <a:spcBef>
                <a:spcPts val="899"/>
              </a:spcBef>
              <a:spcAft>
                <a:spcPts val="0"/>
              </a:spcAft>
              <a:buClr>
                <a:srgbClr val="888888"/>
              </a:buClr>
              <a:buSzPts val="2880"/>
              <a:buNone/>
              <a:defRPr sz="2880">
                <a:solidFill>
                  <a:srgbClr val="888888"/>
                </a:solidFill>
              </a:defRPr>
            </a:lvl5pPr>
            <a:lvl6pPr marL="2743200" lvl="5" indent="-228600" algn="l">
              <a:lnSpc>
                <a:spcPct val="90000"/>
              </a:lnSpc>
              <a:spcBef>
                <a:spcPts val="899"/>
              </a:spcBef>
              <a:spcAft>
                <a:spcPts val="0"/>
              </a:spcAft>
              <a:buClr>
                <a:srgbClr val="888888"/>
              </a:buClr>
              <a:buSzPts val="2880"/>
              <a:buNone/>
              <a:defRPr sz="2880">
                <a:solidFill>
                  <a:srgbClr val="888888"/>
                </a:solidFill>
              </a:defRPr>
            </a:lvl6pPr>
            <a:lvl7pPr marL="3200400" lvl="6" indent="-228600" algn="l">
              <a:lnSpc>
                <a:spcPct val="90000"/>
              </a:lnSpc>
              <a:spcBef>
                <a:spcPts val="899"/>
              </a:spcBef>
              <a:spcAft>
                <a:spcPts val="0"/>
              </a:spcAft>
              <a:buClr>
                <a:srgbClr val="888888"/>
              </a:buClr>
              <a:buSzPts val="2880"/>
              <a:buNone/>
              <a:defRPr sz="2880">
                <a:solidFill>
                  <a:srgbClr val="888888"/>
                </a:solidFill>
              </a:defRPr>
            </a:lvl7pPr>
            <a:lvl8pPr marL="3657600" lvl="7" indent="-228600" algn="l">
              <a:lnSpc>
                <a:spcPct val="90000"/>
              </a:lnSpc>
              <a:spcBef>
                <a:spcPts val="899"/>
              </a:spcBef>
              <a:spcAft>
                <a:spcPts val="0"/>
              </a:spcAft>
              <a:buClr>
                <a:srgbClr val="888888"/>
              </a:buClr>
              <a:buSzPts val="2880"/>
              <a:buNone/>
              <a:defRPr sz="2880">
                <a:solidFill>
                  <a:srgbClr val="888888"/>
                </a:solidFill>
              </a:defRPr>
            </a:lvl8pPr>
            <a:lvl9pPr marL="4114800" lvl="8" indent="-228600" algn="l">
              <a:lnSpc>
                <a:spcPct val="90000"/>
              </a:lnSpc>
              <a:spcBef>
                <a:spcPts val="899"/>
              </a:spcBef>
              <a:spcAft>
                <a:spcPts val="0"/>
              </a:spcAft>
              <a:buClr>
                <a:srgbClr val="888888"/>
              </a:buClr>
              <a:buSzPts val="2880"/>
              <a:buNone/>
              <a:defRPr sz="2880">
                <a:solidFill>
                  <a:srgbClr val="888888"/>
                </a:solidFill>
              </a:defRPr>
            </a:lvl9pPr>
          </a:lstStyle>
          <a:p>
            <a:endParaRPr/>
          </a:p>
        </p:txBody>
      </p:sp>
      <p:sp>
        <p:nvSpPr>
          <p:cNvPr id="26" name="Google Shape;26;p4"/>
          <p:cNvSpPr txBox="1">
            <a:spLocks noGrp="1"/>
          </p:cNvSpPr>
          <p:nvPr>
            <p:ph type="dt" idx="10"/>
          </p:nvPr>
        </p:nvSpPr>
        <p:spPr>
          <a:xfrm>
            <a:off x="1131570" y="30510502"/>
            <a:ext cx="3703320" cy="175259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5452110" y="30510502"/>
            <a:ext cx="5554980" cy="175259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11624310" y="30510502"/>
            <a:ext cx="3703320" cy="175259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1131570" y="1752608"/>
            <a:ext cx="14196060" cy="636270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1131570" y="8763025"/>
            <a:ext cx="6995160" cy="208864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98"/>
              </a:spcBef>
              <a:spcAft>
                <a:spcPts val="0"/>
              </a:spcAft>
              <a:buClr>
                <a:schemeClr val="dk1"/>
              </a:buClr>
              <a:buSzPts val="1800"/>
              <a:buChar char="•"/>
              <a:defRPr/>
            </a:lvl1pPr>
            <a:lvl2pPr marL="914400" lvl="1" indent="-342900" algn="l">
              <a:lnSpc>
                <a:spcPct val="90000"/>
              </a:lnSpc>
              <a:spcBef>
                <a:spcPts val="899"/>
              </a:spcBef>
              <a:spcAft>
                <a:spcPts val="0"/>
              </a:spcAft>
              <a:buClr>
                <a:schemeClr val="dk1"/>
              </a:buClr>
              <a:buSzPts val="1800"/>
              <a:buChar char="•"/>
              <a:defRPr/>
            </a:lvl2pPr>
            <a:lvl3pPr marL="1371600" lvl="2" indent="-342900" algn="l">
              <a:lnSpc>
                <a:spcPct val="90000"/>
              </a:lnSpc>
              <a:spcBef>
                <a:spcPts val="899"/>
              </a:spcBef>
              <a:spcAft>
                <a:spcPts val="0"/>
              </a:spcAft>
              <a:buClr>
                <a:schemeClr val="dk1"/>
              </a:buClr>
              <a:buSzPts val="1800"/>
              <a:buChar char="•"/>
              <a:defRPr/>
            </a:lvl3pPr>
            <a:lvl4pPr marL="1828800" lvl="3" indent="-342900" algn="l">
              <a:lnSpc>
                <a:spcPct val="90000"/>
              </a:lnSpc>
              <a:spcBef>
                <a:spcPts val="899"/>
              </a:spcBef>
              <a:spcAft>
                <a:spcPts val="0"/>
              </a:spcAft>
              <a:buClr>
                <a:schemeClr val="dk1"/>
              </a:buClr>
              <a:buSzPts val="1800"/>
              <a:buChar char="•"/>
              <a:defRPr/>
            </a:lvl4pPr>
            <a:lvl5pPr marL="2286000" lvl="4" indent="-342900" algn="l">
              <a:lnSpc>
                <a:spcPct val="90000"/>
              </a:lnSpc>
              <a:spcBef>
                <a:spcPts val="899"/>
              </a:spcBef>
              <a:spcAft>
                <a:spcPts val="0"/>
              </a:spcAft>
              <a:buClr>
                <a:schemeClr val="dk1"/>
              </a:buClr>
              <a:buSzPts val="1800"/>
              <a:buChar char="•"/>
              <a:defRPr/>
            </a:lvl5pPr>
            <a:lvl6pPr marL="2743200" lvl="5" indent="-342900" algn="l">
              <a:lnSpc>
                <a:spcPct val="90000"/>
              </a:lnSpc>
              <a:spcBef>
                <a:spcPts val="899"/>
              </a:spcBef>
              <a:spcAft>
                <a:spcPts val="0"/>
              </a:spcAft>
              <a:buClr>
                <a:schemeClr val="dk1"/>
              </a:buClr>
              <a:buSzPts val="1800"/>
              <a:buChar char="•"/>
              <a:defRPr/>
            </a:lvl6pPr>
            <a:lvl7pPr marL="3200400" lvl="6" indent="-342900" algn="l">
              <a:lnSpc>
                <a:spcPct val="90000"/>
              </a:lnSpc>
              <a:spcBef>
                <a:spcPts val="899"/>
              </a:spcBef>
              <a:spcAft>
                <a:spcPts val="0"/>
              </a:spcAft>
              <a:buClr>
                <a:schemeClr val="dk1"/>
              </a:buClr>
              <a:buSzPts val="1800"/>
              <a:buChar char="•"/>
              <a:defRPr/>
            </a:lvl7pPr>
            <a:lvl8pPr marL="3657600" lvl="7" indent="-342900" algn="l">
              <a:lnSpc>
                <a:spcPct val="90000"/>
              </a:lnSpc>
              <a:spcBef>
                <a:spcPts val="899"/>
              </a:spcBef>
              <a:spcAft>
                <a:spcPts val="0"/>
              </a:spcAft>
              <a:buClr>
                <a:schemeClr val="dk1"/>
              </a:buClr>
              <a:buSzPts val="1800"/>
              <a:buChar char="•"/>
              <a:defRPr/>
            </a:lvl8pPr>
            <a:lvl9pPr marL="4114800" lvl="8" indent="-342900" algn="l">
              <a:lnSpc>
                <a:spcPct val="90000"/>
              </a:lnSpc>
              <a:spcBef>
                <a:spcPts val="899"/>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8332470" y="8763025"/>
            <a:ext cx="6995160" cy="208864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98"/>
              </a:spcBef>
              <a:spcAft>
                <a:spcPts val="0"/>
              </a:spcAft>
              <a:buClr>
                <a:schemeClr val="dk1"/>
              </a:buClr>
              <a:buSzPts val="1800"/>
              <a:buChar char="•"/>
              <a:defRPr/>
            </a:lvl1pPr>
            <a:lvl2pPr marL="914400" lvl="1" indent="-342900" algn="l">
              <a:lnSpc>
                <a:spcPct val="90000"/>
              </a:lnSpc>
              <a:spcBef>
                <a:spcPts val="899"/>
              </a:spcBef>
              <a:spcAft>
                <a:spcPts val="0"/>
              </a:spcAft>
              <a:buClr>
                <a:schemeClr val="dk1"/>
              </a:buClr>
              <a:buSzPts val="1800"/>
              <a:buChar char="•"/>
              <a:defRPr/>
            </a:lvl2pPr>
            <a:lvl3pPr marL="1371600" lvl="2" indent="-342900" algn="l">
              <a:lnSpc>
                <a:spcPct val="90000"/>
              </a:lnSpc>
              <a:spcBef>
                <a:spcPts val="899"/>
              </a:spcBef>
              <a:spcAft>
                <a:spcPts val="0"/>
              </a:spcAft>
              <a:buClr>
                <a:schemeClr val="dk1"/>
              </a:buClr>
              <a:buSzPts val="1800"/>
              <a:buChar char="•"/>
              <a:defRPr/>
            </a:lvl3pPr>
            <a:lvl4pPr marL="1828800" lvl="3" indent="-342900" algn="l">
              <a:lnSpc>
                <a:spcPct val="90000"/>
              </a:lnSpc>
              <a:spcBef>
                <a:spcPts val="899"/>
              </a:spcBef>
              <a:spcAft>
                <a:spcPts val="0"/>
              </a:spcAft>
              <a:buClr>
                <a:schemeClr val="dk1"/>
              </a:buClr>
              <a:buSzPts val="1800"/>
              <a:buChar char="•"/>
              <a:defRPr/>
            </a:lvl4pPr>
            <a:lvl5pPr marL="2286000" lvl="4" indent="-342900" algn="l">
              <a:lnSpc>
                <a:spcPct val="90000"/>
              </a:lnSpc>
              <a:spcBef>
                <a:spcPts val="899"/>
              </a:spcBef>
              <a:spcAft>
                <a:spcPts val="0"/>
              </a:spcAft>
              <a:buClr>
                <a:schemeClr val="dk1"/>
              </a:buClr>
              <a:buSzPts val="1800"/>
              <a:buChar char="•"/>
              <a:defRPr/>
            </a:lvl5pPr>
            <a:lvl6pPr marL="2743200" lvl="5" indent="-342900" algn="l">
              <a:lnSpc>
                <a:spcPct val="90000"/>
              </a:lnSpc>
              <a:spcBef>
                <a:spcPts val="899"/>
              </a:spcBef>
              <a:spcAft>
                <a:spcPts val="0"/>
              </a:spcAft>
              <a:buClr>
                <a:schemeClr val="dk1"/>
              </a:buClr>
              <a:buSzPts val="1800"/>
              <a:buChar char="•"/>
              <a:defRPr/>
            </a:lvl6pPr>
            <a:lvl7pPr marL="3200400" lvl="6" indent="-342900" algn="l">
              <a:lnSpc>
                <a:spcPct val="90000"/>
              </a:lnSpc>
              <a:spcBef>
                <a:spcPts val="899"/>
              </a:spcBef>
              <a:spcAft>
                <a:spcPts val="0"/>
              </a:spcAft>
              <a:buClr>
                <a:schemeClr val="dk1"/>
              </a:buClr>
              <a:buSzPts val="1800"/>
              <a:buChar char="•"/>
              <a:defRPr/>
            </a:lvl7pPr>
            <a:lvl8pPr marL="3657600" lvl="7" indent="-342900" algn="l">
              <a:lnSpc>
                <a:spcPct val="90000"/>
              </a:lnSpc>
              <a:spcBef>
                <a:spcPts val="899"/>
              </a:spcBef>
              <a:spcAft>
                <a:spcPts val="0"/>
              </a:spcAft>
              <a:buClr>
                <a:schemeClr val="dk1"/>
              </a:buClr>
              <a:buSzPts val="1800"/>
              <a:buChar char="•"/>
              <a:defRPr/>
            </a:lvl8pPr>
            <a:lvl9pPr marL="4114800" lvl="8" indent="-342900" algn="l">
              <a:lnSpc>
                <a:spcPct val="90000"/>
              </a:lnSpc>
              <a:spcBef>
                <a:spcPts val="899"/>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1131570" y="30510502"/>
            <a:ext cx="3703320" cy="175259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5452110" y="30510502"/>
            <a:ext cx="5554980" cy="175259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11624310" y="30510502"/>
            <a:ext cx="3703320" cy="175259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1133714" y="1752608"/>
            <a:ext cx="14196060" cy="636270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1133716" y="8069588"/>
            <a:ext cx="6963012" cy="395478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798"/>
              </a:spcBef>
              <a:spcAft>
                <a:spcPts val="0"/>
              </a:spcAft>
              <a:buClr>
                <a:schemeClr val="dk1"/>
              </a:buClr>
              <a:buSzPts val="4323"/>
              <a:buNone/>
              <a:defRPr sz="4323" b="1"/>
            </a:lvl1pPr>
            <a:lvl2pPr marL="914400" lvl="1" indent="-228600" algn="l">
              <a:lnSpc>
                <a:spcPct val="90000"/>
              </a:lnSpc>
              <a:spcBef>
                <a:spcPts val="899"/>
              </a:spcBef>
              <a:spcAft>
                <a:spcPts val="0"/>
              </a:spcAft>
              <a:buClr>
                <a:schemeClr val="dk1"/>
              </a:buClr>
              <a:buSzPts val="3602"/>
              <a:buNone/>
              <a:defRPr sz="3602" b="1"/>
            </a:lvl2pPr>
            <a:lvl3pPr marL="1371600" lvl="2" indent="-228600" algn="l">
              <a:lnSpc>
                <a:spcPct val="90000"/>
              </a:lnSpc>
              <a:spcBef>
                <a:spcPts val="899"/>
              </a:spcBef>
              <a:spcAft>
                <a:spcPts val="0"/>
              </a:spcAft>
              <a:buClr>
                <a:schemeClr val="dk1"/>
              </a:buClr>
              <a:buSzPts val="3241"/>
              <a:buNone/>
              <a:defRPr sz="3241" b="1"/>
            </a:lvl3pPr>
            <a:lvl4pPr marL="1828800" lvl="3" indent="-228600" algn="l">
              <a:lnSpc>
                <a:spcPct val="90000"/>
              </a:lnSpc>
              <a:spcBef>
                <a:spcPts val="899"/>
              </a:spcBef>
              <a:spcAft>
                <a:spcPts val="0"/>
              </a:spcAft>
              <a:buClr>
                <a:schemeClr val="dk1"/>
              </a:buClr>
              <a:buSzPts val="2880"/>
              <a:buNone/>
              <a:defRPr sz="2880" b="1"/>
            </a:lvl4pPr>
            <a:lvl5pPr marL="2286000" lvl="4" indent="-228600" algn="l">
              <a:lnSpc>
                <a:spcPct val="90000"/>
              </a:lnSpc>
              <a:spcBef>
                <a:spcPts val="899"/>
              </a:spcBef>
              <a:spcAft>
                <a:spcPts val="0"/>
              </a:spcAft>
              <a:buClr>
                <a:schemeClr val="dk1"/>
              </a:buClr>
              <a:buSzPts val="2880"/>
              <a:buNone/>
              <a:defRPr sz="2880" b="1"/>
            </a:lvl5pPr>
            <a:lvl6pPr marL="2743200" lvl="5" indent="-228600" algn="l">
              <a:lnSpc>
                <a:spcPct val="90000"/>
              </a:lnSpc>
              <a:spcBef>
                <a:spcPts val="899"/>
              </a:spcBef>
              <a:spcAft>
                <a:spcPts val="0"/>
              </a:spcAft>
              <a:buClr>
                <a:schemeClr val="dk1"/>
              </a:buClr>
              <a:buSzPts val="2880"/>
              <a:buNone/>
              <a:defRPr sz="2880" b="1"/>
            </a:lvl6pPr>
            <a:lvl7pPr marL="3200400" lvl="6" indent="-228600" algn="l">
              <a:lnSpc>
                <a:spcPct val="90000"/>
              </a:lnSpc>
              <a:spcBef>
                <a:spcPts val="899"/>
              </a:spcBef>
              <a:spcAft>
                <a:spcPts val="0"/>
              </a:spcAft>
              <a:buClr>
                <a:schemeClr val="dk1"/>
              </a:buClr>
              <a:buSzPts val="2880"/>
              <a:buNone/>
              <a:defRPr sz="2880" b="1"/>
            </a:lvl7pPr>
            <a:lvl8pPr marL="3657600" lvl="7" indent="-228600" algn="l">
              <a:lnSpc>
                <a:spcPct val="90000"/>
              </a:lnSpc>
              <a:spcBef>
                <a:spcPts val="899"/>
              </a:spcBef>
              <a:spcAft>
                <a:spcPts val="0"/>
              </a:spcAft>
              <a:buClr>
                <a:schemeClr val="dk1"/>
              </a:buClr>
              <a:buSzPts val="2880"/>
              <a:buNone/>
              <a:defRPr sz="2880" b="1"/>
            </a:lvl8pPr>
            <a:lvl9pPr marL="4114800" lvl="8" indent="-228600" algn="l">
              <a:lnSpc>
                <a:spcPct val="90000"/>
              </a:lnSpc>
              <a:spcBef>
                <a:spcPts val="899"/>
              </a:spcBef>
              <a:spcAft>
                <a:spcPts val="0"/>
              </a:spcAft>
              <a:buClr>
                <a:schemeClr val="dk1"/>
              </a:buClr>
              <a:buSzPts val="2880"/>
              <a:buNone/>
              <a:defRPr sz="2880" b="1"/>
            </a:lvl9pPr>
          </a:lstStyle>
          <a:p>
            <a:endParaRPr/>
          </a:p>
        </p:txBody>
      </p:sp>
      <p:sp>
        <p:nvSpPr>
          <p:cNvPr id="39" name="Google Shape;39;p6"/>
          <p:cNvSpPr txBox="1">
            <a:spLocks noGrp="1"/>
          </p:cNvSpPr>
          <p:nvPr>
            <p:ph type="body" idx="2"/>
          </p:nvPr>
        </p:nvSpPr>
        <p:spPr>
          <a:xfrm>
            <a:off x="1133716" y="12024360"/>
            <a:ext cx="6963012" cy="176860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98"/>
              </a:spcBef>
              <a:spcAft>
                <a:spcPts val="0"/>
              </a:spcAft>
              <a:buClr>
                <a:schemeClr val="dk1"/>
              </a:buClr>
              <a:buSzPts val="1800"/>
              <a:buChar char="•"/>
              <a:defRPr/>
            </a:lvl1pPr>
            <a:lvl2pPr marL="914400" lvl="1" indent="-342900" algn="l">
              <a:lnSpc>
                <a:spcPct val="90000"/>
              </a:lnSpc>
              <a:spcBef>
                <a:spcPts val="899"/>
              </a:spcBef>
              <a:spcAft>
                <a:spcPts val="0"/>
              </a:spcAft>
              <a:buClr>
                <a:schemeClr val="dk1"/>
              </a:buClr>
              <a:buSzPts val="1800"/>
              <a:buChar char="•"/>
              <a:defRPr/>
            </a:lvl2pPr>
            <a:lvl3pPr marL="1371600" lvl="2" indent="-342900" algn="l">
              <a:lnSpc>
                <a:spcPct val="90000"/>
              </a:lnSpc>
              <a:spcBef>
                <a:spcPts val="899"/>
              </a:spcBef>
              <a:spcAft>
                <a:spcPts val="0"/>
              </a:spcAft>
              <a:buClr>
                <a:schemeClr val="dk1"/>
              </a:buClr>
              <a:buSzPts val="1800"/>
              <a:buChar char="•"/>
              <a:defRPr/>
            </a:lvl3pPr>
            <a:lvl4pPr marL="1828800" lvl="3" indent="-342900" algn="l">
              <a:lnSpc>
                <a:spcPct val="90000"/>
              </a:lnSpc>
              <a:spcBef>
                <a:spcPts val="899"/>
              </a:spcBef>
              <a:spcAft>
                <a:spcPts val="0"/>
              </a:spcAft>
              <a:buClr>
                <a:schemeClr val="dk1"/>
              </a:buClr>
              <a:buSzPts val="1800"/>
              <a:buChar char="•"/>
              <a:defRPr/>
            </a:lvl4pPr>
            <a:lvl5pPr marL="2286000" lvl="4" indent="-342900" algn="l">
              <a:lnSpc>
                <a:spcPct val="90000"/>
              </a:lnSpc>
              <a:spcBef>
                <a:spcPts val="899"/>
              </a:spcBef>
              <a:spcAft>
                <a:spcPts val="0"/>
              </a:spcAft>
              <a:buClr>
                <a:schemeClr val="dk1"/>
              </a:buClr>
              <a:buSzPts val="1800"/>
              <a:buChar char="•"/>
              <a:defRPr/>
            </a:lvl5pPr>
            <a:lvl6pPr marL="2743200" lvl="5" indent="-342900" algn="l">
              <a:lnSpc>
                <a:spcPct val="90000"/>
              </a:lnSpc>
              <a:spcBef>
                <a:spcPts val="899"/>
              </a:spcBef>
              <a:spcAft>
                <a:spcPts val="0"/>
              </a:spcAft>
              <a:buClr>
                <a:schemeClr val="dk1"/>
              </a:buClr>
              <a:buSzPts val="1800"/>
              <a:buChar char="•"/>
              <a:defRPr/>
            </a:lvl6pPr>
            <a:lvl7pPr marL="3200400" lvl="6" indent="-342900" algn="l">
              <a:lnSpc>
                <a:spcPct val="90000"/>
              </a:lnSpc>
              <a:spcBef>
                <a:spcPts val="899"/>
              </a:spcBef>
              <a:spcAft>
                <a:spcPts val="0"/>
              </a:spcAft>
              <a:buClr>
                <a:schemeClr val="dk1"/>
              </a:buClr>
              <a:buSzPts val="1800"/>
              <a:buChar char="•"/>
              <a:defRPr/>
            </a:lvl7pPr>
            <a:lvl8pPr marL="3657600" lvl="7" indent="-342900" algn="l">
              <a:lnSpc>
                <a:spcPct val="90000"/>
              </a:lnSpc>
              <a:spcBef>
                <a:spcPts val="899"/>
              </a:spcBef>
              <a:spcAft>
                <a:spcPts val="0"/>
              </a:spcAft>
              <a:buClr>
                <a:schemeClr val="dk1"/>
              </a:buClr>
              <a:buSzPts val="1800"/>
              <a:buChar char="•"/>
              <a:defRPr/>
            </a:lvl8pPr>
            <a:lvl9pPr marL="4114800" lvl="8" indent="-342900" algn="l">
              <a:lnSpc>
                <a:spcPct val="90000"/>
              </a:lnSpc>
              <a:spcBef>
                <a:spcPts val="899"/>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8332471" y="8069588"/>
            <a:ext cx="6997304" cy="395478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798"/>
              </a:spcBef>
              <a:spcAft>
                <a:spcPts val="0"/>
              </a:spcAft>
              <a:buClr>
                <a:schemeClr val="dk1"/>
              </a:buClr>
              <a:buSzPts val="4323"/>
              <a:buNone/>
              <a:defRPr sz="4323" b="1"/>
            </a:lvl1pPr>
            <a:lvl2pPr marL="914400" lvl="1" indent="-228600" algn="l">
              <a:lnSpc>
                <a:spcPct val="90000"/>
              </a:lnSpc>
              <a:spcBef>
                <a:spcPts val="899"/>
              </a:spcBef>
              <a:spcAft>
                <a:spcPts val="0"/>
              </a:spcAft>
              <a:buClr>
                <a:schemeClr val="dk1"/>
              </a:buClr>
              <a:buSzPts val="3602"/>
              <a:buNone/>
              <a:defRPr sz="3602" b="1"/>
            </a:lvl2pPr>
            <a:lvl3pPr marL="1371600" lvl="2" indent="-228600" algn="l">
              <a:lnSpc>
                <a:spcPct val="90000"/>
              </a:lnSpc>
              <a:spcBef>
                <a:spcPts val="899"/>
              </a:spcBef>
              <a:spcAft>
                <a:spcPts val="0"/>
              </a:spcAft>
              <a:buClr>
                <a:schemeClr val="dk1"/>
              </a:buClr>
              <a:buSzPts val="3241"/>
              <a:buNone/>
              <a:defRPr sz="3241" b="1"/>
            </a:lvl3pPr>
            <a:lvl4pPr marL="1828800" lvl="3" indent="-228600" algn="l">
              <a:lnSpc>
                <a:spcPct val="90000"/>
              </a:lnSpc>
              <a:spcBef>
                <a:spcPts val="899"/>
              </a:spcBef>
              <a:spcAft>
                <a:spcPts val="0"/>
              </a:spcAft>
              <a:buClr>
                <a:schemeClr val="dk1"/>
              </a:buClr>
              <a:buSzPts val="2880"/>
              <a:buNone/>
              <a:defRPr sz="2880" b="1"/>
            </a:lvl4pPr>
            <a:lvl5pPr marL="2286000" lvl="4" indent="-228600" algn="l">
              <a:lnSpc>
                <a:spcPct val="90000"/>
              </a:lnSpc>
              <a:spcBef>
                <a:spcPts val="899"/>
              </a:spcBef>
              <a:spcAft>
                <a:spcPts val="0"/>
              </a:spcAft>
              <a:buClr>
                <a:schemeClr val="dk1"/>
              </a:buClr>
              <a:buSzPts val="2880"/>
              <a:buNone/>
              <a:defRPr sz="2880" b="1"/>
            </a:lvl5pPr>
            <a:lvl6pPr marL="2743200" lvl="5" indent="-228600" algn="l">
              <a:lnSpc>
                <a:spcPct val="90000"/>
              </a:lnSpc>
              <a:spcBef>
                <a:spcPts val="899"/>
              </a:spcBef>
              <a:spcAft>
                <a:spcPts val="0"/>
              </a:spcAft>
              <a:buClr>
                <a:schemeClr val="dk1"/>
              </a:buClr>
              <a:buSzPts val="2880"/>
              <a:buNone/>
              <a:defRPr sz="2880" b="1"/>
            </a:lvl6pPr>
            <a:lvl7pPr marL="3200400" lvl="6" indent="-228600" algn="l">
              <a:lnSpc>
                <a:spcPct val="90000"/>
              </a:lnSpc>
              <a:spcBef>
                <a:spcPts val="899"/>
              </a:spcBef>
              <a:spcAft>
                <a:spcPts val="0"/>
              </a:spcAft>
              <a:buClr>
                <a:schemeClr val="dk1"/>
              </a:buClr>
              <a:buSzPts val="2880"/>
              <a:buNone/>
              <a:defRPr sz="2880" b="1"/>
            </a:lvl7pPr>
            <a:lvl8pPr marL="3657600" lvl="7" indent="-228600" algn="l">
              <a:lnSpc>
                <a:spcPct val="90000"/>
              </a:lnSpc>
              <a:spcBef>
                <a:spcPts val="899"/>
              </a:spcBef>
              <a:spcAft>
                <a:spcPts val="0"/>
              </a:spcAft>
              <a:buClr>
                <a:schemeClr val="dk1"/>
              </a:buClr>
              <a:buSzPts val="2880"/>
              <a:buNone/>
              <a:defRPr sz="2880" b="1"/>
            </a:lvl8pPr>
            <a:lvl9pPr marL="4114800" lvl="8" indent="-228600" algn="l">
              <a:lnSpc>
                <a:spcPct val="90000"/>
              </a:lnSpc>
              <a:spcBef>
                <a:spcPts val="899"/>
              </a:spcBef>
              <a:spcAft>
                <a:spcPts val="0"/>
              </a:spcAft>
              <a:buClr>
                <a:schemeClr val="dk1"/>
              </a:buClr>
              <a:buSzPts val="2880"/>
              <a:buNone/>
              <a:defRPr sz="2880" b="1"/>
            </a:lvl9pPr>
          </a:lstStyle>
          <a:p>
            <a:endParaRPr/>
          </a:p>
        </p:txBody>
      </p:sp>
      <p:sp>
        <p:nvSpPr>
          <p:cNvPr id="41" name="Google Shape;41;p6"/>
          <p:cNvSpPr txBox="1">
            <a:spLocks noGrp="1"/>
          </p:cNvSpPr>
          <p:nvPr>
            <p:ph type="body" idx="4"/>
          </p:nvPr>
        </p:nvSpPr>
        <p:spPr>
          <a:xfrm>
            <a:off x="8332471" y="12024360"/>
            <a:ext cx="6997304" cy="176860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98"/>
              </a:spcBef>
              <a:spcAft>
                <a:spcPts val="0"/>
              </a:spcAft>
              <a:buClr>
                <a:schemeClr val="dk1"/>
              </a:buClr>
              <a:buSzPts val="1800"/>
              <a:buChar char="•"/>
              <a:defRPr/>
            </a:lvl1pPr>
            <a:lvl2pPr marL="914400" lvl="1" indent="-342900" algn="l">
              <a:lnSpc>
                <a:spcPct val="90000"/>
              </a:lnSpc>
              <a:spcBef>
                <a:spcPts val="899"/>
              </a:spcBef>
              <a:spcAft>
                <a:spcPts val="0"/>
              </a:spcAft>
              <a:buClr>
                <a:schemeClr val="dk1"/>
              </a:buClr>
              <a:buSzPts val="1800"/>
              <a:buChar char="•"/>
              <a:defRPr/>
            </a:lvl2pPr>
            <a:lvl3pPr marL="1371600" lvl="2" indent="-342900" algn="l">
              <a:lnSpc>
                <a:spcPct val="90000"/>
              </a:lnSpc>
              <a:spcBef>
                <a:spcPts val="899"/>
              </a:spcBef>
              <a:spcAft>
                <a:spcPts val="0"/>
              </a:spcAft>
              <a:buClr>
                <a:schemeClr val="dk1"/>
              </a:buClr>
              <a:buSzPts val="1800"/>
              <a:buChar char="•"/>
              <a:defRPr/>
            </a:lvl3pPr>
            <a:lvl4pPr marL="1828800" lvl="3" indent="-342900" algn="l">
              <a:lnSpc>
                <a:spcPct val="90000"/>
              </a:lnSpc>
              <a:spcBef>
                <a:spcPts val="899"/>
              </a:spcBef>
              <a:spcAft>
                <a:spcPts val="0"/>
              </a:spcAft>
              <a:buClr>
                <a:schemeClr val="dk1"/>
              </a:buClr>
              <a:buSzPts val="1800"/>
              <a:buChar char="•"/>
              <a:defRPr/>
            </a:lvl4pPr>
            <a:lvl5pPr marL="2286000" lvl="4" indent="-342900" algn="l">
              <a:lnSpc>
                <a:spcPct val="90000"/>
              </a:lnSpc>
              <a:spcBef>
                <a:spcPts val="899"/>
              </a:spcBef>
              <a:spcAft>
                <a:spcPts val="0"/>
              </a:spcAft>
              <a:buClr>
                <a:schemeClr val="dk1"/>
              </a:buClr>
              <a:buSzPts val="1800"/>
              <a:buChar char="•"/>
              <a:defRPr/>
            </a:lvl5pPr>
            <a:lvl6pPr marL="2743200" lvl="5" indent="-342900" algn="l">
              <a:lnSpc>
                <a:spcPct val="90000"/>
              </a:lnSpc>
              <a:spcBef>
                <a:spcPts val="899"/>
              </a:spcBef>
              <a:spcAft>
                <a:spcPts val="0"/>
              </a:spcAft>
              <a:buClr>
                <a:schemeClr val="dk1"/>
              </a:buClr>
              <a:buSzPts val="1800"/>
              <a:buChar char="•"/>
              <a:defRPr/>
            </a:lvl6pPr>
            <a:lvl7pPr marL="3200400" lvl="6" indent="-342900" algn="l">
              <a:lnSpc>
                <a:spcPct val="90000"/>
              </a:lnSpc>
              <a:spcBef>
                <a:spcPts val="899"/>
              </a:spcBef>
              <a:spcAft>
                <a:spcPts val="0"/>
              </a:spcAft>
              <a:buClr>
                <a:schemeClr val="dk1"/>
              </a:buClr>
              <a:buSzPts val="1800"/>
              <a:buChar char="•"/>
              <a:defRPr/>
            </a:lvl7pPr>
            <a:lvl8pPr marL="3657600" lvl="7" indent="-342900" algn="l">
              <a:lnSpc>
                <a:spcPct val="90000"/>
              </a:lnSpc>
              <a:spcBef>
                <a:spcPts val="899"/>
              </a:spcBef>
              <a:spcAft>
                <a:spcPts val="0"/>
              </a:spcAft>
              <a:buClr>
                <a:schemeClr val="dk1"/>
              </a:buClr>
              <a:buSzPts val="1800"/>
              <a:buChar char="•"/>
              <a:defRPr/>
            </a:lvl8pPr>
            <a:lvl9pPr marL="4114800" lvl="8" indent="-342900" algn="l">
              <a:lnSpc>
                <a:spcPct val="90000"/>
              </a:lnSpc>
              <a:spcBef>
                <a:spcPts val="899"/>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1131570" y="30510502"/>
            <a:ext cx="3703320" cy="175259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452110" y="30510502"/>
            <a:ext cx="5554980" cy="175259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11624310" y="30510502"/>
            <a:ext cx="3703320" cy="175259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131570" y="1752608"/>
            <a:ext cx="14196060" cy="636270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1131570" y="30510502"/>
            <a:ext cx="3703320" cy="175259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5452110" y="30510502"/>
            <a:ext cx="5554980" cy="175259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1624310" y="30510502"/>
            <a:ext cx="3703320" cy="175259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1131570" y="30510502"/>
            <a:ext cx="3703320" cy="175259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5452110" y="30510502"/>
            <a:ext cx="5554980" cy="175259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11624310" y="30510502"/>
            <a:ext cx="3703320" cy="175259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1133714" y="2194584"/>
            <a:ext cx="5308520" cy="768096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761"/>
              <a:buFont typeface="Calibri"/>
              <a:buNone/>
              <a:defRPr sz="576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6997304" y="4739649"/>
            <a:ext cx="8332470" cy="23393398"/>
          </a:xfrm>
          <a:prstGeom prst="rect">
            <a:avLst/>
          </a:prstGeom>
          <a:noFill/>
          <a:ln>
            <a:noFill/>
          </a:ln>
        </p:spPr>
        <p:txBody>
          <a:bodyPr spcFirstLastPara="1" wrap="square" lIns="91425" tIns="45700" rIns="91425" bIns="45700" anchor="t" anchorCtr="0">
            <a:normAutofit/>
          </a:bodyPr>
          <a:lstStyle>
            <a:lvl1pPr marL="457200" lvl="0" indent="-594423" algn="l">
              <a:lnSpc>
                <a:spcPct val="90000"/>
              </a:lnSpc>
              <a:spcBef>
                <a:spcPts val="1798"/>
              </a:spcBef>
              <a:spcAft>
                <a:spcPts val="0"/>
              </a:spcAft>
              <a:buClr>
                <a:schemeClr val="dk1"/>
              </a:buClr>
              <a:buSzPts val="5761"/>
              <a:buChar char="•"/>
              <a:defRPr sz="5761"/>
            </a:lvl1pPr>
            <a:lvl2pPr marL="914400" lvl="1" indent="-548576" algn="l">
              <a:lnSpc>
                <a:spcPct val="90000"/>
              </a:lnSpc>
              <a:spcBef>
                <a:spcPts val="899"/>
              </a:spcBef>
              <a:spcAft>
                <a:spcPts val="0"/>
              </a:spcAft>
              <a:buClr>
                <a:schemeClr val="dk1"/>
              </a:buClr>
              <a:buSzPts val="5039"/>
              <a:buChar char="•"/>
              <a:defRPr sz="5039"/>
            </a:lvl2pPr>
            <a:lvl3pPr marL="1371600" lvl="2" indent="-503110" algn="l">
              <a:lnSpc>
                <a:spcPct val="90000"/>
              </a:lnSpc>
              <a:spcBef>
                <a:spcPts val="899"/>
              </a:spcBef>
              <a:spcAft>
                <a:spcPts val="0"/>
              </a:spcAft>
              <a:buClr>
                <a:schemeClr val="dk1"/>
              </a:buClr>
              <a:buSzPts val="4323"/>
              <a:buChar char="•"/>
              <a:defRPr sz="4323"/>
            </a:lvl3pPr>
            <a:lvl4pPr marL="1828800" lvl="3" indent="-457327" algn="l">
              <a:lnSpc>
                <a:spcPct val="90000"/>
              </a:lnSpc>
              <a:spcBef>
                <a:spcPts val="899"/>
              </a:spcBef>
              <a:spcAft>
                <a:spcPts val="0"/>
              </a:spcAft>
              <a:buClr>
                <a:schemeClr val="dk1"/>
              </a:buClr>
              <a:buSzPts val="3602"/>
              <a:buChar char="•"/>
              <a:defRPr sz="3602"/>
            </a:lvl4pPr>
            <a:lvl5pPr marL="2286000" lvl="4" indent="-457326" algn="l">
              <a:lnSpc>
                <a:spcPct val="90000"/>
              </a:lnSpc>
              <a:spcBef>
                <a:spcPts val="899"/>
              </a:spcBef>
              <a:spcAft>
                <a:spcPts val="0"/>
              </a:spcAft>
              <a:buClr>
                <a:schemeClr val="dk1"/>
              </a:buClr>
              <a:buSzPts val="3602"/>
              <a:buChar char="•"/>
              <a:defRPr sz="3602"/>
            </a:lvl5pPr>
            <a:lvl6pPr marL="2743200" lvl="5" indent="-457326" algn="l">
              <a:lnSpc>
                <a:spcPct val="90000"/>
              </a:lnSpc>
              <a:spcBef>
                <a:spcPts val="899"/>
              </a:spcBef>
              <a:spcAft>
                <a:spcPts val="0"/>
              </a:spcAft>
              <a:buClr>
                <a:schemeClr val="dk1"/>
              </a:buClr>
              <a:buSzPts val="3602"/>
              <a:buChar char="•"/>
              <a:defRPr sz="3602"/>
            </a:lvl6pPr>
            <a:lvl7pPr marL="3200400" lvl="6" indent="-457326" algn="l">
              <a:lnSpc>
                <a:spcPct val="90000"/>
              </a:lnSpc>
              <a:spcBef>
                <a:spcPts val="899"/>
              </a:spcBef>
              <a:spcAft>
                <a:spcPts val="0"/>
              </a:spcAft>
              <a:buClr>
                <a:schemeClr val="dk1"/>
              </a:buClr>
              <a:buSzPts val="3602"/>
              <a:buChar char="•"/>
              <a:defRPr sz="3602"/>
            </a:lvl7pPr>
            <a:lvl8pPr marL="3657600" lvl="7" indent="-457326" algn="l">
              <a:lnSpc>
                <a:spcPct val="90000"/>
              </a:lnSpc>
              <a:spcBef>
                <a:spcPts val="899"/>
              </a:spcBef>
              <a:spcAft>
                <a:spcPts val="0"/>
              </a:spcAft>
              <a:buClr>
                <a:schemeClr val="dk1"/>
              </a:buClr>
              <a:buSzPts val="3602"/>
              <a:buChar char="•"/>
              <a:defRPr sz="3602"/>
            </a:lvl8pPr>
            <a:lvl9pPr marL="4114800" lvl="8" indent="-457327" algn="l">
              <a:lnSpc>
                <a:spcPct val="90000"/>
              </a:lnSpc>
              <a:spcBef>
                <a:spcPts val="899"/>
              </a:spcBef>
              <a:spcAft>
                <a:spcPts val="0"/>
              </a:spcAft>
              <a:buClr>
                <a:schemeClr val="dk1"/>
              </a:buClr>
              <a:buSzPts val="3602"/>
              <a:buChar char="•"/>
              <a:defRPr sz="3602"/>
            </a:lvl9pPr>
          </a:lstStyle>
          <a:p>
            <a:endParaRPr/>
          </a:p>
        </p:txBody>
      </p:sp>
      <p:sp>
        <p:nvSpPr>
          <p:cNvPr id="57" name="Google Shape;57;p9"/>
          <p:cNvSpPr txBox="1">
            <a:spLocks noGrp="1"/>
          </p:cNvSpPr>
          <p:nvPr>
            <p:ph type="body" idx="2"/>
          </p:nvPr>
        </p:nvSpPr>
        <p:spPr>
          <a:xfrm>
            <a:off x="1133714" y="9875517"/>
            <a:ext cx="5308520" cy="182956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798"/>
              </a:spcBef>
              <a:spcAft>
                <a:spcPts val="0"/>
              </a:spcAft>
              <a:buClr>
                <a:schemeClr val="dk1"/>
              </a:buClr>
              <a:buSzPts val="2880"/>
              <a:buNone/>
              <a:defRPr sz="2880"/>
            </a:lvl1pPr>
            <a:lvl2pPr marL="914400" lvl="1" indent="-228600" algn="l">
              <a:lnSpc>
                <a:spcPct val="90000"/>
              </a:lnSpc>
              <a:spcBef>
                <a:spcPts val="899"/>
              </a:spcBef>
              <a:spcAft>
                <a:spcPts val="0"/>
              </a:spcAft>
              <a:buClr>
                <a:schemeClr val="dk1"/>
              </a:buClr>
              <a:buSzPts val="2520"/>
              <a:buNone/>
              <a:defRPr sz="2520"/>
            </a:lvl2pPr>
            <a:lvl3pPr marL="1371600" lvl="2" indent="-228600" algn="l">
              <a:lnSpc>
                <a:spcPct val="90000"/>
              </a:lnSpc>
              <a:spcBef>
                <a:spcPts val="899"/>
              </a:spcBef>
              <a:spcAft>
                <a:spcPts val="0"/>
              </a:spcAft>
              <a:buClr>
                <a:schemeClr val="dk1"/>
              </a:buClr>
              <a:buSzPts val="2159"/>
              <a:buNone/>
              <a:defRPr sz="2159"/>
            </a:lvl3pPr>
            <a:lvl4pPr marL="1828800" lvl="3" indent="-228600" algn="l">
              <a:lnSpc>
                <a:spcPct val="90000"/>
              </a:lnSpc>
              <a:spcBef>
                <a:spcPts val="899"/>
              </a:spcBef>
              <a:spcAft>
                <a:spcPts val="0"/>
              </a:spcAft>
              <a:buClr>
                <a:schemeClr val="dk1"/>
              </a:buClr>
              <a:buSzPts val="1798"/>
              <a:buNone/>
              <a:defRPr sz="1798"/>
            </a:lvl4pPr>
            <a:lvl5pPr marL="2286000" lvl="4" indent="-228600" algn="l">
              <a:lnSpc>
                <a:spcPct val="90000"/>
              </a:lnSpc>
              <a:spcBef>
                <a:spcPts val="899"/>
              </a:spcBef>
              <a:spcAft>
                <a:spcPts val="0"/>
              </a:spcAft>
              <a:buClr>
                <a:schemeClr val="dk1"/>
              </a:buClr>
              <a:buSzPts val="1798"/>
              <a:buNone/>
              <a:defRPr sz="1798"/>
            </a:lvl5pPr>
            <a:lvl6pPr marL="2743200" lvl="5" indent="-228600" algn="l">
              <a:lnSpc>
                <a:spcPct val="90000"/>
              </a:lnSpc>
              <a:spcBef>
                <a:spcPts val="899"/>
              </a:spcBef>
              <a:spcAft>
                <a:spcPts val="0"/>
              </a:spcAft>
              <a:buClr>
                <a:schemeClr val="dk1"/>
              </a:buClr>
              <a:buSzPts val="1798"/>
              <a:buNone/>
              <a:defRPr sz="1798"/>
            </a:lvl6pPr>
            <a:lvl7pPr marL="3200400" lvl="6" indent="-228600" algn="l">
              <a:lnSpc>
                <a:spcPct val="90000"/>
              </a:lnSpc>
              <a:spcBef>
                <a:spcPts val="899"/>
              </a:spcBef>
              <a:spcAft>
                <a:spcPts val="0"/>
              </a:spcAft>
              <a:buClr>
                <a:schemeClr val="dk1"/>
              </a:buClr>
              <a:buSzPts val="1798"/>
              <a:buNone/>
              <a:defRPr sz="1798"/>
            </a:lvl7pPr>
            <a:lvl8pPr marL="3657600" lvl="7" indent="-228600" algn="l">
              <a:lnSpc>
                <a:spcPct val="90000"/>
              </a:lnSpc>
              <a:spcBef>
                <a:spcPts val="899"/>
              </a:spcBef>
              <a:spcAft>
                <a:spcPts val="0"/>
              </a:spcAft>
              <a:buClr>
                <a:schemeClr val="dk1"/>
              </a:buClr>
              <a:buSzPts val="1798"/>
              <a:buNone/>
              <a:defRPr sz="1798"/>
            </a:lvl8pPr>
            <a:lvl9pPr marL="4114800" lvl="8" indent="-228600" algn="l">
              <a:lnSpc>
                <a:spcPct val="90000"/>
              </a:lnSpc>
              <a:spcBef>
                <a:spcPts val="899"/>
              </a:spcBef>
              <a:spcAft>
                <a:spcPts val="0"/>
              </a:spcAft>
              <a:buClr>
                <a:schemeClr val="dk1"/>
              </a:buClr>
              <a:buSzPts val="1798"/>
              <a:buNone/>
              <a:defRPr sz="1798"/>
            </a:lvl9pPr>
          </a:lstStyle>
          <a:p>
            <a:endParaRPr/>
          </a:p>
        </p:txBody>
      </p:sp>
      <p:sp>
        <p:nvSpPr>
          <p:cNvPr id="58" name="Google Shape;58;p9"/>
          <p:cNvSpPr txBox="1">
            <a:spLocks noGrp="1"/>
          </p:cNvSpPr>
          <p:nvPr>
            <p:ph type="dt" idx="10"/>
          </p:nvPr>
        </p:nvSpPr>
        <p:spPr>
          <a:xfrm>
            <a:off x="1131570" y="30510502"/>
            <a:ext cx="3703320" cy="175259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5452110" y="30510502"/>
            <a:ext cx="5554980" cy="175259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11624310" y="30510502"/>
            <a:ext cx="3703320" cy="175259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133714" y="2194584"/>
            <a:ext cx="5308520" cy="768096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761"/>
              <a:buFont typeface="Calibri"/>
              <a:buNone/>
              <a:defRPr sz="576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6997304" y="4739649"/>
            <a:ext cx="8332470" cy="23393398"/>
          </a:xfrm>
          <a:prstGeom prst="rect">
            <a:avLst/>
          </a:prstGeom>
          <a:noFill/>
          <a:ln>
            <a:noFill/>
          </a:ln>
        </p:spPr>
      </p:sp>
      <p:sp>
        <p:nvSpPr>
          <p:cNvPr id="64" name="Google Shape;64;p10"/>
          <p:cNvSpPr txBox="1">
            <a:spLocks noGrp="1"/>
          </p:cNvSpPr>
          <p:nvPr>
            <p:ph type="body" idx="1"/>
          </p:nvPr>
        </p:nvSpPr>
        <p:spPr>
          <a:xfrm>
            <a:off x="1133714" y="9875517"/>
            <a:ext cx="5308520" cy="182956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798"/>
              </a:spcBef>
              <a:spcAft>
                <a:spcPts val="0"/>
              </a:spcAft>
              <a:buClr>
                <a:schemeClr val="dk1"/>
              </a:buClr>
              <a:buSzPts val="2880"/>
              <a:buNone/>
              <a:defRPr sz="2880"/>
            </a:lvl1pPr>
            <a:lvl2pPr marL="914400" lvl="1" indent="-228600" algn="l">
              <a:lnSpc>
                <a:spcPct val="90000"/>
              </a:lnSpc>
              <a:spcBef>
                <a:spcPts val="899"/>
              </a:spcBef>
              <a:spcAft>
                <a:spcPts val="0"/>
              </a:spcAft>
              <a:buClr>
                <a:schemeClr val="dk1"/>
              </a:buClr>
              <a:buSzPts val="2520"/>
              <a:buNone/>
              <a:defRPr sz="2520"/>
            </a:lvl2pPr>
            <a:lvl3pPr marL="1371600" lvl="2" indent="-228600" algn="l">
              <a:lnSpc>
                <a:spcPct val="90000"/>
              </a:lnSpc>
              <a:spcBef>
                <a:spcPts val="899"/>
              </a:spcBef>
              <a:spcAft>
                <a:spcPts val="0"/>
              </a:spcAft>
              <a:buClr>
                <a:schemeClr val="dk1"/>
              </a:buClr>
              <a:buSzPts val="2159"/>
              <a:buNone/>
              <a:defRPr sz="2159"/>
            </a:lvl3pPr>
            <a:lvl4pPr marL="1828800" lvl="3" indent="-228600" algn="l">
              <a:lnSpc>
                <a:spcPct val="90000"/>
              </a:lnSpc>
              <a:spcBef>
                <a:spcPts val="899"/>
              </a:spcBef>
              <a:spcAft>
                <a:spcPts val="0"/>
              </a:spcAft>
              <a:buClr>
                <a:schemeClr val="dk1"/>
              </a:buClr>
              <a:buSzPts val="1798"/>
              <a:buNone/>
              <a:defRPr sz="1798"/>
            </a:lvl4pPr>
            <a:lvl5pPr marL="2286000" lvl="4" indent="-228600" algn="l">
              <a:lnSpc>
                <a:spcPct val="90000"/>
              </a:lnSpc>
              <a:spcBef>
                <a:spcPts val="899"/>
              </a:spcBef>
              <a:spcAft>
                <a:spcPts val="0"/>
              </a:spcAft>
              <a:buClr>
                <a:schemeClr val="dk1"/>
              </a:buClr>
              <a:buSzPts val="1798"/>
              <a:buNone/>
              <a:defRPr sz="1798"/>
            </a:lvl5pPr>
            <a:lvl6pPr marL="2743200" lvl="5" indent="-228600" algn="l">
              <a:lnSpc>
                <a:spcPct val="90000"/>
              </a:lnSpc>
              <a:spcBef>
                <a:spcPts val="899"/>
              </a:spcBef>
              <a:spcAft>
                <a:spcPts val="0"/>
              </a:spcAft>
              <a:buClr>
                <a:schemeClr val="dk1"/>
              </a:buClr>
              <a:buSzPts val="1798"/>
              <a:buNone/>
              <a:defRPr sz="1798"/>
            </a:lvl6pPr>
            <a:lvl7pPr marL="3200400" lvl="6" indent="-228600" algn="l">
              <a:lnSpc>
                <a:spcPct val="90000"/>
              </a:lnSpc>
              <a:spcBef>
                <a:spcPts val="899"/>
              </a:spcBef>
              <a:spcAft>
                <a:spcPts val="0"/>
              </a:spcAft>
              <a:buClr>
                <a:schemeClr val="dk1"/>
              </a:buClr>
              <a:buSzPts val="1798"/>
              <a:buNone/>
              <a:defRPr sz="1798"/>
            </a:lvl7pPr>
            <a:lvl8pPr marL="3657600" lvl="7" indent="-228600" algn="l">
              <a:lnSpc>
                <a:spcPct val="90000"/>
              </a:lnSpc>
              <a:spcBef>
                <a:spcPts val="899"/>
              </a:spcBef>
              <a:spcAft>
                <a:spcPts val="0"/>
              </a:spcAft>
              <a:buClr>
                <a:schemeClr val="dk1"/>
              </a:buClr>
              <a:buSzPts val="1798"/>
              <a:buNone/>
              <a:defRPr sz="1798"/>
            </a:lvl8pPr>
            <a:lvl9pPr marL="4114800" lvl="8" indent="-228600" algn="l">
              <a:lnSpc>
                <a:spcPct val="90000"/>
              </a:lnSpc>
              <a:spcBef>
                <a:spcPts val="899"/>
              </a:spcBef>
              <a:spcAft>
                <a:spcPts val="0"/>
              </a:spcAft>
              <a:buClr>
                <a:schemeClr val="dk1"/>
              </a:buClr>
              <a:buSzPts val="1798"/>
              <a:buNone/>
              <a:defRPr sz="1798"/>
            </a:lvl9pPr>
          </a:lstStyle>
          <a:p>
            <a:endParaRPr/>
          </a:p>
        </p:txBody>
      </p:sp>
      <p:sp>
        <p:nvSpPr>
          <p:cNvPr id="65" name="Google Shape;65;p10"/>
          <p:cNvSpPr txBox="1">
            <a:spLocks noGrp="1"/>
          </p:cNvSpPr>
          <p:nvPr>
            <p:ph type="dt" idx="10"/>
          </p:nvPr>
        </p:nvSpPr>
        <p:spPr>
          <a:xfrm>
            <a:off x="1131570" y="30510502"/>
            <a:ext cx="3703320" cy="175259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5452110" y="30510502"/>
            <a:ext cx="5554980" cy="175259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11624310" y="30510502"/>
            <a:ext cx="3703320" cy="175259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570" y="1752608"/>
            <a:ext cx="14196060" cy="636270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7920"/>
              <a:buFont typeface="Calibri"/>
              <a:buNone/>
              <a:defRPr sz="791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131570" y="8763025"/>
            <a:ext cx="14196060" cy="20886420"/>
          </a:xfrm>
          <a:prstGeom prst="rect">
            <a:avLst/>
          </a:prstGeom>
          <a:noFill/>
          <a:ln>
            <a:noFill/>
          </a:ln>
        </p:spPr>
        <p:txBody>
          <a:bodyPr spcFirstLastPara="1" wrap="square" lIns="91425" tIns="45700" rIns="91425" bIns="45700" anchor="t" anchorCtr="0">
            <a:normAutofit/>
          </a:bodyPr>
          <a:lstStyle>
            <a:lvl1pPr marL="457200" marR="0" lvl="0" indent="-548576" algn="l" rtl="0">
              <a:lnSpc>
                <a:spcPct val="90000"/>
              </a:lnSpc>
              <a:spcBef>
                <a:spcPts val="1798"/>
              </a:spcBef>
              <a:spcAft>
                <a:spcPts val="0"/>
              </a:spcAft>
              <a:buClr>
                <a:schemeClr val="dk1"/>
              </a:buClr>
              <a:buSzPts val="5039"/>
              <a:buFont typeface="Arial"/>
              <a:buChar char="•"/>
              <a:defRPr sz="5039" b="0" i="0" u="none" strike="noStrike" cap="none">
                <a:solidFill>
                  <a:schemeClr val="dk1"/>
                </a:solidFill>
                <a:latin typeface="Calibri"/>
                <a:ea typeface="Calibri"/>
                <a:cs typeface="Calibri"/>
                <a:sym typeface="Calibri"/>
              </a:defRPr>
            </a:lvl1pPr>
            <a:lvl2pPr marL="914400" marR="0" lvl="1" indent="-503110" algn="l" rtl="0">
              <a:lnSpc>
                <a:spcPct val="90000"/>
              </a:lnSpc>
              <a:spcBef>
                <a:spcPts val="899"/>
              </a:spcBef>
              <a:spcAft>
                <a:spcPts val="0"/>
              </a:spcAft>
              <a:buClr>
                <a:schemeClr val="dk1"/>
              </a:buClr>
              <a:buSzPts val="4323"/>
              <a:buFont typeface="Arial"/>
              <a:buChar char="•"/>
              <a:defRPr sz="4323" b="0" i="0" u="none" strike="noStrike" cap="none">
                <a:solidFill>
                  <a:schemeClr val="dk1"/>
                </a:solidFill>
                <a:latin typeface="Calibri"/>
                <a:ea typeface="Calibri"/>
                <a:cs typeface="Calibri"/>
                <a:sym typeface="Calibri"/>
              </a:defRPr>
            </a:lvl2pPr>
            <a:lvl3pPr marL="1371600" marR="0" lvl="2" indent="-457327" algn="l" rtl="0">
              <a:lnSpc>
                <a:spcPct val="90000"/>
              </a:lnSpc>
              <a:spcBef>
                <a:spcPts val="899"/>
              </a:spcBef>
              <a:spcAft>
                <a:spcPts val="0"/>
              </a:spcAft>
              <a:buClr>
                <a:schemeClr val="dk1"/>
              </a:buClr>
              <a:buSzPts val="3602"/>
              <a:buFont typeface="Arial"/>
              <a:buChar char="•"/>
              <a:defRPr sz="3602" b="0" i="0" u="none" strike="noStrike" cap="none">
                <a:solidFill>
                  <a:schemeClr val="dk1"/>
                </a:solidFill>
                <a:latin typeface="Calibri"/>
                <a:ea typeface="Calibri"/>
                <a:cs typeface="Calibri"/>
                <a:sym typeface="Calibri"/>
              </a:defRPr>
            </a:lvl3pPr>
            <a:lvl4pPr marL="1828800" marR="0" lvl="3" indent="-434403" algn="l" rtl="0">
              <a:lnSpc>
                <a:spcPct val="90000"/>
              </a:lnSpc>
              <a:spcBef>
                <a:spcPts val="899"/>
              </a:spcBef>
              <a:spcAft>
                <a:spcPts val="0"/>
              </a:spcAft>
              <a:buClr>
                <a:schemeClr val="dk1"/>
              </a:buClr>
              <a:buSzPts val="3241"/>
              <a:buFont typeface="Arial"/>
              <a:buChar char="•"/>
              <a:defRPr sz="3241" b="0" i="0" u="none" strike="noStrike" cap="none">
                <a:solidFill>
                  <a:schemeClr val="dk1"/>
                </a:solidFill>
                <a:latin typeface="Calibri"/>
                <a:ea typeface="Calibri"/>
                <a:cs typeface="Calibri"/>
                <a:sym typeface="Calibri"/>
              </a:defRPr>
            </a:lvl4pPr>
            <a:lvl5pPr marL="2286000" marR="0" lvl="4" indent="-434403" algn="l" rtl="0">
              <a:lnSpc>
                <a:spcPct val="90000"/>
              </a:lnSpc>
              <a:spcBef>
                <a:spcPts val="899"/>
              </a:spcBef>
              <a:spcAft>
                <a:spcPts val="0"/>
              </a:spcAft>
              <a:buClr>
                <a:schemeClr val="dk1"/>
              </a:buClr>
              <a:buSzPts val="3241"/>
              <a:buFont typeface="Arial"/>
              <a:buChar char="•"/>
              <a:defRPr sz="3241" b="0" i="0" u="none" strike="noStrike" cap="none">
                <a:solidFill>
                  <a:schemeClr val="dk1"/>
                </a:solidFill>
                <a:latin typeface="Calibri"/>
                <a:ea typeface="Calibri"/>
                <a:cs typeface="Calibri"/>
                <a:sym typeface="Calibri"/>
              </a:defRPr>
            </a:lvl5pPr>
            <a:lvl6pPr marL="2743200" marR="0" lvl="5" indent="-434403" algn="l" rtl="0">
              <a:lnSpc>
                <a:spcPct val="90000"/>
              </a:lnSpc>
              <a:spcBef>
                <a:spcPts val="899"/>
              </a:spcBef>
              <a:spcAft>
                <a:spcPts val="0"/>
              </a:spcAft>
              <a:buClr>
                <a:schemeClr val="dk1"/>
              </a:buClr>
              <a:buSzPts val="3241"/>
              <a:buFont typeface="Arial"/>
              <a:buChar char="•"/>
              <a:defRPr sz="3241" b="0" i="0" u="none" strike="noStrike" cap="none">
                <a:solidFill>
                  <a:schemeClr val="dk1"/>
                </a:solidFill>
                <a:latin typeface="Calibri"/>
                <a:ea typeface="Calibri"/>
                <a:cs typeface="Calibri"/>
                <a:sym typeface="Calibri"/>
              </a:defRPr>
            </a:lvl6pPr>
            <a:lvl7pPr marL="3200400" marR="0" lvl="6" indent="-434403" algn="l" rtl="0">
              <a:lnSpc>
                <a:spcPct val="90000"/>
              </a:lnSpc>
              <a:spcBef>
                <a:spcPts val="899"/>
              </a:spcBef>
              <a:spcAft>
                <a:spcPts val="0"/>
              </a:spcAft>
              <a:buClr>
                <a:schemeClr val="dk1"/>
              </a:buClr>
              <a:buSzPts val="3241"/>
              <a:buFont typeface="Arial"/>
              <a:buChar char="•"/>
              <a:defRPr sz="3241" b="0" i="0" u="none" strike="noStrike" cap="none">
                <a:solidFill>
                  <a:schemeClr val="dk1"/>
                </a:solidFill>
                <a:latin typeface="Calibri"/>
                <a:ea typeface="Calibri"/>
                <a:cs typeface="Calibri"/>
                <a:sym typeface="Calibri"/>
              </a:defRPr>
            </a:lvl7pPr>
            <a:lvl8pPr marL="3657600" marR="0" lvl="7" indent="-434403" algn="l" rtl="0">
              <a:lnSpc>
                <a:spcPct val="90000"/>
              </a:lnSpc>
              <a:spcBef>
                <a:spcPts val="899"/>
              </a:spcBef>
              <a:spcAft>
                <a:spcPts val="0"/>
              </a:spcAft>
              <a:buClr>
                <a:schemeClr val="dk1"/>
              </a:buClr>
              <a:buSzPts val="3241"/>
              <a:buFont typeface="Arial"/>
              <a:buChar char="•"/>
              <a:defRPr sz="3241" b="0" i="0" u="none" strike="noStrike" cap="none">
                <a:solidFill>
                  <a:schemeClr val="dk1"/>
                </a:solidFill>
                <a:latin typeface="Calibri"/>
                <a:ea typeface="Calibri"/>
                <a:cs typeface="Calibri"/>
                <a:sym typeface="Calibri"/>
              </a:defRPr>
            </a:lvl8pPr>
            <a:lvl9pPr marL="4114800" marR="0" lvl="8" indent="-434403" algn="l" rtl="0">
              <a:lnSpc>
                <a:spcPct val="90000"/>
              </a:lnSpc>
              <a:spcBef>
                <a:spcPts val="899"/>
              </a:spcBef>
              <a:spcAft>
                <a:spcPts val="0"/>
              </a:spcAft>
              <a:buClr>
                <a:schemeClr val="dk1"/>
              </a:buClr>
              <a:buSzPts val="3241"/>
              <a:buFont typeface="Arial"/>
              <a:buChar char="•"/>
              <a:defRPr sz="3241"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31570" y="30510502"/>
            <a:ext cx="3703320" cy="175259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15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5452110" y="30510502"/>
            <a:ext cx="5554980" cy="175259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15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11624310" y="30510502"/>
            <a:ext cx="3703320" cy="175259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159" b="0" i="0" u="none" strike="noStrike" cap="none">
                <a:solidFill>
                  <a:srgbClr val="888888"/>
                </a:solidFill>
                <a:latin typeface="Calibri"/>
                <a:ea typeface="Calibri"/>
                <a:cs typeface="Calibri"/>
                <a:sym typeface="Calibri"/>
              </a:defRPr>
            </a:lvl1pPr>
            <a:lvl2pPr marL="0" marR="0" lvl="1" indent="0" algn="r" rtl="0">
              <a:spcBef>
                <a:spcPts val="0"/>
              </a:spcBef>
              <a:buNone/>
              <a:defRPr sz="2159" b="0" i="0" u="none" strike="noStrike" cap="none">
                <a:solidFill>
                  <a:srgbClr val="888888"/>
                </a:solidFill>
                <a:latin typeface="Calibri"/>
                <a:ea typeface="Calibri"/>
                <a:cs typeface="Calibri"/>
                <a:sym typeface="Calibri"/>
              </a:defRPr>
            </a:lvl2pPr>
            <a:lvl3pPr marL="0" marR="0" lvl="2" indent="0" algn="r" rtl="0">
              <a:spcBef>
                <a:spcPts val="0"/>
              </a:spcBef>
              <a:buNone/>
              <a:defRPr sz="2159" b="0" i="0" u="none" strike="noStrike" cap="none">
                <a:solidFill>
                  <a:srgbClr val="888888"/>
                </a:solidFill>
                <a:latin typeface="Calibri"/>
                <a:ea typeface="Calibri"/>
                <a:cs typeface="Calibri"/>
                <a:sym typeface="Calibri"/>
              </a:defRPr>
            </a:lvl3pPr>
            <a:lvl4pPr marL="0" marR="0" lvl="3" indent="0" algn="r" rtl="0">
              <a:spcBef>
                <a:spcPts val="0"/>
              </a:spcBef>
              <a:buNone/>
              <a:defRPr sz="2159" b="0" i="0" u="none" strike="noStrike" cap="none">
                <a:solidFill>
                  <a:srgbClr val="888888"/>
                </a:solidFill>
                <a:latin typeface="Calibri"/>
                <a:ea typeface="Calibri"/>
                <a:cs typeface="Calibri"/>
                <a:sym typeface="Calibri"/>
              </a:defRPr>
            </a:lvl4pPr>
            <a:lvl5pPr marL="0" marR="0" lvl="4" indent="0" algn="r" rtl="0">
              <a:spcBef>
                <a:spcPts val="0"/>
              </a:spcBef>
              <a:buNone/>
              <a:defRPr sz="2159" b="0" i="0" u="none" strike="noStrike" cap="none">
                <a:solidFill>
                  <a:srgbClr val="888888"/>
                </a:solidFill>
                <a:latin typeface="Calibri"/>
                <a:ea typeface="Calibri"/>
                <a:cs typeface="Calibri"/>
                <a:sym typeface="Calibri"/>
              </a:defRPr>
            </a:lvl5pPr>
            <a:lvl6pPr marL="0" marR="0" lvl="5" indent="0" algn="r" rtl="0">
              <a:spcBef>
                <a:spcPts val="0"/>
              </a:spcBef>
              <a:buNone/>
              <a:defRPr sz="2159" b="0" i="0" u="none" strike="noStrike" cap="none">
                <a:solidFill>
                  <a:srgbClr val="888888"/>
                </a:solidFill>
                <a:latin typeface="Calibri"/>
                <a:ea typeface="Calibri"/>
                <a:cs typeface="Calibri"/>
                <a:sym typeface="Calibri"/>
              </a:defRPr>
            </a:lvl6pPr>
            <a:lvl7pPr marL="0" marR="0" lvl="6" indent="0" algn="r" rtl="0">
              <a:spcBef>
                <a:spcPts val="0"/>
              </a:spcBef>
              <a:buNone/>
              <a:defRPr sz="2159" b="0" i="0" u="none" strike="noStrike" cap="none">
                <a:solidFill>
                  <a:srgbClr val="888888"/>
                </a:solidFill>
                <a:latin typeface="Calibri"/>
                <a:ea typeface="Calibri"/>
                <a:cs typeface="Calibri"/>
                <a:sym typeface="Calibri"/>
              </a:defRPr>
            </a:lvl7pPr>
            <a:lvl8pPr marL="0" marR="0" lvl="7" indent="0" algn="r" rtl="0">
              <a:spcBef>
                <a:spcPts val="0"/>
              </a:spcBef>
              <a:buNone/>
              <a:defRPr sz="2159" b="0" i="0" u="none" strike="noStrike" cap="none">
                <a:solidFill>
                  <a:srgbClr val="888888"/>
                </a:solidFill>
                <a:latin typeface="Calibri"/>
                <a:ea typeface="Calibri"/>
                <a:cs typeface="Calibri"/>
                <a:sym typeface="Calibri"/>
              </a:defRPr>
            </a:lvl8pPr>
            <a:lvl9pPr marL="0" marR="0" lvl="8" indent="0" algn="r" rtl="0">
              <a:spcBef>
                <a:spcPts val="0"/>
              </a:spcBef>
              <a:buNone/>
              <a:defRPr sz="215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1" y="1"/>
            <a:ext cx="16459202" cy="2692060"/>
          </a:xfrm>
          <a:prstGeom prst="rect">
            <a:avLst/>
          </a:prstGeom>
          <a:solidFill>
            <a:srgbClr val="5F5F5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b="0" i="0" u="none" strike="noStrike" cap="none">
              <a:solidFill>
                <a:schemeClr val="lt1"/>
              </a:solidFill>
              <a:latin typeface="Calibri"/>
              <a:ea typeface="Calibri"/>
              <a:cs typeface="Calibri"/>
              <a:sym typeface="Calibri"/>
            </a:endParaRPr>
          </a:p>
        </p:txBody>
      </p:sp>
      <p:pic>
        <p:nvPicPr>
          <p:cNvPr id="85" name="Google Shape;85;p13"/>
          <p:cNvPicPr preferRelativeResize="0"/>
          <p:nvPr/>
        </p:nvPicPr>
        <p:blipFill rotWithShape="1">
          <a:blip r:embed="rId3">
            <a:alphaModFix/>
          </a:blip>
          <a:srcRect/>
          <a:stretch/>
        </p:blipFill>
        <p:spPr>
          <a:xfrm>
            <a:off x="243443" y="213958"/>
            <a:ext cx="15952717" cy="2290531"/>
          </a:xfrm>
          <a:prstGeom prst="rect">
            <a:avLst/>
          </a:prstGeom>
          <a:noFill/>
          <a:ln>
            <a:noFill/>
          </a:ln>
        </p:spPr>
      </p:pic>
      <p:sp>
        <p:nvSpPr>
          <p:cNvPr id="86" name="Google Shape;86;p13"/>
          <p:cNvSpPr/>
          <p:nvPr/>
        </p:nvSpPr>
        <p:spPr>
          <a:xfrm>
            <a:off x="16177" y="12229525"/>
            <a:ext cx="16459203" cy="2919040"/>
          </a:xfrm>
          <a:prstGeom prst="rect">
            <a:avLst/>
          </a:prstGeom>
          <a:solidFill>
            <a:srgbClr val="FBDC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b="0" i="0" u="none" strike="noStrike" cap="none">
              <a:solidFill>
                <a:schemeClr val="lt1"/>
              </a:solidFill>
              <a:latin typeface="Calibri"/>
              <a:ea typeface="Calibri"/>
              <a:cs typeface="Calibri"/>
              <a:sym typeface="Calibri"/>
            </a:endParaRPr>
          </a:p>
        </p:txBody>
      </p:sp>
      <p:sp>
        <p:nvSpPr>
          <p:cNvPr id="87" name="Google Shape;87;p13"/>
          <p:cNvSpPr/>
          <p:nvPr/>
        </p:nvSpPr>
        <p:spPr>
          <a:xfrm>
            <a:off x="-4169" y="9341304"/>
            <a:ext cx="16459203" cy="2919040"/>
          </a:xfrm>
          <a:prstGeom prst="rect">
            <a:avLst/>
          </a:prstGeom>
          <a:solidFill>
            <a:srgbClr val="FFCF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b="0" i="0" u="none" strike="noStrike" cap="none">
              <a:solidFill>
                <a:schemeClr val="lt1"/>
              </a:solidFill>
              <a:latin typeface="Calibri"/>
              <a:ea typeface="Calibri"/>
              <a:cs typeface="Calibri"/>
              <a:sym typeface="Calibri"/>
            </a:endParaRPr>
          </a:p>
        </p:txBody>
      </p:sp>
      <p:sp>
        <p:nvSpPr>
          <p:cNvPr id="88" name="Google Shape;88;p13"/>
          <p:cNvSpPr/>
          <p:nvPr/>
        </p:nvSpPr>
        <p:spPr>
          <a:xfrm>
            <a:off x="-3" y="3501922"/>
            <a:ext cx="16459203" cy="2912206"/>
          </a:xfrm>
          <a:prstGeom prst="rect">
            <a:avLst/>
          </a:prstGeom>
          <a:solidFill>
            <a:srgbClr val="FED6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b="0" i="0" u="none" strike="noStrike" cap="none">
              <a:solidFill>
                <a:schemeClr val="lt1"/>
              </a:solidFill>
              <a:latin typeface="Calibri"/>
              <a:ea typeface="Calibri"/>
              <a:cs typeface="Calibri"/>
              <a:sym typeface="Calibri"/>
            </a:endParaRPr>
          </a:p>
        </p:txBody>
      </p:sp>
      <p:sp>
        <p:nvSpPr>
          <p:cNvPr id="89" name="Google Shape;89;p13"/>
          <p:cNvSpPr/>
          <p:nvPr/>
        </p:nvSpPr>
        <p:spPr>
          <a:xfrm>
            <a:off x="188843" y="3581968"/>
            <a:ext cx="3261014" cy="553998"/>
          </a:xfrm>
          <a:prstGeom prst="rect">
            <a:avLst/>
          </a:prstGeom>
          <a:solidFill>
            <a:srgbClr val="FFFF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99" b="1" i="0" u="none" strike="noStrike" cap="none" dirty="0">
                <a:solidFill>
                  <a:schemeClr val="dk1"/>
                </a:solidFill>
                <a:latin typeface="Times New Roman"/>
                <a:ea typeface="Times New Roman"/>
                <a:cs typeface="Times New Roman"/>
                <a:sym typeface="Times New Roman"/>
              </a:rPr>
              <a:t>INTRODUCTION</a:t>
            </a:r>
            <a:endParaRPr sz="2799" b="1" dirty="0">
              <a:solidFill>
                <a:schemeClr val="dk1"/>
              </a:solidFill>
              <a:latin typeface="Times New Roman"/>
              <a:ea typeface="Times New Roman"/>
              <a:cs typeface="Times New Roman"/>
              <a:sym typeface="Times New Roman"/>
            </a:endParaRPr>
          </a:p>
        </p:txBody>
      </p:sp>
      <p:sp>
        <p:nvSpPr>
          <p:cNvPr id="90" name="Google Shape;90;p13"/>
          <p:cNvSpPr/>
          <p:nvPr/>
        </p:nvSpPr>
        <p:spPr>
          <a:xfrm>
            <a:off x="-2" y="2719579"/>
            <a:ext cx="16459203" cy="775510"/>
          </a:xfrm>
          <a:prstGeom prst="rect">
            <a:avLst/>
          </a:prstGeom>
          <a:solidFill>
            <a:srgbClr val="FFF2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91" name="Google Shape;91;p13"/>
          <p:cNvSpPr/>
          <p:nvPr/>
        </p:nvSpPr>
        <p:spPr>
          <a:xfrm>
            <a:off x="192643" y="9451201"/>
            <a:ext cx="1879890" cy="554000"/>
          </a:xfrm>
          <a:prstGeom prst="rect">
            <a:avLst/>
          </a:prstGeom>
          <a:solidFill>
            <a:srgbClr val="FFFF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99" b="1">
                <a:solidFill>
                  <a:schemeClr val="dk1"/>
                </a:solidFill>
                <a:latin typeface="Times New Roman"/>
                <a:ea typeface="Times New Roman"/>
                <a:cs typeface="Times New Roman"/>
                <a:sym typeface="Times New Roman"/>
              </a:rPr>
              <a:t>RESULTS</a:t>
            </a:r>
            <a:endParaRPr sz="2799" b="1">
              <a:solidFill>
                <a:schemeClr val="dk1"/>
              </a:solidFill>
              <a:latin typeface="Times New Roman"/>
              <a:ea typeface="Times New Roman"/>
              <a:cs typeface="Times New Roman"/>
              <a:sym typeface="Times New Roman"/>
            </a:endParaRPr>
          </a:p>
        </p:txBody>
      </p:sp>
      <p:sp>
        <p:nvSpPr>
          <p:cNvPr id="92" name="Google Shape;92;p13"/>
          <p:cNvSpPr/>
          <p:nvPr/>
        </p:nvSpPr>
        <p:spPr>
          <a:xfrm>
            <a:off x="79248" y="12409263"/>
            <a:ext cx="5908962" cy="554000"/>
          </a:xfrm>
          <a:prstGeom prst="rect">
            <a:avLst/>
          </a:prstGeom>
          <a:solidFill>
            <a:srgbClr val="FFFF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99" b="1">
                <a:solidFill>
                  <a:schemeClr val="dk1"/>
                </a:solidFill>
                <a:latin typeface="Times New Roman"/>
                <a:ea typeface="Times New Roman"/>
                <a:cs typeface="Times New Roman"/>
                <a:sym typeface="Times New Roman"/>
              </a:rPr>
              <a:t>DISCUSSION AND CONCLUSION</a:t>
            </a:r>
            <a:endParaRPr sz="2799" b="1">
              <a:solidFill>
                <a:schemeClr val="dk1"/>
              </a:solidFill>
              <a:latin typeface="Times New Roman"/>
              <a:ea typeface="Times New Roman"/>
              <a:cs typeface="Times New Roman"/>
              <a:sym typeface="Times New Roman"/>
            </a:endParaRPr>
          </a:p>
        </p:txBody>
      </p:sp>
      <p:sp>
        <p:nvSpPr>
          <p:cNvPr id="93" name="Google Shape;93;p13"/>
          <p:cNvSpPr txBox="1"/>
          <p:nvPr/>
        </p:nvSpPr>
        <p:spPr>
          <a:xfrm>
            <a:off x="336953" y="2813996"/>
            <a:ext cx="15505042"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0000"/>
                </a:solidFill>
                <a:latin typeface="Times New Roman" panose="02020603050405020304" pitchFamily="18" charset="0"/>
                <a:ea typeface="Calibri"/>
                <a:cs typeface="Times New Roman" panose="02020603050405020304" pitchFamily="18" charset="0"/>
                <a:sym typeface="Calibri"/>
              </a:rPr>
              <a:t>Railway Gate Automation Using IoT With SVM And CNN </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4" name="Google Shape;94;p13"/>
          <p:cNvSpPr txBox="1"/>
          <p:nvPr/>
        </p:nvSpPr>
        <p:spPr>
          <a:xfrm>
            <a:off x="162488" y="4006409"/>
            <a:ext cx="12384470" cy="2862282"/>
          </a:xfrm>
          <a:prstGeom prst="rect">
            <a:avLst/>
          </a:prstGeom>
          <a:noFill/>
          <a:ln>
            <a:noFill/>
          </a:ln>
        </p:spPr>
        <p:txBody>
          <a:bodyPr spcFirstLastPara="1" wrap="square" lIns="91425" tIns="45700" rIns="91425" bIns="45700" anchor="t" anchorCtr="0">
            <a:spAutoFit/>
          </a:bodyPr>
          <a:lstStyle/>
          <a:p>
            <a:pPr marL="457200" lvl="0" indent="-457200" algn="just">
              <a:lnSpc>
                <a:spcPct val="150000"/>
              </a:lnSpc>
              <a:buClr>
                <a:schemeClr val="dk1"/>
              </a:buClr>
              <a:buSzPts val="2000"/>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Railway gate automation is an essential component of modern transportation systems, aiming to enhance safety and efficiency at level crossings using intelligent control and monitoring  the technologies.</a:t>
            </a:r>
          </a:p>
          <a:p>
            <a:pPr marL="457200" lvl="0" indent="-457200" algn="just">
              <a:lnSpc>
                <a:spcPct val="150000"/>
              </a:lnSpc>
              <a:buClr>
                <a:schemeClr val="dk1"/>
              </a:buClr>
              <a:buSzPts val="2000"/>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Machine learning models like SVMs and CNNs integrate with IoT sensors for train detection and gate automation, enabling real-time response, improved accuracy, and reduced human intervention at crossings.</a:t>
            </a:r>
          </a:p>
          <a:p>
            <a:pPr marL="457200" lvl="0" indent="-457200" algn="just">
              <a:lnSpc>
                <a:spcPct val="150000"/>
              </a:lnSpc>
              <a:buClr>
                <a:schemeClr val="dk1"/>
              </a:buClr>
              <a:buSzPts val="2000"/>
              <a:buFont typeface="Wingdings" panose="05000000000000000000" pitchFamily="2" charset="2"/>
              <a:buChar char="Ø"/>
            </a:pPr>
            <a:r>
              <a:rPr lang="en-US" sz="2000" b="1" dirty="0">
                <a:solidFill>
                  <a:schemeClr val="tx1"/>
                </a:solidFill>
                <a:latin typeface="Times New Roman"/>
                <a:ea typeface="Times New Roman"/>
                <a:cs typeface="Times New Roman"/>
                <a:sym typeface="Times New Roman"/>
              </a:rPr>
              <a:t>Enhances safety by preventing accidents at unmanned railway level crossings through intelligent automated control systems.</a:t>
            </a:r>
          </a:p>
        </p:txBody>
      </p:sp>
      <p:sp>
        <p:nvSpPr>
          <p:cNvPr id="95" name="Google Shape;95;p13"/>
          <p:cNvSpPr txBox="1"/>
          <p:nvPr/>
        </p:nvSpPr>
        <p:spPr>
          <a:xfrm>
            <a:off x="5705393" y="9745234"/>
            <a:ext cx="9249450" cy="234365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20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2000">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20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2000"/>
              <a:buFont typeface="Calibri"/>
              <a:buNone/>
            </a:pPr>
            <a:endParaRPr sz="2000" b="0" i="0" u="none" strike="noStrike" cap="none">
              <a:solidFill>
                <a:schemeClr val="dk1"/>
              </a:solidFill>
              <a:latin typeface="Arial"/>
              <a:ea typeface="Arial"/>
              <a:cs typeface="Arial"/>
              <a:sym typeface="Arial"/>
            </a:endParaRPr>
          </a:p>
        </p:txBody>
      </p:sp>
      <p:sp>
        <p:nvSpPr>
          <p:cNvPr id="96" name="Google Shape;96;p13"/>
          <p:cNvSpPr txBox="1"/>
          <p:nvPr/>
        </p:nvSpPr>
        <p:spPr>
          <a:xfrm>
            <a:off x="162487" y="12924135"/>
            <a:ext cx="16280536" cy="1938952"/>
          </a:xfrm>
          <a:prstGeom prst="rect">
            <a:avLst/>
          </a:prstGeom>
          <a:noFill/>
          <a:ln>
            <a:noFill/>
          </a:ln>
        </p:spPr>
        <p:txBody>
          <a:bodyPr spcFirstLastPara="1" wrap="square" lIns="91425" tIns="45700" rIns="91425" bIns="45700" anchor="t" anchorCtr="0">
            <a:spAutoFit/>
          </a:bodyPr>
          <a:lstStyle/>
          <a:p>
            <a:pPr marL="342900" marR="19149" lvl="0" indent="-342900" algn="just">
              <a:lnSpc>
                <a:spcPct val="150000"/>
              </a:lnSpc>
              <a:buClr>
                <a:schemeClr val="dk1"/>
              </a:buClr>
              <a:buSzPts val="2000"/>
              <a:buFont typeface="Noto Sans Symbols"/>
              <a:buChar char="⮚"/>
            </a:pPr>
            <a:r>
              <a:rPr lang="en-US" sz="2000" b="1" dirty="0">
                <a:latin typeface="Times New Roman" panose="02020603050405020304" pitchFamily="18" charset="0"/>
                <a:cs typeface="Times New Roman" panose="02020603050405020304" pitchFamily="18" charset="0"/>
              </a:rPr>
              <a:t>The Convolutional Neural Network (CNN) achieved higher accuracy with more consistent results compared to the Support Vector Machine (SVM). This demonstrates CNN’s superior ability to learn complex patterns and generalize well, leading to more reliable  with the 	CNN.</a:t>
            </a:r>
          </a:p>
          <a:p>
            <a:pPr marL="342900" marR="19149" lvl="0" indent="-342900" algn="just">
              <a:lnSpc>
                <a:spcPct val="150000"/>
              </a:lnSpc>
              <a:buClr>
                <a:schemeClr val="dk1"/>
              </a:buClr>
              <a:buSzPts val="2000"/>
              <a:buFont typeface="Noto Sans Symbols"/>
              <a:buChar char="⮚"/>
            </a:pPr>
            <a:r>
              <a:rPr lang="en-US" sz="2000" b="1" dirty="0">
                <a:latin typeface="Times New Roman" panose="02020603050405020304" pitchFamily="18" charset="0"/>
                <a:cs typeface="Times New Roman" panose="02020603050405020304" pitchFamily="18" charset="0"/>
              </a:rPr>
              <a:t>While SVM models are simpler and easier to train, their performance declined with real-time, noisy data, suggesting that CNN offers a more robust and adaptable solution for gate automation, especially in dynamic and unpredictable environments patterns and generalize well.</a:t>
            </a:r>
            <a:endParaRPr sz="2000" b="1" dirty="0">
              <a:latin typeface="Times New Roman" panose="02020603050405020304" pitchFamily="18" charset="0"/>
              <a:cs typeface="Times New Roman" panose="02020603050405020304" pitchFamily="18" charset="0"/>
            </a:endParaRPr>
          </a:p>
        </p:txBody>
      </p:sp>
      <p:sp>
        <p:nvSpPr>
          <p:cNvPr id="97" name="Google Shape;97;p13"/>
          <p:cNvSpPr/>
          <p:nvPr/>
        </p:nvSpPr>
        <p:spPr>
          <a:xfrm>
            <a:off x="-4" y="6397991"/>
            <a:ext cx="16459200" cy="2919000"/>
          </a:xfrm>
          <a:prstGeom prst="rect">
            <a:avLst/>
          </a:prstGeom>
          <a:solidFill>
            <a:srgbClr val="BFE7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98" name="Google Shape;98;p13"/>
          <p:cNvSpPr/>
          <p:nvPr/>
        </p:nvSpPr>
        <p:spPr>
          <a:xfrm>
            <a:off x="14204" y="14778836"/>
            <a:ext cx="16459203" cy="2919040"/>
          </a:xfrm>
          <a:prstGeom prst="rect">
            <a:avLst/>
          </a:prstGeom>
          <a:solidFill>
            <a:srgbClr val="D6F5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99" name="Google Shape;99;p13"/>
          <p:cNvSpPr/>
          <p:nvPr/>
        </p:nvSpPr>
        <p:spPr>
          <a:xfrm>
            <a:off x="20211" y="18671276"/>
            <a:ext cx="16459203" cy="2919040"/>
          </a:xfrm>
          <a:prstGeom prst="rect">
            <a:avLst/>
          </a:prstGeom>
          <a:solidFill>
            <a:srgbClr val="FED6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100" name="Google Shape;100;p13"/>
          <p:cNvSpPr/>
          <p:nvPr/>
        </p:nvSpPr>
        <p:spPr>
          <a:xfrm>
            <a:off x="14204" y="17913789"/>
            <a:ext cx="16459203" cy="775510"/>
          </a:xfrm>
          <a:prstGeom prst="rect">
            <a:avLst/>
          </a:prstGeom>
          <a:solidFill>
            <a:srgbClr val="FFF2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101" name="Google Shape;101;p13"/>
          <p:cNvSpPr txBox="1"/>
          <p:nvPr/>
        </p:nvSpPr>
        <p:spPr>
          <a:xfrm>
            <a:off x="497292" y="17909670"/>
            <a:ext cx="15505042"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0000"/>
                </a:solidFill>
                <a:latin typeface="Times New Roman"/>
                <a:ea typeface="Times New Roman"/>
                <a:cs typeface="Times New Roman"/>
                <a:sym typeface="Times New Roman"/>
              </a:rPr>
              <a:t>Drone-Based Forest Fire Detection Using YOLO And CNN</a:t>
            </a:r>
            <a:endParaRPr sz="2800" b="1" dirty="0">
              <a:solidFill>
                <a:schemeClr val="dk1"/>
              </a:solidFill>
              <a:latin typeface="Times New Roman"/>
              <a:ea typeface="Times New Roman"/>
              <a:cs typeface="Times New Roman"/>
              <a:sym typeface="Times New Roman"/>
            </a:endParaRPr>
          </a:p>
        </p:txBody>
      </p:sp>
      <p:sp>
        <p:nvSpPr>
          <p:cNvPr id="102" name="Google Shape;102;p13"/>
          <p:cNvSpPr/>
          <p:nvPr/>
        </p:nvSpPr>
        <p:spPr>
          <a:xfrm>
            <a:off x="20212" y="21614589"/>
            <a:ext cx="16459203" cy="2919040"/>
          </a:xfrm>
          <a:prstGeom prst="rect">
            <a:avLst/>
          </a:prstGeom>
          <a:solidFill>
            <a:srgbClr val="BFE7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103" name="Google Shape;103;p13"/>
          <p:cNvSpPr/>
          <p:nvPr/>
        </p:nvSpPr>
        <p:spPr>
          <a:xfrm>
            <a:off x="20212" y="24557902"/>
            <a:ext cx="16459203" cy="2919040"/>
          </a:xfrm>
          <a:prstGeom prst="rect">
            <a:avLst/>
          </a:prstGeom>
          <a:solidFill>
            <a:srgbClr val="FFCF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104" name="Google Shape;104;p13"/>
          <p:cNvSpPr/>
          <p:nvPr/>
        </p:nvSpPr>
        <p:spPr>
          <a:xfrm>
            <a:off x="20212" y="27446123"/>
            <a:ext cx="16459203" cy="2919040"/>
          </a:xfrm>
          <a:prstGeom prst="rect">
            <a:avLst/>
          </a:prstGeom>
          <a:solidFill>
            <a:srgbClr val="FBDC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105" name="Google Shape;105;p13"/>
          <p:cNvSpPr/>
          <p:nvPr/>
        </p:nvSpPr>
        <p:spPr>
          <a:xfrm>
            <a:off x="20212" y="29995434"/>
            <a:ext cx="16459203" cy="2919040"/>
          </a:xfrm>
          <a:prstGeom prst="rect">
            <a:avLst/>
          </a:prstGeom>
          <a:solidFill>
            <a:srgbClr val="D6F5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106" name="Google Shape;106;p13"/>
          <p:cNvSpPr/>
          <p:nvPr/>
        </p:nvSpPr>
        <p:spPr>
          <a:xfrm>
            <a:off x="208209" y="6670019"/>
            <a:ext cx="5185062" cy="554000"/>
          </a:xfrm>
          <a:prstGeom prst="rect">
            <a:avLst/>
          </a:prstGeom>
          <a:solidFill>
            <a:srgbClr val="FFFF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99" b="1">
                <a:solidFill>
                  <a:schemeClr val="dk1"/>
                </a:solidFill>
                <a:latin typeface="Times New Roman"/>
                <a:ea typeface="Times New Roman"/>
                <a:cs typeface="Times New Roman"/>
                <a:sym typeface="Times New Roman"/>
              </a:rPr>
              <a:t>MATERIALS AND METHODS</a:t>
            </a:r>
            <a:endParaRPr sz="2799" b="1">
              <a:solidFill>
                <a:schemeClr val="dk1"/>
              </a:solidFill>
              <a:latin typeface="Times New Roman"/>
              <a:ea typeface="Times New Roman"/>
              <a:cs typeface="Times New Roman"/>
              <a:sym typeface="Times New Roman"/>
            </a:endParaRPr>
          </a:p>
        </p:txBody>
      </p:sp>
      <p:sp>
        <p:nvSpPr>
          <p:cNvPr id="107" name="Google Shape;107;p13"/>
          <p:cNvSpPr txBox="1"/>
          <p:nvPr/>
        </p:nvSpPr>
        <p:spPr>
          <a:xfrm>
            <a:off x="208209" y="7427473"/>
            <a:ext cx="9249450" cy="96077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2001" b="1">
              <a:solidFill>
                <a:schemeClr val="dk1"/>
              </a:solidFill>
              <a:latin typeface="Times New Roman"/>
              <a:ea typeface="Times New Roman"/>
              <a:cs typeface="Times New Roman"/>
              <a:sym typeface="Times New Roman"/>
            </a:endParaRPr>
          </a:p>
          <a:p>
            <a:pPr marL="343043" marR="0" lvl="0" indent="-215979" algn="l" rtl="0">
              <a:lnSpc>
                <a:spcPct val="150000"/>
              </a:lnSpc>
              <a:spcBef>
                <a:spcPts val="0"/>
              </a:spcBef>
              <a:spcAft>
                <a:spcPts val="0"/>
              </a:spcAft>
              <a:buClr>
                <a:schemeClr val="dk1"/>
              </a:buClr>
              <a:buSzPts val="2001"/>
              <a:buFont typeface="Noto Sans Symbols"/>
              <a:buNone/>
            </a:pPr>
            <a:endParaRPr sz="2001" b="1">
              <a:solidFill>
                <a:schemeClr val="dk1"/>
              </a:solidFill>
              <a:latin typeface="Times New Roman"/>
              <a:ea typeface="Times New Roman"/>
              <a:cs typeface="Times New Roman"/>
              <a:sym typeface="Times New Roman"/>
            </a:endParaRPr>
          </a:p>
        </p:txBody>
      </p:sp>
      <p:sp>
        <p:nvSpPr>
          <p:cNvPr id="108" name="Google Shape;108;p13"/>
          <p:cNvSpPr/>
          <p:nvPr/>
        </p:nvSpPr>
        <p:spPr>
          <a:xfrm>
            <a:off x="208209" y="14961318"/>
            <a:ext cx="3022889" cy="554000"/>
          </a:xfrm>
          <a:prstGeom prst="rect">
            <a:avLst/>
          </a:prstGeom>
          <a:solidFill>
            <a:srgbClr val="FFFF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99" b="1">
                <a:solidFill>
                  <a:schemeClr val="dk1"/>
                </a:solidFill>
                <a:latin typeface="Times New Roman"/>
                <a:ea typeface="Times New Roman"/>
                <a:cs typeface="Times New Roman"/>
                <a:sym typeface="Times New Roman"/>
              </a:rPr>
              <a:t>BIBLIOGRAPHY</a:t>
            </a:r>
            <a:endParaRPr sz="2799" b="1">
              <a:solidFill>
                <a:schemeClr val="dk1"/>
              </a:solidFill>
              <a:latin typeface="Times New Roman"/>
              <a:ea typeface="Times New Roman"/>
              <a:cs typeface="Times New Roman"/>
              <a:sym typeface="Times New Roman"/>
            </a:endParaRPr>
          </a:p>
        </p:txBody>
      </p:sp>
      <p:sp>
        <p:nvSpPr>
          <p:cNvPr id="109" name="Google Shape;109;p13"/>
          <p:cNvSpPr txBox="1"/>
          <p:nvPr/>
        </p:nvSpPr>
        <p:spPr>
          <a:xfrm>
            <a:off x="238350" y="15510674"/>
            <a:ext cx="16012641" cy="1938952"/>
          </a:xfrm>
          <a:prstGeom prst="rect">
            <a:avLst/>
          </a:prstGeom>
          <a:noFill/>
          <a:ln>
            <a:noFill/>
          </a:ln>
        </p:spPr>
        <p:txBody>
          <a:bodyPr spcFirstLastPara="1" wrap="square" lIns="91425" tIns="45700" rIns="91425" bIns="45700" anchor="t" anchorCtr="0">
            <a:spAutoFit/>
          </a:bodyPr>
          <a:lstStyle/>
          <a:p>
            <a:pPr marL="612000" lvl="0" indent="-374990" algn="just">
              <a:lnSpc>
                <a:spcPct val="150000"/>
              </a:lnSpc>
              <a:buSzPts val="2000"/>
              <a:buFont typeface="Noto Sans Symbols"/>
              <a:buChar char="⮚"/>
            </a:pPr>
            <a:r>
              <a:rPr lang="en-US" sz="2000" b="1" dirty="0">
                <a:solidFill>
                  <a:schemeClr val="tx1"/>
                </a:solidFill>
                <a:latin typeface="Times New Roman" panose="02020603050405020304" pitchFamily="18" charset="0"/>
                <a:cs typeface="Times New Roman" panose="02020603050405020304" pitchFamily="18" charset="0"/>
              </a:rPr>
              <a:t>Patil, S., Jadhav, M. and Patil, P., 2018. Intelligent railway crossing system using IoT and machine learning for real-time accident prevention and safety. In </a:t>
            </a:r>
            <a:r>
              <a:rPr lang="en-US" sz="2000" b="1" i="1" dirty="0">
                <a:solidFill>
                  <a:schemeClr val="tx1"/>
                </a:solidFill>
                <a:latin typeface="Times New Roman" panose="02020603050405020304" pitchFamily="18" charset="0"/>
                <a:cs typeface="Times New Roman" panose="02020603050405020304" pitchFamily="18" charset="0"/>
              </a:rPr>
              <a:t>Smart Innovations in Communication and Computational Sciences</a:t>
            </a:r>
            <a:r>
              <a:rPr lang="en-US" sz="2000" b="1" dirty="0">
                <a:solidFill>
                  <a:schemeClr val="tx1"/>
                </a:solidFill>
                <a:latin typeface="Times New Roman" panose="02020603050405020304" pitchFamily="18" charset="0"/>
                <a:cs typeface="Times New Roman" panose="02020603050405020304" pitchFamily="18" charset="0"/>
              </a:rPr>
              <a:t> (pp. 97–105) with improved reliability.</a:t>
            </a:r>
          </a:p>
          <a:p>
            <a:pPr marL="612000" lvl="0" indent="-374990" algn="just">
              <a:lnSpc>
                <a:spcPct val="150000"/>
              </a:lnSpc>
              <a:buSzPts val="2000"/>
              <a:buFont typeface="Noto Sans Symbols"/>
              <a:buChar char="⮚"/>
            </a:pPr>
            <a:r>
              <a:rPr lang="en-US" sz="2000" b="1" dirty="0">
                <a:solidFill>
                  <a:srgbClr val="000000"/>
                </a:solidFill>
                <a:latin typeface="Times New Roman"/>
                <a:ea typeface="Times New Roman"/>
                <a:cs typeface="Times New Roman"/>
                <a:sym typeface="Times New Roman"/>
              </a:rPr>
              <a:t>Sharma, V., Kumar, A., and Singh, R., 2021. Railway gate automation using sensor-based IoT and CNN model for efficient and secure train crossings. Journal of Intelligent &amp; Fuzzy Systems, 41(3), pp.3561–3569 for minimizing delays and enhancing monitoring, p., 2004.</a:t>
            </a:r>
            <a:endParaRPr lang="en-US" sz="2000" b="1" dirty="0">
              <a:solidFill>
                <a:schemeClr val="dk1"/>
              </a:solidFill>
              <a:latin typeface="Calibri"/>
              <a:ea typeface="Calibri"/>
              <a:cs typeface="Calibri"/>
              <a:sym typeface="Calibri"/>
            </a:endParaRPr>
          </a:p>
        </p:txBody>
      </p:sp>
      <p:sp>
        <p:nvSpPr>
          <p:cNvPr id="110" name="Google Shape;110;p13"/>
          <p:cNvSpPr/>
          <p:nvPr/>
        </p:nvSpPr>
        <p:spPr>
          <a:xfrm>
            <a:off x="208208" y="18913156"/>
            <a:ext cx="3261014" cy="553998"/>
          </a:xfrm>
          <a:prstGeom prst="rect">
            <a:avLst/>
          </a:prstGeom>
          <a:solidFill>
            <a:srgbClr val="FFFF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99" b="1">
                <a:solidFill>
                  <a:schemeClr val="dk1"/>
                </a:solidFill>
                <a:latin typeface="Times New Roman"/>
                <a:ea typeface="Times New Roman"/>
                <a:cs typeface="Times New Roman"/>
                <a:sym typeface="Times New Roman"/>
              </a:rPr>
              <a:t>INTRODUCTION</a:t>
            </a:r>
            <a:endParaRPr sz="2799" b="1">
              <a:solidFill>
                <a:schemeClr val="dk1"/>
              </a:solidFill>
              <a:latin typeface="Times New Roman"/>
              <a:ea typeface="Times New Roman"/>
              <a:cs typeface="Times New Roman"/>
              <a:sym typeface="Times New Roman"/>
            </a:endParaRPr>
          </a:p>
        </p:txBody>
      </p:sp>
      <p:sp>
        <p:nvSpPr>
          <p:cNvPr id="111" name="Google Shape;111;p13"/>
          <p:cNvSpPr/>
          <p:nvPr/>
        </p:nvSpPr>
        <p:spPr>
          <a:xfrm>
            <a:off x="208208" y="24671595"/>
            <a:ext cx="1879890" cy="554000"/>
          </a:xfrm>
          <a:prstGeom prst="rect">
            <a:avLst/>
          </a:prstGeom>
          <a:solidFill>
            <a:srgbClr val="FFFF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99" b="1">
                <a:solidFill>
                  <a:schemeClr val="dk1"/>
                </a:solidFill>
                <a:latin typeface="Times New Roman"/>
                <a:ea typeface="Times New Roman"/>
                <a:cs typeface="Times New Roman"/>
                <a:sym typeface="Times New Roman"/>
              </a:rPr>
              <a:t>RESULTS</a:t>
            </a:r>
            <a:endParaRPr sz="2799" b="1">
              <a:solidFill>
                <a:schemeClr val="dk1"/>
              </a:solidFill>
              <a:latin typeface="Times New Roman"/>
              <a:ea typeface="Times New Roman"/>
              <a:cs typeface="Times New Roman"/>
              <a:sym typeface="Times New Roman"/>
            </a:endParaRPr>
          </a:p>
        </p:txBody>
      </p:sp>
      <p:sp>
        <p:nvSpPr>
          <p:cNvPr id="112" name="Google Shape;112;p13"/>
          <p:cNvSpPr/>
          <p:nvPr/>
        </p:nvSpPr>
        <p:spPr>
          <a:xfrm>
            <a:off x="162487" y="27599268"/>
            <a:ext cx="5908962" cy="554000"/>
          </a:xfrm>
          <a:prstGeom prst="rect">
            <a:avLst/>
          </a:prstGeom>
          <a:solidFill>
            <a:srgbClr val="FFFF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99" b="1">
                <a:solidFill>
                  <a:schemeClr val="dk1"/>
                </a:solidFill>
                <a:latin typeface="Times New Roman"/>
                <a:ea typeface="Times New Roman"/>
                <a:cs typeface="Times New Roman"/>
                <a:sym typeface="Times New Roman"/>
              </a:rPr>
              <a:t>DISCUSSION AND CONCLUSION</a:t>
            </a:r>
            <a:endParaRPr sz="2799" b="1">
              <a:solidFill>
                <a:schemeClr val="dk1"/>
              </a:solidFill>
              <a:latin typeface="Times New Roman"/>
              <a:ea typeface="Times New Roman"/>
              <a:cs typeface="Times New Roman"/>
              <a:sym typeface="Times New Roman"/>
            </a:endParaRPr>
          </a:p>
        </p:txBody>
      </p:sp>
      <p:sp>
        <p:nvSpPr>
          <p:cNvPr id="113" name="Google Shape;113;p13"/>
          <p:cNvSpPr txBox="1"/>
          <p:nvPr/>
        </p:nvSpPr>
        <p:spPr>
          <a:xfrm>
            <a:off x="77595" y="19466814"/>
            <a:ext cx="12469364" cy="1938952"/>
          </a:xfrm>
          <a:prstGeom prst="rect">
            <a:avLst/>
          </a:prstGeom>
          <a:noFill/>
          <a:ln>
            <a:noFill/>
          </a:ln>
        </p:spPr>
        <p:txBody>
          <a:bodyPr spcFirstLastPara="1" wrap="square" lIns="91425" tIns="45700" rIns="91425" bIns="45700" anchor="t" anchorCtr="0">
            <a:spAutoFit/>
          </a:bodyPr>
          <a:lstStyle/>
          <a:p>
            <a:pPr marL="457200" lvl="0" indent="-457200" algn="just">
              <a:lnSpc>
                <a:spcPct val="150000"/>
              </a:lnSpc>
              <a:buClr>
                <a:schemeClr val="dk1"/>
              </a:buClr>
              <a:buSzPts val="2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Importance: Forest fire detection is critical for environmental protection and disaster management,  quick response and minimizing damage to ecosystems and human communities for resource allocations.</a:t>
            </a:r>
          </a:p>
          <a:p>
            <a:pPr marL="457200" lvl="0" indent="-457200" algn="just">
              <a:lnSpc>
                <a:spcPct val="150000"/>
              </a:lnSpc>
              <a:buClr>
                <a:schemeClr val="dk1"/>
              </a:buClr>
              <a:buSzPts val="2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Technology: YOLO and CNN models can accurately detect forest fires from aerial drone images efficiently. </a:t>
            </a:r>
          </a:p>
          <a:p>
            <a:pPr marL="457200" lvl="0" indent="-457200" algn="just">
              <a:lnSpc>
                <a:spcPct val="150000"/>
              </a:lnSpc>
              <a:buClr>
                <a:schemeClr val="dk1"/>
              </a:buClr>
              <a:buSzPts val="2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Real-time aerial monitoring enables early and accurate forest fire detection using deep learning techniques.</a:t>
            </a:r>
            <a:endPar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14" name="Google Shape;114;p13"/>
          <p:cNvSpPr txBox="1"/>
          <p:nvPr/>
        </p:nvSpPr>
        <p:spPr>
          <a:xfrm>
            <a:off x="4236720" y="25300705"/>
            <a:ext cx="11429998" cy="96032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p:txBody>
      </p:sp>
      <p:sp>
        <p:nvSpPr>
          <p:cNvPr id="115" name="Google Shape;115;p13"/>
          <p:cNvSpPr txBox="1"/>
          <p:nvPr/>
        </p:nvSpPr>
        <p:spPr>
          <a:xfrm>
            <a:off x="108996" y="28103199"/>
            <a:ext cx="16187716" cy="1938952"/>
          </a:xfrm>
          <a:prstGeom prst="rect">
            <a:avLst/>
          </a:prstGeom>
          <a:noFill/>
          <a:ln>
            <a:noFill/>
          </a:ln>
        </p:spPr>
        <p:txBody>
          <a:bodyPr spcFirstLastPara="1" wrap="square" lIns="91425" tIns="45700" rIns="91425" bIns="45700" anchor="t" anchorCtr="0">
            <a:spAutoFit/>
          </a:bodyPr>
          <a:lstStyle/>
          <a:p>
            <a:pPr marL="342900" marR="19149" lvl="0" indent="-342900" algn="just">
              <a:lnSpc>
                <a:spcPct val="150000"/>
              </a:lnSpc>
              <a:buClr>
                <a:schemeClr val="dk1"/>
              </a:buClr>
              <a:buSzPts val="2000"/>
              <a:buFont typeface="Noto Sans Symbols"/>
              <a:buChar char="⮚"/>
            </a:pPr>
            <a:r>
              <a:rPr lang="en-US" sz="2000" b="1" dirty="0">
                <a:solidFill>
                  <a:schemeClr val="tx1"/>
                </a:solidFill>
                <a:latin typeface="Times New Roman" panose="02020603050405020304" pitchFamily="18" charset="0"/>
                <a:cs typeface="Times New Roman" panose="02020603050405020304" pitchFamily="18" charset="0"/>
              </a:rPr>
              <a:t>The YOLO and Convolutional Neural Network (CNN) models achieved higher accuracy with more consistent results in detecting forest fires from drone imagery. This demonstrates their superior capability to identify fire patterns to more reliable early warnings to fire.</a:t>
            </a:r>
          </a:p>
          <a:p>
            <a:pPr marL="342900" marR="19149" lvl="0" indent="-342900" algn="just">
              <a:lnSpc>
                <a:spcPct val="150000"/>
              </a:lnSpc>
              <a:buClr>
                <a:schemeClr val="dk1"/>
              </a:buClr>
              <a:buSzPts val="2000"/>
              <a:buFont typeface="Noto Sans Symbols"/>
              <a:buChar char="⮚"/>
            </a:pPr>
            <a:r>
              <a:rPr lang="en-US" sz="2000" b="1" dirty="0">
                <a:solidFill>
                  <a:schemeClr val="dk1"/>
                </a:solidFill>
                <a:latin typeface="Times New Roman"/>
                <a:ea typeface="Times New Roman"/>
                <a:cs typeface="Times New Roman"/>
                <a:sym typeface="Times New Roman"/>
              </a:rPr>
              <a:t>While traditional image processing methods are simpler and faster to implement, their performance declined significantly under varying lighting and weather conditions, as well as with noisy aerial data. This suggests that the combined YOLO and CNN unpredictable forest natures</a:t>
            </a:r>
            <a:endParaRPr sz="2000" b="1" dirty="0">
              <a:solidFill>
                <a:schemeClr val="dk1"/>
              </a:solidFill>
              <a:latin typeface="Times New Roman"/>
              <a:ea typeface="Times New Roman"/>
              <a:cs typeface="Times New Roman"/>
              <a:sym typeface="Times New Roman"/>
            </a:endParaRPr>
          </a:p>
        </p:txBody>
      </p:sp>
      <p:sp>
        <p:nvSpPr>
          <p:cNvPr id="116" name="Google Shape;116;p13"/>
          <p:cNvSpPr/>
          <p:nvPr/>
        </p:nvSpPr>
        <p:spPr>
          <a:xfrm>
            <a:off x="108997" y="21873199"/>
            <a:ext cx="5185062" cy="554000"/>
          </a:xfrm>
          <a:prstGeom prst="rect">
            <a:avLst/>
          </a:prstGeom>
          <a:solidFill>
            <a:srgbClr val="FFFF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99" b="1">
                <a:solidFill>
                  <a:schemeClr val="dk1"/>
                </a:solidFill>
                <a:latin typeface="Times New Roman"/>
                <a:ea typeface="Times New Roman"/>
                <a:cs typeface="Times New Roman"/>
                <a:sym typeface="Times New Roman"/>
              </a:rPr>
              <a:t>MATERIALS AND METHODS</a:t>
            </a:r>
            <a:endParaRPr sz="2799" b="1">
              <a:solidFill>
                <a:schemeClr val="dk1"/>
              </a:solidFill>
              <a:latin typeface="Times New Roman"/>
              <a:ea typeface="Times New Roman"/>
              <a:cs typeface="Times New Roman"/>
              <a:sym typeface="Times New Roman"/>
            </a:endParaRPr>
          </a:p>
        </p:txBody>
      </p:sp>
      <p:sp>
        <p:nvSpPr>
          <p:cNvPr id="117" name="Google Shape;117;p13"/>
          <p:cNvSpPr txBox="1"/>
          <p:nvPr/>
        </p:nvSpPr>
        <p:spPr>
          <a:xfrm>
            <a:off x="208208" y="22560456"/>
            <a:ext cx="15980365" cy="96032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b="1" i="0" u="none" strike="noStrike" cap="none">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p:txBody>
      </p:sp>
      <p:sp>
        <p:nvSpPr>
          <p:cNvPr id="118" name="Google Shape;118;p13"/>
          <p:cNvSpPr/>
          <p:nvPr/>
        </p:nvSpPr>
        <p:spPr>
          <a:xfrm>
            <a:off x="224660" y="30325365"/>
            <a:ext cx="3022889" cy="554000"/>
          </a:xfrm>
          <a:prstGeom prst="rect">
            <a:avLst/>
          </a:prstGeom>
          <a:solidFill>
            <a:srgbClr val="FFFF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99" b="1">
                <a:solidFill>
                  <a:schemeClr val="dk1"/>
                </a:solidFill>
                <a:latin typeface="Times New Roman"/>
                <a:ea typeface="Times New Roman"/>
                <a:cs typeface="Times New Roman"/>
                <a:sym typeface="Times New Roman"/>
              </a:rPr>
              <a:t>BIBLIOGRAPHY</a:t>
            </a:r>
            <a:endParaRPr sz="2799" b="1">
              <a:solidFill>
                <a:schemeClr val="dk1"/>
              </a:solidFill>
              <a:latin typeface="Times New Roman"/>
              <a:ea typeface="Times New Roman"/>
              <a:cs typeface="Times New Roman"/>
              <a:sym typeface="Times New Roman"/>
            </a:endParaRPr>
          </a:p>
        </p:txBody>
      </p:sp>
      <p:sp>
        <p:nvSpPr>
          <p:cNvPr id="119" name="Google Shape;119;p13"/>
          <p:cNvSpPr txBox="1"/>
          <p:nvPr/>
        </p:nvSpPr>
        <p:spPr>
          <a:xfrm>
            <a:off x="-101698" y="30891133"/>
            <a:ext cx="16459202" cy="1938952"/>
          </a:xfrm>
          <a:prstGeom prst="rect">
            <a:avLst/>
          </a:prstGeom>
          <a:noFill/>
          <a:ln>
            <a:noFill/>
          </a:ln>
        </p:spPr>
        <p:txBody>
          <a:bodyPr spcFirstLastPara="1" wrap="square" lIns="91425" tIns="45700" rIns="91425" bIns="45700" anchor="t" anchorCtr="0">
            <a:spAutoFit/>
          </a:bodyPr>
          <a:lstStyle/>
          <a:p>
            <a:pPr marL="612000" lvl="0" indent="-374990" algn="just">
              <a:lnSpc>
                <a:spcPct val="150000"/>
              </a:lnSpc>
              <a:buSzPts val="2000"/>
              <a:buFont typeface="Noto Sans Symbols"/>
              <a:buChar char="⮚"/>
            </a:pPr>
            <a:r>
              <a:rPr lang="en-US" sz="2000" b="1" dirty="0">
                <a:latin typeface="Times New Roman" panose="02020603050405020304" pitchFamily="18" charset="0"/>
                <a:cs typeface="Times New Roman" panose="02020603050405020304" pitchFamily="18" charset="0"/>
              </a:rPr>
              <a:t>Li, X., Zhang, Y., and Wang, J., 2020. Drone-based forest fire detection using deep learning and thermal imaging for early warning and rapid response. In Proceedings of the International Conference on Environmental Monitoring (pp. 112–120) with enhanced accuracy.</a:t>
            </a:r>
          </a:p>
          <a:p>
            <a:pPr marL="612000" lvl="0" indent="-374990" algn="just">
              <a:lnSpc>
                <a:spcPct val="150000"/>
              </a:lnSpc>
              <a:buSzPts val="2000"/>
              <a:buFont typeface="Noto Sans Symbols"/>
              <a:buChar char="⮚"/>
            </a:pPr>
            <a:r>
              <a:rPr lang="en-IN" sz="2000" b="1" dirty="0">
                <a:latin typeface="Times New Roman" panose="02020603050405020304" pitchFamily="18" charset="0"/>
                <a:cs typeface="Times New Roman" panose="02020603050405020304" pitchFamily="18" charset="0"/>
              </a:rPr>
              <a:t>Kumar, S., Gupta, R., and Verma, P., 2022. Real-time forest fire detection system using UAVs and YOLO-CNN model for timely alerts and effective firefighting. Remote Sensing Letters, 13(7), pp. 634–642 for improving detection speed and situational awareness.</a:t>
            </a:r>
            <a:endParaRPr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20" name="Google Shape;120;p13"/>
          <p:cNvSpPr txBox="1"/>
          <p:nvPr/>
        </p:nvSpPr>
        <p:spPr>
          <a:xfrm>
            <a:off x="9643463" y="1470940"/>
            <a:ext cx="6420886" cy="124649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500" b="1" dirty="0">
                <a:solidFill>
                  <a:schemeClr val="lt1"/>
                </a:solidFill>
                <a:latin typeface="Arial"/>
                <a:ea typeface="Arial"/>
                <a:cs typeface="Arial"/>
                <a:sym typeface="Arial"/>
              </a:rPr>
              <a:t>Register No: </a:t>
            </a:r>
            <a:r>
              <a:rPr lang="en-US" sz="2500" i="0" dirty="0">
                <a:solidFill>
                  <a:schemeClr val="lt1"/>
                </a:solidFill>
                <a:latin typeface="Arial"/>
                <a:ea typeface="Arial"/>
                <a:cs typeface="Arial"/>
                <a:sym typeface="Arial"/>
              </a:rPr>
              <a:t>192372005</a:t>
            </a:r>
            <a:endParaRPr sz="2500" b="1" dirty="0">
              <a:solidFill>
                <a:schemeClr val="lt1"/>
              </a:solidFill>
              <a:latin typeface="Arial"/>
              <a:ea typeface="Arial"/>
              <a:cs typeface="Arial"/>
              <a:sym typeface="Arial"/>
            </a:endParaRPr>
          </a:p>
          <a:p>
            <a:pPr marL="0" marR="0" lvl="0" indent="0" algn="r" rtl="0">
              <a:spcBef>
                <a:spcPts val="0"/>
              </a:spcBef>
              <a:spcAft>
                <a:spcPts val="0"/>
              </a:spcAft>
              <a:buNone/>
            </a:pPr>
            <a:r>
              <a:rPr lang="en-US" sz="2500" b="1" dirty="0">
                <a:solidFill>
                  <a:schemeClr val="lt1"/>
                </a:solidFill>
                <a:latin typeface="Arial"/>
                <a:ea typeface="Arial"/>
                <a:cs typeface="Arial"/>
                <a:sym typeface="Arial"/>
              </a:rPr>
              <a:t>Students Name: </a:t>
            </a:r>
            <a:r>
              <a:rPr lang="en-US" sz="2500" b="1" dirty="0">
                <a:solidFill>
                  <a:schemeClr val="lt1"/>
                </a:solidFill>
              </a:rPr>
              <a:t>B. Nageswar</a:t>
            </a:r>
            <a:r>
              <a:rPr lang="en-US" sz="2500" b="1" dirty="0">
                <a:solidFill>
                  <a:schemeClr val="lt1"/>
                </a:solidFill>
                <a:latin typeface="Arial"/>
                <a:ea typeface="Arial"/>
                <a:cs typeface="Arial"/>
                <a:sym typeface="Arial"/>
              </a:rPr>
              <a:t> </a:t>
            </a:r>
            <a:endParaRPr dirty="0"/>
          </a:p>
          <a:p>
            <a:pPr marL="0" marR="0" lvl="0" indent="0" algn="r" rtl="0">
              <a:spcBef>
                <a:spcPts val="0"/>
              </a:spcBef>
              <a:spcAft>
                <a:spcPts val="0"/>
              </a:spcAft>
              <a:buNone/>
            </a:pPr>
            <a:r>
              <a:rPr lang="en-US" sz="2500" b="1" dirty="0">
                <a:solidFill>
                  <a:schemeClr val="lt1"/>
                </a:solidFill>
                <a:latin typeface="Arial"/>
                <a:ea typeface="Arial"/>
                <a:cs typeface="Arial"/>
                <a:sym typeface="Arial"/>
              </a:rPr>
              <a:t>Guided By </a:t>
            </a:r>
            <a:r>
              <a:rPr lang="en-US" sz="2500" i="0" dirty="0">
                <a:solidFill>
                  <a:schemeClr val="lt1"/>
                </a:solidFill>
                <a:latin typeface="Arial"/>
                <a:ea typeface="Arial"/>
                <a:cs typeface="Arial"/>
                <a:sym typeface="Arial"/>
              </a:rPr>
              <a:t>Dr. </a:t>
            </a:r>
            <a:r>
              <a:rPr lang="en-US" sz="2500" dirty="0">
                <a:solidFill>
                  <a:schemeClr val="lt1"/>
                </a:solidFill>
                <a:latin typeface="Arial"/>
                <a:ea typeface="Arial"/>
                <a:cs typeface="Arial"/>
                <a:sym typeface="Arial"/>
              </a:rPr>
              <a:t>S.Magesh  Kumar</a:t>
            </a:r>
            <a:endParaRPr sz="2500" b="1" dirty="0">
              <a:solidFill>
                <a:schemeClr val="lt1"/>
              </a:solidFill>
              <a:latin typeface="Arial"/>
              <a:ea typeface="Arial"/>
              <a:cs typeface="Arial"/>
              <a:sym typeface="Arial"/>
            </a:endParaRPr>
          </a:p>
        </p:txBody>
      </p:sp>
      <p:grpSp>
        <p:nvGrpSpPr>
          <p:cNvPr id="121" name="Google Shape;121;p13"/>
          <p:cNvGrpSpPr/>
          <p:nvPr/>
        </p:nvGrpSpPr>
        <p:grpSpPr>
          <a:xfrm>
            <a:off x="336953" y="7556224"/>
            <a:ext cx="15690275" cy="1317233"/>
            <a:chOff x="6409" y="0"/>
            <a:chExt cx="13113899" cy="1140690"/>
          </a:xfrm>
        </p:grpSpPr>
        <p:sp>
          <p:nvSpPr>
            <p:cNvPr id="122" name="Google Shape;122;p13"/>
            <p:cNvSpPr/>
            <p:nvPr/>
          </p:nvSpPr>
          <p:spPr>
            <a:xfrm>
              <a:off x="6409" y="0"/>
              <a:ext cx="1986954" cy="114069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txBox="1"/>
            <p:nvPr/>
          </p:nvSpPr>
          <p:spPr>
            <a:xfrm>
              <a:off x="39819" y="33410"/>
              <a:ext cx="1920134" cy="107387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dirty="0">
                  <a:solidFill>
                    <a:schemeClr val="lt1"/>
                  </a:solidFill>
                  <a:latin typeface="Calibri"/>
                  <a:ea typeface="Calibri"/>
                  <a:cs typeface="Calibri"/>
                  <a:sym typeface="Calibri"/>
                </a:rPr>
                <a:t>Sensor Data collection and Preprocessing </a:t>
              </a:r>
              <a:endParaRPr sz="2000" dirty="0">
                <a:solidFill>
                  <a:schemeClr val="lt1"/>
                </a:solidFill>
                <a:latin typeface="Calibri"/>
                <a:ea typeface="Calibri"/>
                <a:cs typeface="Calibri"/>
                <a:sym typeface="Calibri"/>
              </a:endParaRPr>
            </a:p>
          </p:txBody>
        </p:sp>
        <p:sp>
          <p:nvSpPr>
            <p:cNvPr id="124" name="Google Shape;124;p13"/>
            <p:cNvSpPr/>
            <p:nvPr/>
          </p:nvSpPr>
          <p:spPr>
            <a:xfrm>
              <a:off x="2192059" y="323962"/>
              <a:ext cx="421234" cy="492764"/>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txBox="1"/>
            <p:nvPr/>
          </p:nvSpPr>
          <p:spPr>
            <a:xfrm>
              <a:off x="2192059" y="422515"/>
              <a:ext cx="294864" cy="295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p:txBody>
        </p:sp>
        <p:sp>
          <p:nvSpPr>
            <p:cNvPr id="126" name="Google Shape;126;p13"/>
            <p:cNvSpPr/>
            <p:nvPr/>
          </p:nvSpPr>
          <p:spPr>
            <a:xfrm>
              <a:off x="2788145" y="0"/>
              <a:ext cx="1986954" cy="114069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p:nvPr/>
          </p:nvSpPr>
          <p:spPr>
            <a:xfrm>
              <a:off x="2821555" y="33410"/>
              <a:ext cx="1920134" cy="107387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Model training </a:t>
              </a:r>
              <a:endParaRPr sz="2000">
                <a:solidFill>
                  <a:schemeClr val="lt1"/>
                </a:solidFill>
                <a:latin typeface="Calibri"/>
                <a:ea typeface="Calibri"/>
                <a:cs typeface="Calibri"/>
                <a:sym typeface="Calibri"/>
              </a:endParaRPr>
            </a:p>
          </p:txBody>
        </p:sp>
        <p:sp>
          <p:nvSpPr>
            <p:cNvPr id="128" name="Google Shape;128;p13"/>
            <p:cNvSpPr/>
            <p:nvPr/>
          </p:nvSpPr>
          <p:spPr>
            <a:xfrm>
              <a:off x="4973795" y="323962"/>
              <a:ext cx="421234" cy="492764"/>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txBox="1"/>
            <p:nvPr/>
          </p:nvSpPr>
          <p:spPr>
            <a:xfrm>
              <a:off x="4973795" y="422515"/>
              <a:ext cx="294864" cy="295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p:txBody>
        </p:sp>
        <p:sp>
          <p:nvSpPr>
            <p:cNvPr id="130" name="Google Shape;130;p13"/>
            <p:cNvSpPr/>
            <p:nvPr/>
          </p:nvSpPr>
          <p:spPr>
            <a:xfrm>
              <a:off x="5569882" y="0"/>
              <a:ext cx="1986954" cy="114069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p:nvPr/>
          </p:nvSpPr>
          <p:spPr>
            <a:xfrm>
              <a:off x="5603292" y="33410"/>
              <a:ext cx="1920134" cy="107387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Model Evaluation </a:t>
              </a:r>
              <a:endParaRPr sz="2000">
                <a:solidFill>
                  <a:schemeClr val="lt1"/>
                </a:solidFill>
                <a:latin typeface="Calibri"/>
                <a:ea typeface="Calibri"/>
                <a:cs typeface="Calibri"/>
                <a:sym typeface="Calibri"/>
              </a:endParaRPr>
            </a:p>
          </p:txBody>
        </p:sp>
        <p:sp>
          <p:nvSpPr>
            <p:cNvPr id="132" name="Google Shape;132;p13"/>
            <p:cNvSpPr/>
            <p:nvPr/>
          </p:nvSpPr>
          <p:spPr>
            <a:xfrm>
              <a:off x="7755532" y="323962"/>
              <a:ext cx="421234" cy="492764"/>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txBox="1"/>
            <p:nvPr/>
          </p:nvSpPr>
          <p:spPr>
            <a:xfrm>
              <a:off x="7755532" y="422515"/>
              <a:ext cx="294864" cy="295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p:txBody>
        </p:sp>
        <p:sp>
          <p:nvSpPr>
            <p:cNvPr id="134" name="Google Shape;134;p13"/>
            <p:cNvSpPr/>
            <p:nvPr/>
          </p:nvSpPr>
          <p:spPr>
            <a:xfrm>
              <a:off x="8351618" y="0"/>
              <a:ext cx="1986954" cy="114069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txBox="1"/>
            <p:nvPr/>
          </p:nvSpPr>
          <p:spPr>
            <a:xfrm>
              <a:off x="8385028" y="33410"/>
              <a:ext cx="1920134" cy="107387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Model Comparison and Optimization</a:t>
              </a:r>
              <a:endParaRPr sz="2000">
                <a:solidFill>
                  <a:schemeClr val="lt1"/>
                </a:solidFill>
                <a:latin typeface="Calibri"/>
                <a:ea typeface="Calibri"/>
                <a:cs typeface="Calibri"/>
                <a:sym typeface="Calibri"/>
              </a:endParaRPr>
            </a:p>
          </p:txBody>
        </p:sp>
        <p:sp>
          <p:nvSpPr>
            <p:cNvPr id="136" name="Google Shape;136;p13"/>
            <p:cNvSpPr/>
            <p:nvPr/>
          </p:nvSpPr>
          <p:spPr>
            <a:xfrm>
              <a:off x="10537268" y="323962"/>
              <a:ext cx="421234" cy="492764"/>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txBox="1"/>
            <p:nvPr/>
          </p:nvSpPr>
          <p:spPr>
            <a:xfrm>
              <a:off x="10537268" y="422515"/>
              <a:ext cx="294864" cy="295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p:txBody>
        </p:sp>
        <p:sp>
          <p:nvSpPr>
            <p:cNvPr id="138" name="Google Shape;138;p13"/>
            <p:cNvSpPr/>
            <p:nvPr/>
          </p:nvSpPr>
          <p:spPr>
            <a:xfrm>
              <a:off x="11133354" y="0"/>
              <a:ext cx="1986954" cy="114069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txBox="1"/>
            <p:nvPr/>
          </p:nvSpPr>
          <p:spPr>
            <a:xfrm>
              <a:off x="11166764" y="33410"/>
              <a:ext cx="1920134" cy="107387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Deployment:</a:t>
              </a:r>
              <a:endParaRPr sz="2000">
                <a:solidFill>
                  <a:schemeClr val="lt1"/>
                </a:solidFill>
                <a:latin typeface="Calibri"/>
                <a:ea typeface="Calibri"/>
                <a:cs typeface="Calibri"/>
                <a:sym typeface="Calibri"/>
              </a:endParaRPr>
            </a:p>
          </p:txBody>
        </p:sp>
      </p:grpSp>
      <p:graphicFrame>
        <p:nvGraphicFramePr>
          <p:cNvPr id="140" name="Google Shape;140;p13"/>
          <p:cNvGraphicFramePr/>
          <p:nvPr>
            <p:extLst>
              <p:ext uri="{D42A27DB-BD31-4B8C-83A1-F6EECF244321}">
                <p14:modId xmlns:p14="http://schemas.microsoft.com/office/powerpoint/2010/main" val="3380047783"/>
              </p:ext>
            </p:extLst>
          </p:nvPr>
        </p:nvGraphicFramePr>
        <p:xfrm>
          <a:off x="4832934" y="25380126"/>
          <a:ext cx="11048205" cy="1883656"/>
        </p:xfrm>
        <a:graphic>
          <a:graphicData uri="http://schemas.openxmlformats.org/drawingml/2006/table">
            <a:tbl>
              <a:tblPr firstRow="1" bandRow="1">
                <a:noFill/>
                <a:tableStyleId>{4BB1DCC4-66BF-4F02-83F5-C2E289E9E645}</a:tableStyleId>
              </a:tblPr>
              <a:tblGrid>
                <a:gridCol w="1841363">
                  <a:extLst>
                    <a:ext uri="{9D8B030D-6E8A-4147-A177-3AD203B41FA5}">
                      <a16:colId xmlns:a16="http://schemas.microsoft.com/office/drawing/2014/main" val="20000"/>
                    </a:ext>
                  </a:extLst>
                </a:gridCol>
                <a:gridCol w="1841363">
                  <a:extLst>
                    <a:ext uri="{9D8B030D-6E8A-4147-A177-3AD203B41FA5}">
                      <a16:colId xmlns:a16="http://schemas.microsoft.com/office/drawing/2014/main" val="20001"/>
                    </a:ext>
                  </a:extLst>
                </a:gridCol>
                <a:gridCol w="1821999">
                  <a:extLst>
                    <a:ext uri="{9D8B030D-6E8A-4147-A177-3AD203B41FA5}">
                      <a16:colId xmlns:a16="http://schemas.microsoft.com/office/drawing/2014/main" val="20002"/>
                    </a:ext>
                  </a:extLst>
                </a:gridCol>
                <a:gridCol w="1860754">
                  <a:extLst>
                    <a:ext uri="{9D8B030D-6E8A-4147-A177-3AD203B41FA5}">
                      <a16:colId xmlns:a16="http://schemas.microsoft.com/office/drawing/2014/main" val="20003"/>
                    </a:ext>
                  </a:extLst>
                </a:gridCol>
                <a:gridCol w="1841363">
                  <a:extLst>
                    <a:ext uri="{9D8B030D-6E8A-4147-A177-3AD203B41FA5}">
                      <a16:colId xmlns:a16="http://schemas.microsoft.com/office/drawing/2014/main" val="20004"/>
                    </a:ext>
                  </a:extLst>
                </a:gridCol>
                <a:gridCol w="1841363">
                  <a:extLst>
                    <a:ext uri="{9D8B030D-6E8A-4147-A177-3AD203B41FA5}">
                      <a16:colId xmlns:a16="http://schemas.microsoft.com/office/drawing/2014/main" val="20005"/>
                    </a:ext>
                  </a:extLst>
                </a:gridCol>
              </a:tblGrid>
              <a:tr h="888310">
                <a:tc>
                  <a:txBody>
                    <a:bodyPr/>
                    <a:lstStyle/>
                    <a:p>
                      <a:pPr marL="0" marR="0" lvl="0" indent="0" algn="ctr" rtl="0">
                        <a:spcBef>
                          <a:spcPts val="0"/>
                        </a:spcBef>
                        <a:spcAft>
                          <a:spcPts val="0"/>
                        </a:spcAft>
                        <a:buNone/>
                      </a:pPr>
                      <a:endParaRPr sz="2190" b="1">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90" b="1">
                          <a:latin typeface="Times New Roman"/>
                          <a:ea typeface="Times New Roman"/>
                          <a:cs typeface="Times New Roman"/>
                          <a:sym typeface="Times New Roman"/>
                        </a:rPr>
                        <a:t>Algorithm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90" b="1" dirty="0">
                          <a:latin typeface="Times New Roman"/>
                          <a:ea typeface="Times New Roman"/>
                          <a:cs typeface="Times New Roman"/>
                          <a:sym typeface="Times New Roman"/>
                        </a:rPr>
                        <a:t>N</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90" b="1" dirty="0">
                          <a:latin typeface="Times New Roman"/>
                          <a:ea typeface="Times New Roman"/>
                          <a:cs typeface="Times New Roman"/>
                          <a:sym typeface="Times New Roman"/>
                        </a:rPr>
                        <a:t>Mean</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90" b="1">
                          <a:latin typeface="Times New Roman"/>
                          <a:ea typeface="Times New Roman"/>
                          <a:cs typeface="Times New Roman"/>
                          <a:sym typeface="Times New Roman"/>
                        </a:rPr>
                        <a:t>Std.deviation</a:t>
                      </a:r>
                      <a:endParaRPr sz="2190" b="1">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90" b="1">
                          <a:latin typeface="Times New Roman"/>
                          <a:ea typeface="Times New Roman"/>
                          <a:cs typeface="Times New Roman"/>
                          <a:sym typeface="Times New Roman"/>
                        </a:rPr>
                        <a:t>Std.error mean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97673">
                <a:tc rowSpan="2">
                  <a:txBody>
                    <a:bodyPr/>
                    <a:lstStyle/>
                    <a:p>
                      <a:pPr marL="0" marR="0" lvl="0" indent="0" algn="ctr" rtl="0">
                        <a:spcBef>
                          <a:spcPts val="0"/>
                        </a:spcBef>
                        <a:spcAft>
                          <a:spcPts val="0"/>
                        </a:spcAft>
                        <a:buNone/>
                      </a:pPr>
                      <a:r>
                        <a:rPr lang="en-US" sz="2190" b="1">
                          <a:latin typeface="Times New Roman"/>
                          <a:ea typeface="Times New Roman"/>
                          <a:cs typeface="Times New Roman"/>
                          <a:sym typeface="Times New Roman"/>
                        </a:rPr>
                        <a:t>Accuracy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90" b="1" dirty="0">
                          <a:latin typeface="Times New Roman"/>
                          <a:ea typeface="Times New Roman"/>
                          <a:cs typeface="Times New Roman"/>
                          <a:sym typeface="Times New Roman"/>
                        </a:rPr>
                        <a:t>YOLO</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90" b="1" dirty="0">
                          <a:latin typeface="Times New Roman"/>
                          <a:ea typeface="Times New Roman"/>
                          <a:cs typeface="Times New Roman"/>
                          <a:sym typeface="Times New Roman"/>
                        </a:rPr>
                        <a:t>10</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90" b="1" dirty="0">
                          <a:latin typeface="Times New Roman"/>
                          <a:ea typeface="Times New Roman"/>
                          <a:cs typeface="Times New Roman"/>
                          <a:sym typeface="Times New Roman"/>
                        </a:rPr>
                        <a:t>93.32</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90" b="1" dirty="0">
                          <a:latin typeface="Times New Roman"/>
                          <a:ea typeface="Times New Roman"/>
                          <a:cs typeface="Times New Roman"/>
                          <a:sym typeface="Times New Roman"/>
                        </a:rPr>
                        <a:t>3.3139</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90" b="1" dirty="0">
                          <a:latin typeface="Times New Roman"/>
                          <a:ea typeface="Times New Roman"/>
                          <a:cs typeface="Times New Roman"/>
                          <a:sym typeface="Times New Roman"/>
                        </a:rPr>
                        <a:t>3.21007</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97673">
                <a:tc vMerge="1">
                  <a:txBody>
                    <a:bodyPr/>
                    <a:lstStyle/>
                    <a:p>
                      <a:endParaRPr lang="en-US"/>
                    </a:p>
                  </a:txBody>
                  <a:tcPr/>
                </a:tc>
                <a:tc>
                  <a:txBody>
                    <a:bodyPr/>
                    <a:lstStyle/>
                    <a:p>
                      <a:pPr marL="0" marR="0" lvl="0" indent="0" algn="ctr" rtl="0">
                        <a:spcBef>
                          <a:spcPts val="0"/>
                        </a:spcBef>
                        <a:spcAft>
                          <a:spcPts val="0"/>
                        </a:spcAft>
                        <a:buNone/>
                      </a:pPr>
                      <a:r>
                        <a:rPr lang="en-US" sz="2190" b="1" dirty="0">
                          <a:latin typeface="Times New Roman"/>
                          <a:ea typeface="Times New Roman"/>
                          <a:cs typeface="Times New Roman"/>
                          <a:sym typeface="Times New Roman"/>
                        </a:rPr>
                        <a:t>CNN</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90" b="1">
                          <a:latin typeface="Times New Roman"/>
                          <a:ea typeface="Times New Roman"/>
                          <a:cs typeface="Times New Roman"/>
                          <a:sym typeface="Times New Roman"/>
                        </a:rPr>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90" b="1" dirty="0">
                          <a:latin typeface="Times New Roman"/>
                          <a:ea typeface="Times New Roman"/>
                          <a:cs typeface="Times New Roman"/>
                          <a:sym typeface="Times New Roman"/>
                        </a:rPr>
                        <a:t>91.32</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90" b="1" dirty="0">
                          <a:latin typeface="Times New Roman"/>
                          <a:ea typeface="Times New Roman"/>
                          <a:cs typeface="Times New Roman"/>
                          <a:sym typeface="Times New Roman"/>
                        </a:rPr>
                        <a:t>3.65476</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190" b="1" dirty="0">
                          <a:latin typeface="Times New Roman"/>
                          <a:ea typeface="Times New Roman"/>
                          <a:cs typeface="Times New Roman"/>
                          <a:sym typeface="Times New Roman"/>
                        </a:rPr>
                        <a:t>2.05310</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43" name="Google Shape;143;p13"/>
          <p:cNvGraphicFramePr/>
          <p:nvPr>
            <p:extLst>
              <p:ext uri="{D42A27DB-BD31-4B8C-83A1-F6EECF244321}">
                <p14:modId xmlns:p14="http://schemas.microsoft.com/office/powerpoint/2010/main" val="1106732250"/>
              </p:ext>
            </p:extLst>
          </p:nvPr>
        </p:nvGraphicFramePr>
        <p:xfrm>
          <a:off x="4741892" y="10185410"/>
          <a:ext cx="11137224" cy="1820258"/>
        </p:xfrm>
        <a:graphic>
          <a:graphicData uri="http://schemas.openxmlformats.org/drawingml/2006/table">
            <a:tbl>
              <a:tblPr firstRow="1" bandRow="1">
                <a:noFill/>
                <a:tableStyleId>{BEABDE9C-EDDD-4F3D-A96E-3C73FB578247}</a:tableStyleId>
              </a:tblPr>
              <a:tblGrid>
                <a:gridCol w="1856204">
                  <a:extLst>
                    <a:ext uri="{9D8B030D-6E8A-4147-A177-3AD203B41FA5}">
                      <a16:colId xmlns:a16="http://schemas.microsoft.com/office/drawing/2014/main" val="20000"/>
                    </a:ext>
                  </a:extLst>
                </a:gridCol>
                <a:gridCol w="1856204">
                  <a:extLst>
                    <a:ext uri="{9D8B030D-6E8A-4147-A177-3AD203B41FA5}">
                      <a16:colId xmlns:a16="http://schemas.microsoft.com/office/drawing/2014/main" val="20001"/>
                    </a:ext>
                  </a:extLst>
                </a:gridCol>
                <a:gridCol w="1856204">
                  <a:extLst>
                    <a:ext uri="{9D8B030D-6E8A-4147-A177-3AD203B41FA5}">
                      <a16:colId xmlns:a16="http://schemas.microsoft.com/office/drawing/2014/main" val="20002"/>
                    </a:ext>
                  </a:extLst>
                </a:gridCol>
                <a:gridCol w="1856204">
                  <a:extLst>
                    <a:ext uri="{9D8B030D-6E8A-4147-A177-3AD203B41FA5}">
                      <a16:colId xmlns:a16="http://schemas.microsoft.com/office/drawing/2014/main" val="20003"/>
                    </a:ext>
                  </a:extLst>
                </a:gridCol>
                <a:gridCol w="1856204">
                  <a:extLst>
                    <a:ext uri="{9D8B030D-6E8A-4147-A177-3AD203B41FA5}">
                      <a16:colId xmlns:a16="http://schemas.microsoft.com/office/drawing/2014/main" val="20004"/>
                    </a:ext>
                  </a:extLst>
                </a:gridCol>
                <a:gridCol w="1856204">
                  <a:extLst>
                    <a:ext uri="{9D8B030D-6E8A-4147-A177-3AD203B41FA5}">
                      <a16:colId xmlns:a16="http://schemas.microsoft.com/office/drawing/2014/main" val="20005"/>
                    </a:ext>
                  </a:extLst>
                </a:gridCol>
              </a:tblGrid>
              <a:tr h="773300">
                <a:tc>
                  <a:txBody>
                    <a:bodyPr/>
                    <a:lstStyle/>
                    <a:p>
                      <a:pPr marL="0" marR="0" lvl="0" indent="0" algn="ctr" rtl="0">
                        <a:spcBef>
                          <a:spcPts val="0"/>
                        </a:spcBef>
                        <a:spcAft>
                          <a:spcPts val="0"/>
                        </a:spcAft>
                        <a:buNone/>
                      </a:pPr>
                      <a:endParaRPr sz="3241" b="1"/>
                    </a:p>
                  </a:txBody>
                  <a:tcPr marL="91450" marR="91450" marT="45725" marB="45725"/>
                </a:tc>
                <a:tc>
                  <a:txBody>
                    <a:bodyPr/>
                    <a:lstStyle/>
                    <a:p>
                      <a:pPr marL="0" marR="0" lvl="0" indent="0" algn="ctr" rtl="0">
                        <a:spcBef>
                          <a:spcPts val="0"/>
                        </a:spcBef>
                        <a:spcAft>
                          <a:spcPts val="0"/>
                        </a:spcAft>
                        <a:buNone/>
                      </a:pPr>
                      <a:r>
                        <a:rPr lang="en-US" sz="2000" b="1" dirty="0"/>
                        <a:t>Algorithm</a:t>
                      </a:r>
                      <a:endParaRPr sz="2000" b="1" dirty="0"/>
                    </a:p>
                  </a:txBody>
                  <a:tcPr marL="91450" marR="91450" marT="45725" marB="45725"/>
                </a:tc>
                <a:tc>
                  <a:txBody>
                    <a:bodyPr/>
                    <a:lstStyle/>
                    <a:p>
                      <a:pPr marL="0" marR="0" lvl="0" indent="0" algn="ctr" rtl="0">
                        <a:spcBef>
                          <a:spcPts val="0"/>
                        </a:spcBef>
                        <a:spcAft>
                          <a:spcPts val="0"/>
                        </a:spcAft>
                        <a:buNone/>
                      </a:pPr>
                      <a:r>
                        <a:rPr lang="en-US" sz="2000" b="1" dirty="0"/>
                        <a:t>N</a:t>
                      </a:r>
                      <a:endParaRPr sz="2000" b="1" dirty="0"/>
                    </a:p>
                  </a:txBody>
                  <a:tcPr marL="91450" marR="91450" marT="45725" marB="45725"/>
                </a:tc>
                <a:tc>
                  <a:txBody>
                    <a:bodyPr/>
                    <a:lstStyle/>
                    <a:p>
                      <a:pPr marL="0" marR="0" lvl="0" indent="0" algn="ctr" rtl="0">
                        <a:spcBef>
                          <a:spcPts val="0"/>
                        </a:spcBef>
                        <a:spcAft>
                          <a:spcPts val="0"/>
                        </a:spcAft>
                        <a:buNone/>
                      </a:pPr>
                      <a:r>
                        <a:rPr lang="en-US" sz="2000" b="1" dirty="0"/>
                        <a:t>Mean</a:t>
                      </a:r>
                      <a:endParaRPr sz="2000" b="1" dirty="0"/>
                    </a:p>
                  </a:txBody>
                  <a:tcPr marL="91450" marR="91450" marT="45725" marB="45725"/>
                </a:tc>
                <a:tc>
                  <a:txBody>
                    <a:bodyPr/>
                    <a:lstStyle/>
                    <a:p>
                      <a:pPr marL="0" marR="0" lvl="0" indent="0" algn="ctr" rtl="0">
                        <a:spcBef>
                          <a:spcPts val="0"/>
                        </a:spcBef>
                        <a:spcAft>
                          <a:spcPts val="0"/>
                        </a:spcAft>
                        <a:buNone/>
                      </a:pPr>
                      <a:r>
                        <a:rPr lang="en-US" sz="2000" b="1"/>
                        <a:t>Std.deviation</a:t>
                      </a:r>
                      <a:endParaRPr sz="2000" b="1"/>
                    </a:p>
                  </a:txBody>
                  <a:tcPr marL="91450" marR="91450" marT="45725" marB="45725"/>
                </a:tc>
                <a:tc>
                  <a:txBody>
                    <a:bodyPr/>
                    <a:lstStyle/>
                    <a:p>
                      <a:pPr marL="0" marR="0" lvl="0" indent="0" algn="ctr" rtl="0">
                        <a:spcBef>
                          <a:spcPts val="0"/>
                        </a:spcBef>
                        <a:spcAft>
                          <a:spcPts val="0"/>
                        </a:spcAft>
                        <a:buNone/>
                      </a:pPr>
                      <a:r>
                        <a:rPr lang="en-US" sz="2000" b="1"/>
                        <a:t>Std.error mean</a:t>
                      </a:r>
                      <a:endParaRPr b="1"/>
                    </a:p>
                  </a:txBody>
                  <a:tcPr marL="91450" marR="91450" marT="45725" marB="45725"/>
                </a:tc>
                <a:extLst>
                  <a:ext uri="{0D108BD9-81ED-4DB2-BD59-A6C34878D82A}">
                    <a16:rowId xmlns:a16="http://schemas.microsoft.com/office/drawing/2014/main" val="10000"/>
                  </a:ext>
                </a:extLst>
              </a:tr>
              <a:tr h="523479">
                <a:tc rowSpan="2">
                  <a:txBody>
                    <a:bodyPr/>
                    <a:lstStyle/>
                    <a:p>
                      <a:pPr marL="0" marR="0" lvl="0" indent="0" algn="ctr" rtl="0">
                        <a:spcBef>
                          <a:spcPts val="0"/>
                        </a:spcBef>
                        <a:spcAft>
                          <a:spcPts val="0"/>
                        </a:spcAft>
                        <a:buNone/>
                      </a:pPr>
                      <a:r>
                        <a:rPr lang="en-US" sz="2000" b="1" dirty="0"/>
                        <a:t>Accuracy</a:t>
                      </a:r>
                      <a:endParaRPr sz="2000" b="1" dirty="0"/>
                    </a:p>
                  </a:txBody>
                  <a:tcPr marL="91450" marR="91450" marT="45725" marB="45725"/>
                </a:tc>
                <a:tc>
                  <a:txBody>
                    <a:bodyPr/>
                    <a:lstStyle/>
                    <a:p>
                      <a:pPr marL="0" marR="0" lvl="0" indent="0" algn="ctr" rtl="0">
                        <a:spcBef>
                          <a:spcPts val="0"/>
                        </a:spcBef>
                        <a:spcAft>
                          <a:spcPts val="0"/>
                        </a:spcAft>
                        <a:buNone/>
                      </a:pPr>
                      <a:r>
                        <a:rPr lang="en-US" sz="2000" b="1" dirty="0"/>
                        <a:t>SVM</a:t>
                      </a:r>
                      <a:endParaRPr sz="2000" b="1" dirty="0"/>
                    </a:p>
                  </a:txBody>
                  <a:tcPr marL="91450" marR="91450" marT="45725" marB="45725"/>
                </a:tc>
                <a:tc>
                  <a:txBody>
                    <a:bodyPr/>
                    <a:lstStyle/>
                    <a:p>
                      <a:pPr marL="0" marR="0" lvl="0" indent="0" algn="ctr" rtl="0">
                        <a:spcBef>
                          <a:spcPts val="0"/>
                        </a:spcBef>
                        <a:spcAft>
                          <a:spcPts val="0"/>
                        </a:spcAft>
                        <a:buNone/>
                      </a:pPr>
                      <a:r>
                        <a:rPr lang="en-US" sz="2000" b="1" dirty="0"/>
                        <a:t>10</a:t>
                      </a:r>
                      <a:endParaRPr sz="2000" b="1" dirty="0"/>
                    </a:p>
                  </a:txBody>
                  <a:tcPr marL="91450" marR="91450" marT="45725" marB="45725"/>
                </a:tc>
                <a:tc>
                  <a:txBody>
                    <a:bodyPr/>
                    <a:lstStyle/>
                    <a:p>
                      <a:pPr marL="0" marR="0" lvl="0" indent="0" algn="ctr" rtl="0">
                        <a:spcBef>
                          <a:spcPts val="0"/>
                        </a:spcBef>
                        <a:spcAft>
                          <a:spcPts val="0"/>
                        </a:spcAft>
                        <a:buNone/>
                      </a:pPr>
                      <a:r>
                        <a:rPr lang="en-US" sz="2000" b="1" dirty="0"/>
                        <a:t>85.40</a:t>
                      </a:r>
                      <a:endParaRPr sz="2000" b="1" dirty="0"/>
                    </a:p>
                  </a:txBody>
                  <a:tcPr marL="91450" marR="91450" marT="45725" marB="45725"/>
                </a:tc>
                <a:tc>
                  <a:txBody>
                    <a:bodyPr/>
                    <a:lstStyle/>
                    <a:p>
                      <a:pPr marL="0" marR="0" lvl="0" indent="0" algn="ctr" rtl="0">
                        <a:spcBef>
                          <a:spcPts val="0"/>
                        </a:spcBef>
                        <a:spcAft>
                          <a:spcPts val="0"/>
                        </a:spcAft>
                        <a:buNone/>
                      </a:pPr>
                      <a:r>
                        <a:rPr lang="en-US" sz="2000" b="1" dirty="0"/>
                        <a:t>94.07</a:t>
                      </a:r>
                      <a:endParaRPr sz="2000" b="1" dirty="0"/>
                    </a:p>
                  </a:txBody>
                  <a:tcPr marL="91450" marR="91450" marT="45725" marB="45725"/>
                </a:tc>
                <a:tc>
                  <a:txBody>
                    <a:bodyPr/>
                    <a:lstStyle/>
                    <a:p>
                      <a:pPr marL="0" marR="0" lvl="0" indent="0" algn="ctr" rtl="0">
                        <a:spcBef>
                          <a:spcPts val="0"/>
                        </a:spcBef>
                        <a:spcAft>
                          <a:spcPts val="0"/>
                        </a:spcAft>
                        <a:buNone/>
                      </a:pPr>
                      <a:r>
                        <a:rPr lang="en-US" sz="2000" b="1" dirty="0"/>
                        <a:t>3.10667</a:t>
                      </a:r>
                      <a:endParaRPr sz="2000" b="1" dirty="0"/>
                    </a:p>
                  </a:txBody>
                  <a:tcPr marL="91450" marR="91450" marT="45725" marB="45725"/>
                </a:tc>
                <a:extLst>
                  <a:ext uri="{0D108BD9-81ED-4DB2-BD59-A6C34878D82A}">
                    <a16:rowId xmlns:a16="http://schemas.microsoft.com/office/drawing/2014/main" val="10001"/>
                  </a:ext>
                </a:extLst>
              </a:tr>
              <a:tr h="523479">
                <a:tc vMerge="1">
                  <a:txBody>
                    <a:bodyPr/>
                    <a:lstStyle/>
                    <a:p>
                      <a:endParaRPr lang="en-US"/>
                    </a:p>
                  </a:txBody>
                  <a:tcPr/>
                </a:tc>
                <a:tc>
                  <a:txBody>
                    <a:bodyPr/>
                    <a:lstStyle/>
                    <a:p>
                      <a:pPr marL="0" marR="0" lvl="0" indent="0" algn="ctr" rtl="0">
                        <a:spcBef>
                          <a:spcPts val="0"/>
                        </a:spcBef>
                        <a:spcAft>
                          <a:spcPts val="0"/>
                        </a:spcAft>
                        <a:buNone/>
                      </a:pPr>
                      <a:r>
                        <a:rPr lang="en-US" sz="2000" b="1" dirty="0"/>
                        <a:t>CNN</a:t>
                      </a:r>
                      <a:endParaRPr sz="2000" b="1" dirty="0"/>
                    </a:p>
                  </a:txBody>
                  <a:tcPr marL="91450" marR="91450" marT="45725" marB="45725"/>
                </a:tc>
                <a:tc>
                  <a:txBody>
                    <a:bodyPr/>
                    <a:lstStyle/>
                    <a:p>
                      <a:pPr marL="0" marR="0" lvl="0" indent="0" algn="ctr" rtl="0">
                        <a:spcBef>
                          <a:spcPts val="0"/>
                        </a:spcBef>
                        <a:spcAft>
                          <a:spcPts val="0"/>
                        </a:spcAft>
                        <a:buNone/>
                      </a:pPr>
                      <a:r>
                        <a:rPr lang="en-US" sz="2000" b="1"/>
                        <a:t>10</a:t>
                      </a:r>
                      <a:endParaRPr sz="2000" b="1"/>
                    </a:p>
                  </a:txBody>
                  <a:tcPr marL="91450" marR="91450" marT="45725" marB="45725"/>
                </a:tc>
                <a:tc>
                  <a:txBody>
                    <a:bodyPr/>
                    <a:lstStyle/>
                    <a:p>
                      <a:pPr marL="0" marR="0" lvl="0" indent="0" algn="ctr" rtl="0">
                        <a:spcBef>
                          <a:spcPts val="0"/>
                        </a:spcBef>
                        <a:spcAft>
                          <a:spcPts val="0"/>
                        </a:spcAft>
                        <a:buNone/>
                      </a:pPr>
                      <a:r>
                        <a:rPr lang="en-US" sz="2000" b="1" dirty="0"/>
                        <a:t>90.42</a:t>
                      </a:r>
                      <a:endParaRPr sz="2000" b="1" dirty="0"/>
                    </a:p>
                  </a:txBody>
                  <a:tcPr marL="91450" marR="91450" marT="45725" marB="45725"/>
                </a:tc>
                <a:tc>
                  <a:txBody>
                    <a:bodyPr/>
                    <a:lstStyle/>
                    <a:p>
                      <a:pPr marL="0" marR="0" lvl="0" indent="0" algn="ctr" rtl="0">
                        <a:spcBef>
                          <a:spcPts val="0"/>
                        </a:spcBef>
                        <a:spcAft>
                          <a:spcPts val="0"/>
                        </a:spcAft>
                        <a:buNone/>
                      </a:pPr>
                      <a:r>
                        <a:rPr lang="en-US" sz="2000" b="1" dirty="0"/>
                        <a:t>99.60</a:t>
                      </a:r>
                      <a:endParaRPr sz="2000" b="1" dirty="0"/>
                    </a:p>
                  </a:txBody>
                  <a:tcPr marL="91450" marR="91450" marT="45725" marB="45725"/>
                </a:tc>
                <a:tc>
                  <a:txBody>
                    <a:bodyPr/>
                    <a:lstStyle/>
                    <a:p>
                      <a:pPr marL="0" marR="0" lvl="0" indent="0" algn="ctr" rtl="0">
                        <a:spcBef>
                          <a:spcPts val="0"/>
                        </a:spcBef>
                        <a:spcAft>
                          <a:spcPts val="0"/>
                        </a:spcAft>
                        <a:buNone/>
                      </a:pPr>
                      <a:r>
                        <a:rPr lang="en-US" sz="2000" b="1" dirty="0"/>
                        <a:t>2.21100</a:t>
                      </a:r>
                      <a:endParaRPr sz="2000" b="1" dirty="0"/>
                    </a:p>
                  </a:txBody>
                  <a:tcPr marL="91450" marR="91450" marT="45725" marB="45725"/>
                </a:tc>
                <a:extLst>
                  <a:ext uri="{0D108BD9-81ED-4DB2-BD59-A6C34878D82A}">
                    <a16:rowId xmlns:a16="http://schemas.microsoft.com/office/drawing/2014/main" val="10002"/>
                  </a:ext>
                </a:extLst>
              </a:tr>
            </a:tbl>
          </a:graphicData>
        </a:graphic>
      </p:graphicFrame>
      <p:grpSp>
        <p:nvGrpSpPr>
          <p:cNvPr id="144" name="Google Shape;144;p13"/>
          <p:cNvGrpSpPr/>
          <p:nvPr/>
        </p:nvGrpSpPr>
        <p:grpSpPr>
          <a:xfrm>
            <a:off x="497292" y="22751394"/>
            <a:ext cx="15691279" cy="1213801"/>
            <a:chOff x="6409" y="0"/>
            <a:chExt cx="13113899" cy="1140690"/>
          </a:xfrm>
        </p:grpSpPr>
        <p:sp>
          <p:nvSpPr>
            <p:cNvPr id="145" name="Google Shape;145;p13"/>
            <p:cNvSpPr/>
            <p:nvPr/>
          </p:nvSpPr>
          <p:spPr>
            <a:xfrm>
              <a:off x="6409" y="0"/>
              <a:ext cx="1986954" cy="114069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txBox="1"/>
            <p:nvPr/>
          </p:nvSpPr>
          <p:spPr>
            <a:xfrm>
              <a:off x="39819" y="33410"/>
              <a:ext cx="1920134" cy="107387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Data collection and Preprocessing </a:t>
              </a:r>
              <a:endParaRPr sz="2000">
                <a:solidFill>
                  <a:schemeClr val="lt1"/>
                </a:solidFill>
                <a:latin typeface="Calibri"/>
                <a:ea typeface="Calibri"/>
                <a:cs typeface="Calibri"/>
                <a:sym typeface="Calibri"/>
              </a:endParaRPr>
            </a:p>
          </p:txBody>
        </p:sp>
        <p:sp>
          <p:nvSpPr>
            <p:cNvPr id="147" name="Google Shape;147;p13"/>
            <p:cNvSpPr/>
            <p:nvPr/>
          </p:nvSpPr>
          <p:spPr>
            <a:xfrm>
              <a:off x="2192059" y="323962"/>
              <a:ext cx="421234" cy="492764"/>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txBox="1"/>
            <p:nvPr/>
          </p:nvSpPr>
          <p:spPr>
            <a:xfrm>
              <a:off x="2192059" y="422515"/>
              <a:ext cx="294864" cy="295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p:txBody>
        </p:sp>
        <p:sp>
          <p:nvSpPr>
            <p:cNvPr id="149" name="Google Shape;149;p13"/>
            <p:cNvSpPr/>
            <p:nvPr/>
          </p:nvSpPr>
          <p:spPr>
            <a:xfrm>
              <a:off x="2788145" y="0"/>
              <a:ext cx="1986954" cy="114069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txBox="1"/>
            <p:nvPr/>
          </p:nvSpPr>
          <p:spPr>
            <a:xfrm>
              <a:off x="2821555" y="33410"/>
              <a:ext cx="1920134" cy="107387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Model training </a:t>
              </a:r>
              <a:endParaRPr sz="2000">
                <a:solidFill>
                  <a:schemeClr val="lt1"/>
                </a:solidFill>
                <a:latin typeface="Calibri"/>
                <a:ea typeface="Calibri"/>
                <a:cs typeface="Calibri"/>
                <a:sym typeface="Calibri"/>
              </a:endParaRPr>
            </a:p>
          </p:txBody>
        </p:sp>
        <p:sp>
          <p:nvSpPr>
            <p:cNvPr id="151" name="Google Shape;151;p13"/>
            <p:cNvSpPr/>
            <p:nvPr/>
          </p:nvSpPr>
          <p:spPr>
            <a:xfrm>
              <a:off x="4973795" y="323962"/>
              <a:ext cx="421234" cy="492764"/>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txBox="1"/>
            <p:nvPr/>
          </p:nvSpPr>
          <p:spPr>
            <a:xfrm>
              <a:off x="4973795" y="422515"/>
              <a:ext cx="294864" cy="295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p:txBody>
        </p:sp>
        <p:sp>
          <p:nvSpPr>
            <p:cNvPr id="153" name="Google Shape;153;p13"/>
            <p:cNvSpPr/>
            <p:nvPr/>
          </p:nvSpPr>
          <p:spPr>
            <a:xfrm>
              <a:off x="5569882" y="0"/>
              <a:ext cx="1986954" cy="114069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txBox="1"/>
            <p:nvPr/>
          </p:nvSpPr>
          <p:spPr>
            <a:xfrm>
              <a:off x="5603292" y="33410"/>
              <a:ext cx="1920134" cy="107387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Model Evaluation </a:t>
              </a:r>
              <a:endParaRPr sz="2000">
                <a:solidFill>
                  <a:schemeClr val="lt1"/>
                </a:solidFill>
                <a:latin typeface="Calibri"/>
                <a:ea typeface="Calibri"/>
                <a:cs typeface="Calibri"/>
                <a:sym typeface="Calibri"/>
              </a:endParaRPr>
            </a:p>
          </p:txBody>
        </p:sp>
        <p:sp>
          <p:nvSpPr>
            <p:cNvPr id="155" name="Google Shape;155;p13"/>
            <p:cNvSpPr/>
            <p:nvPr/>
          </p:nvSpPr>
          <p:spPr>
            <a:xfrm>
              <a:off x="7755532" y="323962"/>
              <a:ext cx="421234" cy="492764"/>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txBox="1"/>
            <p:nvPr/>
          </p:nvSpPr>
          <p:spPr>
            <a:xfrm>
              <a:off x="7755532" y="422515"/>
              <a:ext cx="294864" cy="295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p:txBody>
        </p:sp>
        <p:sp>
          <p:nvSpPr>
            <p:cNvPr id="157" name="Google Shape;157;p13"/>
            <p:cNvSpPr/>
            <p:nvPr/>
          </p:nvSpPr>
          <p:spPr>
            <a:xfrm>
              <a:off x="8351618" y="0"/>
              <a:ext cx="1986954" cy="114069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txBox="1"/>
            <p:nvPr/>
          </p:nvSpPr>
          <p:spPr>
            <a:xfrm>
              <a:off x="8385028" y="33410"/>
              <a:ext cx="1920134" cy="107387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Model Comparison and Optimization</a:t>
              </a:r>
              <a:endParaRPr sz="2000">
                <a:solidFill>
                  <a:schemeClr val="lt1"/>
                </a:solidFill>
                <a:latin typeface="Calibri"/>
                <a:ea typeface="Calibri"/>
                <a:cs typeface="Calibri"/>
                <a:sym typeface="Calibri"/>
              </a:endParaRPr>
            </a:p>
          </p:txBody>
        </p:sp>
        <p:sp>
          <p:nvSpPr>
            <p:cNvPr id="159" name="Google Shape;159;p13"/>
            <p:cNvSpPr/>
            <p:nvPr/>
          </p:nvSpPr>
          <p:spPr>
            <a:xfrm>
              <a:off x="10537268" y="323962"/>
              <a:ext cx="421234" cy="492764"/>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txBox="1"/>
            <p:nvPr/>
          </p:nvSpPr>
          <p:spPr>
            <a:xfrm>
              <a:off x="10537268" y="422515"/>
              <a:ext cx="294864" cy="295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1600">
                <a:solidFill>
                  <a:schemeClr val="lt1"/>
                </a:solidFill>
                <a:latin typeface="Calibri"/>
                <a:ea typeface="Calibri"/>
                <a:cs typeface="Calibri"/>
                <a:sym typeface="Calibri"/>
              </a:endParaRPr>
            </a:p>
          </p:txBody>
        </p:sp>
        <p:sp>
          <p:nvSpPr>
            <p:cNvPr id="161" name="Google Shape;161;p13"/>
            <p:cNvSpPr/>
            <p:nvPr/>
          </p:nvSpPr>
          <p:spPr>
            <a:xfrm>
              <a:off x="11133354" y="0"/>
              <a:ext cx="1986954" cy="114069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txBox="1"/>
            <p:nvPr/>
          </p:nvSpPr>
          <p:spPr>
            <a:xfrm>
              <a:off x="11166764" y="33410"/>
              <a:ext cx="1920134" cy="1073870"/>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Deployment:</a:t>
              </a:r>
              <a:endParaRPr sz="2000">
                <a:solidFill>
                  <a:schemeClr val="lt1"/>
                </a:solidFill>
                <a:latin typeface="Calibri"/>
                <a:ea typeface="Calibri"/>
                <a:cs typeface="Calibri"/>
                <a:sym typeface="Calibri"/>
              </a:endParaRPr>
            </a:p>
          </p:txBody>
        </p:sp>
      </p:grpSp>
      <p:pic>
        <p:nvPicPr>
          <p:cNvPr id="1026" name="Picture 2" descr="Best GSM controlled project ideas on ...">
            <a:extLst>
              <a:ext uri="{FF2B5EF4-FFF2-40B4-BE49-F238E27FC236}">
                <a16:creationId xmlns:a16="http://schemas.microsoft.com/office/drawing/2014/main" id="{246304C2-9D6D-BE0F-FA60-88A1AB8ECB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5531" y="4237891"/>
            <a:ext cx="3431181" cy="17534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AV-based forest fire fighting system ...">
            <a:extLst>
              <a:ext uri="{FF2B5EF4-FFF2-40B4-BE49-F238E27FC236}">
                <a16:creationId xmlns:a16="http://schemas.microsoft.com/office/drawing/2014/main" id="{50557315-A061-A981-FEA5-4492C0000A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4343" y="19662699"/>
            <a:ext cx="3692369" cy="145605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E1E22FA-C5E0-EE95-BD80-6516B7972F6D}"/>
              </a:ext>
            </a:extLst>
          </p:cNvPr>
          <p:cNvSpPr/>
          <p:nvPr/>
        </p:nvSpPr>
        <p:spPr>
          <a:xfrm>
            <a:off x="13102542" y="6134582"/>
            <a:ext cx="2419109" cy="3526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3EF1859B-E010-CF6B-3DC7-AF18A380F3C0}"/>
              </a:ext>
            </a:extLst>
          </p:cNvPr>
          <p:cNvSpPr/>
          <p:nvPr/>
        </p:nvSpPr>
        <p:spPr>
          <a:xfrm>
            <a:off x="12546958" y="5998189"/>
            <a:ext cx="3927457" cy="3244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Fig. 1. Automatic Railway Gate</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477FC36-73DF-3E0B-33DC-DBC9A1C035B3}"/>
              </a:ext>
            </a:extLst>
          </p:cNvPr>
          <p:cNvSpPr/>
          <p:nvPr/>
        </p:nvSpPr>
        <p:spPr>
          <a:xfrm>
            <a:off x="5309298" y="9520204"/>
            <a:ext cx="11048206" cy="6122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latin typeface="Times New Roman" panose="02020603050405020304" pitchFamily="18" charset="0"/>
                <a:cs typeface="Times New Roman" panose="02020603050405020304" pitchFamily="18" charset="0"/>
              </a:rPr>
              <a:t>Table 1. Group Stastical Analysis of Support Vector Machine and Convolutional Neural Network</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792B035-1BAE-CA78-FB73-4D2E7F2D2F5A}"/>
              </a:ext>
            </a:extLst>
          </p:cNvPr>
          <p:cNvSpPr/>
          <p:nvPr/>
        </p:nvSpPr>
        <p:spPr>
          <a:xfrm>
            <a:off x="12865531" y="21124289"/>
            <a:ext cx="3927456" cy="4958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anose="02020603050405020304" pitchFamily="18" charset="0"/>
                <a:cs typeface="Times New Roman" panose="02020603050405020304" pitchFamily="18" charset="0"/>
              </a:rPr>
              <a:t>Fig. 1. Drone Fire Detection</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E60F754-BAD4-1331-5C4E-486D825542F1}"/>
              </a:ext>
            </a:extLst>
          </p:cNvPr>
          <p:cNvSpPr/>
          <p:nvPr/>
        </p:nvSpPr>
        <p:spPr>
          <a:xfrm>
            <a:off x="5037782" y="24838674"/>
            <a:ext cx="10634462" cy="4058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anose="02020603050405020304" pitchFamily="18" charset="0"/>
                <a:cs typeface="Times New Roman" panose="02020603050405020304" pitchFamily="18" charset="0"/>
              </a:rPr>
              <a:t>Table 1. Group Stastical Analysis of You Only Look Once and Convolutional Neural Network</a:t>
            </a:r>
            <a:endParaRPr lang="en-IN" sz="2000"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F3FD4F3-80AB-6F75-8541-4BDB34C3D9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074" y="10139398"/>
            <a:ext cx="3989581" cy="1747694"/>
          </a:xfrm>
          <a:prstGeom prst="rect">
            <a:avLst/>
          </a:prstGeom>
        </p:spPr>
      </p:pic>
      <p:pic>
        <p:nvPicPr>
          <p:cNvPr id="9" name="Picture 8">
            <a:extLst>
              <a:ext uri="{FF2B5EF4-FFF2-40B4-BE49-F238E27FC236}">
                <a16:creationId xmlns:a16="http://schemas.microsoft.com/office/drawing/2014/main" id="{02DFEA3D-B4B4-C483-890F-D13295D039AA}"/>
              </a:ext>
            </a:extLst>
          </p:cNvPr>
          <p:cNvPicPr>
            <a:picLocks noChangeAspect="1"/>
          </p:cNvPicPr>
          <p:nvPr/>
        </p:nvPicPr>
        <p:blipFill>
          <a:blip r:embed="rId7"/>
          <a:stretch>
            <a:fillRect/>
          </a:stretch>
        </p:blipFill>
        <p:spPr>
          <a:xfrm>
            <a:off x="336953" y="25339288"/>
            <a:ext cx="3899726" cy="1883657"/>
          </a:xfrm>
          <a:prstGeom prst="rect">
            <a:avLst/>
          </a:prstGeom>
        </p:spPr>
      </p:pic>
      <p:sp>
        <p:nvSpPr>
          <p:cNvPr id="10" name="Rectangle 9">
            <a:extLst>
              <a:ext uri="{FF2B5EF4-FFF2-40B4-BE49-F238E27FC236}">
                <a16:creationId xmlns:a16="http://schemas.microsoft.com/office/drawing/2014/main" id="{6E47998F-F99D-D7A3-1B53-A85D73606C1E}"/>
              </a:ext>
            </a:extLst>
          </p:cNvPr>
          <p:cNvSpPr/>
          <p:nvPr/>
        </p:nvSpPr>
        <p:spPr>
          <a:xfrm>
            <a:off x="336953" y="11997227"/>
            <a:ext cx="4319212" cy="29834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Fig. 2. Comparison of SVM and CNN</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BABEA88-C39B-C631-B799-0A30E3E7EB6E}"/>
              </a:ext>
            </a:extLst>
          </p:cNvPr>
          <p:cNvSpPr/>
          <p:nvPr/>
        </p:nvSpPr>
        <p:spPr>
          <a:xfrm>
            <a:off x="61067" y="27199930"/>
            <a:ext cx="4655126" cy="4225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anose="02020603050405020304" pitchFamily="18" charset="0"/>
                <a:cs typeface="Times New Roman" panose="02020603050405020304" pitchFamily="18" charset="0"/>
              </a:rPr>
              <a:t>Fig. 2. Comparison of YOLO and CNN</a:t>
            </a:r>
            <a:endParaRPr lang="en-IN"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696</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Noto Sans Symbols</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Nageswar Bellamkonda</dc:creator>
  <cp:lastModifiedBy>BELLAMKONDA NAGESWAR</cp:lastModifiedBy>
  <cp:revision>1</cp:revision>
  <dcterms:modified xsi:type="dcterms:W3CDTF">2025-06-04T05:08:34Z</dcterms:modified>
</cp:coreProperties>
</file>