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1"/>
  </p:sldMasterIdLst>
  <p:notesMasterIdLst>
    <p:notesMasterId r:id="rId3"/>
  </p:notesMasterIdLst>
  <p:sldIdLst>
    <p:sldId id="256" r:id="rId2"/>
  </p:sldIdLst>
  <p:sldSz cx="30275213"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3" autoAdjust="0"/>
  </p:normalViewPr>
  <p:slideViewPr>
    <p:cSldViewPr snapToGrid="0">
      <p:cViewPr>
        <p:scale>
          <a:sx n="25" d="100"/>
          <a:sy n="25" d="100"/>
        </p:scale>
        <p:origin x="1445"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3F4DF-60A0-430A-B405-CC7D7007B9A5}" type="datetimeFigureOut">
              <a:rPr lang="en-AU" smtClean="0"/>
              <a:t>19/01/2023</a:t>
            </a:fld>
            <a:endParaRPr lang="en-AU"/>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E448E-143F-4C14-9B9B-23E16251F71E}" type="slidenum">
              <a:rPr lang="en-AU" smtClean="0"/>
              <a:t>‹#›</a:t>
            </a:fld>
            <a:endParaRPr lang="en-AU"/>
          </a:p>
        </p:txBody>
      </p:sp>
    </p:spTree>
    <p:extLst>
      <p:ext uri="{BB962C8B-B14F-4D97-AF65-F5344CB8AC3E}">
        <p14:creationId xmlns:p14="http://schemas.microsoft.com/office/powerpoint/2010/main" val="444711760"/>
      </p:ext>
    </p:extLst>
  </p:cSld>
  <p:clrMap bg1="lt1" tx1="dk1" bg2="lt2" tx2="dk2" accent1="accent1" accent2="accent2" accent3="accent3" accent4="accent4" accent5="accent5" accent6="accent6" hlink="hlink" folHlink="folHlink"/>
  <p:notesStyle>
    <a:lvl1pPr marL="0" algn="l" defTabSz="3505992" rtl="0" eaLnBrk="1" latinLnBrk="0" hangingPunct="1">
      <a:defRPr sz="4601" kern="1200">
        <a:solidFill>
          <a:schemeClr val="tx1"/>
        </a:solidFill>
        <a:latin typeface="+mn-lt"/>
        <a:ea typeface="+mn-ea"/>
        <a:cs typeface="+mn-cs"/>
      </a:defRPr>
    </a:lvl1pPr>
    <a:lvl2pPr marL="1752996" algn="l" defTabSz="3505992" rtl="0" eaLnBrk="1" latinLnBrk="0" hangingPunct="1">
      <a:defRPr sz="4601" kern="1200">
        <a:solidFill>
          <a:schemeClr val="tx1"/>
        </a:solidFill>
        <a:latin typeface="+mn-lt"/>
        <a:ea typeface="+mn-ea"/>
        <a:cs typeface="+mn-cs"/>
      </a:defRPr>
    </a:lvl2pPr>
    <a:lvl3pPr marL="3505992" algn="l" defTabSz="3505992" rtl="0" eaLnBrk="1" latinLnBrk="0" hangingPunct="1">
      <a:defRPr sz="4601" kern="1200">
        <a:solidFill>
          <a:schemeClr val="tx1"/>
        </a:solidFill>
        <a:latin typeface="+mn-lt"/>
        <a:ea typeface="+mn-ea"/>
        <a:cs typeface="+mn-cs"/>
      </a:defRPr>
    </a:lvl3pPr>
    <a:lvl4pPr marL="5258989" algn="l" defTabSz="3505992" rtl="0" eaLnBrk="1" latinLnBrk="0" hangingPunct="1">
      <a:defRPr sz="4601" kern="1200">
        <a:solidFill>
          <a:schemeClr val="tx1"/>
        </a:solidFill>
        <a:latin typeface="+mn-lt"/>
        <a:ea typeface="+mn-ea"/>
        <a:cs typeface="+mn-cs"/>
      </a:defRPr>
    </a:lvl4pPr>
    <a:lvl5pPr marL="7011985" algn="l" defTabSz="3505992" rtl="0" eaLnBrk="1" latinLnBrk="0" hangingPunct="1">
      <a:defRPr sz="4601" kern="1200">
        <a:solidFill>
          <a:schemeClr val="tx1"/>
        </a:solidFill>
        <a:latin typeface="+mn-lt"/>
        <a:ea typeface="+mn-ea"/>
        <a:cs typeface="+mn-cs"/>
      </a:defRPr>
    </a:lvl5pPr>
    <a:lvl6pPr marL="8764981" algn="l" defTabSz="3505992" rtl="0" eaLnBrk="1" latinLnBrk="0" hangingPunct="1">
      <a:defRPr sz="4601" kern="1200">
        <a:solidFill>
          <a:schemeClr val="tx1"/>
        </a:solidFill>
        <a:latin typeface="+mn-lt"/>
        <a:ea typeface="+mn-ea"/>
        <a:cs typeface="+mn-cs"/>
      </a:defRPr>
    </a:lvl6pPr>
    <a:lvl7pPr marL="10517977" algn="l" defTabSz="3505992" rtl="0" eaLnBrk="1" latinLnBrk="0" hangingPunct="1">
      <a:defRPr sz="4601" kern="1200">
        <a:solidFill>
          <a:schemeClr val="tx1"/>
        </a:solidFill>
        <a:latin typeface="+mn-lt"/>
        <a:ea typeface="+mn-ea"/>
        <a:cs typeface="+mn-cs"/>
      </a:defRPr>
    </a:lvl7pPr>
    <a:lvl8pPr marL="12270974" algn="l" defTabSz="3505992" rtl="0" eaLnBrk="1" latinLnBrk="0" hangingPunct="1">
      <a:defRPr sz="4601" kern="1200">
        <a:solidFill>
          <a:schemeClr val="tx1"/>
        </a:solidFill>
        <a:latin typeface="+mn-lt"/>
        <a:ea typeface="+mn-ea"/>
        <a:cs typeface="+mn-cs"/>
      </a:defRPr>
    </a:lvl8pPr>
    <a:lvl9pPr marL="14023970" algn="l" defTabSz="3505992" rtl="0" eaLnBrk="1" latinLnBrk="0" hangingPunct="1">
      <a:defRPr sz="46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AU" sz="4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1FE448E-143F-4C14-9B9B-23E16251F71E}" type="slidenum">
              <a:rPr lang="en-AU" smtClean="0"/>
              <a:t>1</a:t>
            </a:fld>
            <a:endParaRPr lang="en-AU"/>
          </a:p>
        </p:txBody>
      </p:sp>
    </p:spTree>
    <p:extLst>
      <p:ext uri="{BB962C8B-B14F-4D97-AF65-F5344CB8AC3E}">
        <p14:creationId xmlns:p14="http://schemas.microsoft.com/office/powerpoint/2010/main" val="292508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30275213" cy="4276725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3247707" y="7951198"/>
            <a:ext cx="23779806" cy="2686485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3602751" y="8638985"/>
            <a:ext cx="23069712" cy="25489281"/>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12564214" y="7905705"/>
            <a:ext cx="5146786" cy="39916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12866966" y="7905711"/>
            <a:ext cx="4541282" cy="342138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878038" y="13041348"/>
            <a:ext cx="22519143" cy="16156517"/>
          </a:xfrm>
        </p:spPr>
        <p:txBody>
          <a:bodyPr tIns="45720" bIns="45720" anchor="ctr">
            <a:noAutofit/>
          </a:bodyPr>
          <a:lstStyle>
            <a:lvl1pPr algn="ctr">
              <a:lnSpc>
                <a:spcPct val="83000"/>
              </a:lnSpc>
              <a:defRPr lang="en-US" sz="20528" b="0" kern="1200" cap="all" spc="-331"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3879012" y="29197859"/>
            <a:ext cx="22524758" cy="3136265"/>
          </a:xfrm>
        </p:spPr>
        <p:txBody>
          <a:bodyPr>
            <a:normAutofit/>
          </a:bodyPr>
          <a:lstStyle>
            <a:lvl1pPr marL="0" indent="0" algn="ctr">
              <a:spcBef>
                <a:spcPts val="0"/>
              </a:spcBef>
              <a:buNone/>
              <a:defRPr sz="4635" spc="265" baseline="0">
                <a:solidFill>
                  <a:schemeClr val="tx1"/>
                </a:solidFill>
              </a:defRPr>
            </a:lvl1pPr>
            <a:lvl2pPr marL="1513743" indent="0" algn="ctr">
              <a:buNone/>
              <a:defRPr sz="4635"/>
            </a:lvl2pPr>
            <a:lvl3pPr marL="3027487" indent="0" algn="ctr">
              <a:buNone/>
              <a:defRPr sz="4635"/>
            </a:lvl3pPr>
            <a:lvl4pPr marL="4541230" indent="0" algn="ctr">
              <a:buNone/>
              <a:defRPr sz="4635"/>
            </a:lvl4pPr>
            <a:lvl5pPr marL="6054974" indent="0" algn="ctr">
              <a:buNone/>
              <a:defRPr sz="4635"/>
            </a:lvl5pPr>
            <a:lvl6pPr marL="7568717" indent="0" algn="ctr">
              <a:buNone/>
              <a:defRPr sz="4635"/>
            </a:lvl6pPr>
            <a:lvl7pPr marL="9082461" indent="0" algn="ctr">
              <a:buNone/>
              <a:defRPr sz="4635"/>
            </a:lvl7pPr>
            <a:lvl8pPr marL="10596204" indent="0" algn="ctr">
              <a:buNone/>
              <a:defRPr sz="4635"/>
            </a:lvl8pPr>
            <a:lvl9pPr marL="12109948" indent="0" algn="ctr">
              <a:buNone/>
              <a:defRPr sz="4635"/>
            </a:lvl9pPr>
          </a:lstStyle>
          <a:p>
            <a:r>
              <a:rPr lang="en-US"/>
              <a:t>Click to edit Master subtitle style</a:t>
            </a:r>
            <a:endParaRPr lang="en-US" dirty="0"/>
          </a:p>
        </p:txBody>
      </p:sp>
      <p:sp>
        <p:nvSpPr>
          <p:cNvPr id="20" name="Date Placeholder 19"/>
          <p:cNvSpPr>
            <a:spLocks noGrp="1"/>
          </p:cNvSpPr>
          <p:nvPr>
            <p:ph type="dt" sz="half" idx="10"/>
          </p:nvPr>
        </p:nvSpPr>
        <p:spPr>
          <a:xfrm>
            <a:off x="13018342" y="8276492"/>
            <a:ext cx="4238530" cy="2851150"/>
          </a:xfrm>
        </p:spPr>
        <p:txBody>
          <a:bodyPr/>
          <a:lstStyle>
            <a:lvl1pPr algn="ctr">
              <a:defRPr sz="3642" spc="0" baseline="0">
                <a:solidFill>
                  <a:schemeClr val="tx1"/>
                </a:solidFill>
                <a:latin typeface="+mn-lt"/>
              </a:defRPr>
            </a:lvl1pPr>
          </a:lstStyle>
          <a:p>
            <a:fld id="{03CB1894-5A46-498C-9C1E-FCCDF147727E}" type="datetimeFigureOut">
              <a:rPr lang="en-AU" smtClean="0"/>
              <a:t>19/01/2023</a:t>
            </a:fld>
            <a:endParaRPr lang="en-AU"/>
          </a:p>
        </p:txBody>
      </p:sp>
      <p:sp>
        <p:nvSpPr>
          <p:cNvPr id="21" name="Footer Placeholder 20"/>
          <p:cNvSpPr>
            <a:spLocks noGrp="1"/>
          </p:cNvSpPr>
          <p:nvPr>
            <p:ph type="ftr" sz="quarter" idx="11"/>
          </p:nvPr>
        </p:nvSpPr>
        <p:spPr>
          <a:xfrm>
            <a:off x="3658376" y="32496749"/>
            <a:ext cx="14664556" cy="1425575"/>
          </a:xfrm>
        </p:spPr>
        <p:txBody>
          <a:bodyPr/>
          <a:lstStyle>
            <a:lvl1pPr algn="l">
              <a:defRPr sz="2980">
                <a:solidFill>
                  <a:schemeClr val="tx1">
                    <a:lumMod val="75000"/>
                    <a:lumOff val="25000"/>
                  </a:schemeClr>
                </a:solidFill>
              </a:defRPr>
            </a:lvl1pPr>
          </a:lstStyle>
          <a:p>
            <a:endParaRPr lang="en-AU"/>
          </a:p>
        </p:txBody>
      </p:sp>
      <p:sp>
        <p:nvSpPr>
          <p:cNvPr id="22" name="Slide Number Placeholder 21"/>
          <p:cNvSpPr>
            <a:spLocks noGrp="1"/>
          </p:cNvSpPr>
          <p:nvPr>
            <p:ph type="sldNum" sz="quarter" idx="12"/>
          </p:nvPr>
        </p:nvSpPr>
        <p:spPr>
          <a:xfrm>
            <a:off x="21372733" y="32503110"/>
            <a:ext cx="5244230" cy="1425575"/>
          </a:xfrm>
        </p:spPr>
        <p:txBody>
          <a:bodyPr/>
          <a:lstStyle>
            <a:lvl1pPr>
              <a:defRPr>
                <a:solidFill>
                  <a:schemeClr val="tx1">
                    <a:lumMod val="75000"/>
                    <a:lumOff val="25000"/>
                  </a:schemeClr>
                </a:solidFill>
              </a:defRPr>
            </a:lvl1pPr>
          </a:lstStyle>
          <a:p>
            <a:fld id="{8AF2E73A-7784-407E-9370-D9C3AE513C23}" type="slidenum">
              <a:rPr lang="en-AU" smtClean="0"/>
              <a:t>‹#›</a:t>
            </a:fld>
            <a:endParaRPr lang="en-AU"/>
          </a:p>
        </p:txBody>
      </p:sp>
    </p:spTree>
    <p:extLst>
      <p:ext uri="{BB962C8B-B14F-4D97-AF65-F5344CB8AC3E}">
        <p14:creationId xmlns:p14="http://schemas.microsoft.com/office/powerpoint/2010/main" val="2211712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B1894-5A46-498C-9C1E-FCCDF147727E}" type="datetimeFigureOut">
              <a:rPr lang="en-AU" smtClean="0"/>
              <a:t>19/01/2023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AF2E73A-7784-407E-9370-D9C3AE513C23}" type="slidenum">
              <a:rPr lang="en-AU" smtClean="0"/>
              <a:t>‹#›</a:t>
            </a:fld>
            <a:endParaRPr lang="en-AU"/>
          </a:p>
        </p:txBody>
      </p:sp>
    </p:spTree>
    <p:extLst>
      <p:ext uri="{BB962C8B-B14F-4D97-AF65-F5344CB8AC3E}">
        <p14:creationId xmlns:p14="http://schemas.microsoft.com/office/powerpoint/2010/main" val="208262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27969" y="4751917"/>
            <a:ext cx="5865823" cy="327882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1" y="4751917"/>
            <a:ext cx="20057329" cy="327882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B1894-5A46-498C-9C1E-FCCDF147727E}" type="datetimeFigureOut">
              <a:rPr lang="en-AU" smtClean="0"/>
              <a:t>19/01/2023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AF2E73A-7784-407E-9370-D9C3AE513C23}" type="slidenum">
              <a:rPr lang="en-AU" smtClean="0"/>
              <a:t>‹#›</a:t>
            </a:fld>
            <a:endParaRPr lang="en-AU"/>
          </a:p>
        </p:txBody>
      </p:sp>
    </p:spTree>
    <p:extLst>
      <p:ext uri="{BB962C8B-B14F-4D97-AF65-F5344CB8AC3E}">
        <p14:creationId xmlns:p14="http://schemas.microsoft.com/office/powerpoint/2010/main" val="347070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B1894-5A46-498C-9C1E-FCCDF147727E}" type="datetimeFigureOut">
              <a:rPr lang="en-AU" smtClean="0"/>
              <a:t>19/01/2023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AF2E73A-7784-407E-9370-D9C3AE513C23}" type="slidenum">
              <a:rPr lang="en-AU" smtClean="0"/>
              <a:t>‹#›</a:t>
            </a:fld>
            <a:endParaRPr lang="en-AU"/>
          </a:p>
        </p:txBody>
      </p:sp>
    </p:spTree>
    <p:extLst>
      <p:ext uri="{BB962C8B-B14F-4D97-AF65-F5344CB8AC3E}">
        <p14:creationId xmlns:p14="http://schemas.microsoft.com/office/powerpoint/2010/main" val="98006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30275213" cy="4276725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3247707" y="7951198"/>
            <a:ext cx="23779806" cy="2686485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3602751" y="8638985"/>
            <a:ext cx="23069712" cy="25489281"/>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12564214" y="7905705"/>
            <a:ext cx="5146786" cy="39916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12866966" y="7905711"/>
            <a:ext cx="4541282" cy="342138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82793" y="13060344"/>
            <a:ext cx="22524758" cy="16137509"/>
          </a:xfrm>
        </p:spPr>
        <p:txBody>
          <a:bodyPr anchor="ctr">
            <a:noAutofit/>
          </a:bodyPr>
          <a:lstStyle>
            <a:lvl1pPr algn="ctr">
              <a:lnSpc>
                <a:spcPct val="83000"/>
              </a:lnSpc>
              <a:defRPr lang="en-US" sz="20528" kern="1200" cap="all" spc="-331"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3882796" y="29197859"/>
            <a:ext cx="22524758" cy="3136265"/>
          </a:xfrm>
        </p:spPr>
        <p:txBody>
          <a:bodyPr anchor="t">
            <a:normAutofit/>
          </a:bodyPr>
          <a:lstStyle>
            <a:lvl1pPr marL="0" indent="0" algn="ctr">
              <a:buNone/>
              <a:defRPr sz="4635">
                <a:solidFill>
                  <a:schemeClr val="tx1"/>
                </a:solidFill>
                <a:effectLst/>
              </a:defRPr>
            </a:lvl1pPr>
            <a:lvl2pPr marL="1513743" indent="0">
              <a:buNone/>
              <a:defRPr sz="4635">
                <a:solidFill>
                  <a:schemeClr val="tx1">
                    <a:tint val="75000"/>
                  </a:schemeClr>
                </a:solidFill>
              </a:defRPr>
            </a:lvl2pPr>
            <a:lvl3pPr marL="3027487" indent="0">
              <a:buNone/>
              <a:defRPr sz="4635">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3018342" y="8268335"/>
            <a:ext cx="4238530" cy="2851150"/>
          </a:xfrm>
        </p:spPr>
        <p:txBody>
          <a:bodyPr/>
          <a:lstStyle>
            <a:lvl1pPr algn="ctr">
              <a:defRPr lang="en-US" sz="3642" kern="1200" spc="0" baseline="0">
                <a:solidFill>
                  <a:schemeClr val="tx1"/>
                </a:solidFill>
                <a:latin typeface="+mn-lt"/>
                <a:ea typeface="+mn-ea"/>
                <a:cs typeface="+mn-cs"/>
              </a:defRPr>
            </a:lvl1pPr>
          </a:lstStyle>
          <a:p>
            <a:fld id="{03CB1894-5A46-498C-9C1E-FCCDF147727E}" type="datetimeFigureOut">
              <a:rPr lang="en-AU" smtClean="0"/>
              <a:t>19/01/2023</a:t>
            </a:fld>
            <a:endParaRPr lang="en-AU"/>
          </a:p>
        </p:txBody>
      </p:sp>
      <p:sp>
        <p:nvSpPr>
          <p:cNvPr id="5" name="Footer Placeholder 4"/>
          <p:cNvSpPr>
            <a:spLocks noGrp="1"/>
          </p:cNvSpPr>
          <p:nvPr>
            <p:ph type="ftr" sz="quarter" idx="11"/>
          </p:nvPr>
        </p:nvSpPr>
        <p:spPr>
          <a:xfrm>
            <a:off x="3657523" y="32496749"/>
            <a:ext cx="14668341" cy="1425575"/>
          </a:xfrm>
        </p:spPr>
        <p:txBody>
          <a:bodyPr/>
          <a:lstStyle>
            <a:lvl1pPr algn="l">
              <a:defRPr/>
            </a:lvl1pPr>
          </a:lstStyle>
          <a:p>
            <a:endParaRPr lang="en-AU"/>
          </a:p>
        </p:txBody>
      </p:sp>
      <p:sp>
        <p:nvSpPr>
          <p:cNvPr id="6" name="Slide Number Placeholder 5"/>
          <p:cNvSpPr>
            <a:spLocks noGrp="1"/>
          </p:cNvSpPr>
          <p:nvPr>
            <p:ph type="sldNum" sz="quarter" idx="12"/>
          </p:nvPr>
        </p:nvSpPr>
        <p:spPr>
          <a:xfrm>
            <a:off x="21366731" y="32496749"/>
            <a:ext cx="5245181" cy="1425575"/>
          </a:xfrm>
        </p:spPr>
        <p:txBody>
          <a:bodyPr/>
          <a:lstStyle/>
          <a:p>
            <a:fld id="{8AF2E73A-7784-407E-9370-D9C3AE513C23}" type="slidenum">
              <a:rPr lang="en-AU" smtClean="0"/>
              <a:t>‹#›</a:t>
            </a:fld>
            <a:endParaRPr lang="en-AU"/>
          </a:p>
        </p:txBody>
      </p:sp>
    </p:spTree>
    <p:extLst>
      <p:ext uri="{BB962C8B-B14F-4D97-AF65-F5344CB8AC3E}">
        <p14:creationId xmlns:p14="http://schemas.microsoft.com/office/powerpoint/2010/main" val="298725562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22017" y="13115290"/>
            <a:ext cx="12110085" cy="24519890"/>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743111" y="13115290"/>
            <a:ext cx="12110085" cy="24519890"/>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CB1894-5A46-498C-9C1E-FCCDF147727E}" type="datetimeFigureOut">
              <a:rPr lang="en-AU" smtClean="0"/>
              <a:t>19/01/2023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AF2E73A-7784-407E-9370-D9C3AE513C23}" type="slidenum">
              <a:rPr lang="en-AU" smtClean="0"/>
              <a:t>‹#›</a:t>
            </a:fld>
            <a:endParaRPr lang="en-AU"/>
          </a:p>
        </p:txBody>
      </p:sp>
    </p:spTree>
    <p:extLst>
      <p:ext uri="{BB962C8B-B14F-4D97-AF65-F5344CB8AC3E}">
        <p14:creationId xmlns:p14="http://schemas.microsoft.com/office/powerpoint/2010/main" val="103031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422017" y="12935777"/>
            <a:ext cx="12110085" cy="3991610"/>
          </a:xfrm>
        </p:spPr>
        <p:txBody>
          <a:bodyPr anchor="ctr">
            <a:normAutofit/>
          </a:bodyPr>
          <a:lstStyle>
            <a:lvl1pPr marL="0" indent="0" algn="ctr">
              <a:spcBef>
                <a:spcPts val="0"/>
              </a:spcBef>
              <a:buNone/>
              <a:defRPr sz="6291" b="0">
                <a:solidFill>
                  <a:schemeClr val="tx2"/>
                </a:solidFill>
                <a:latin typeface="+mn-lt"/>
              </a:defRPr>
            </a:lvl1pPr>
            <a:lvl2pPr marL="1513743" indent="0">
              <a:buNone/>
              <a:defRPr sz="6291"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422017" y="17186086"/>
            <a:ext cx="12110085" cy="19958050"/>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743111" y="12935777"/>
            <a:ext cx="12110085" cy="3991610"/>
          </a:xfrm>
        </p:spPr>
        <p:txBody>
          <a:bodyPr anchor="ctr">
            <a:normAutofit/>
          </a:bodyPr>
          <a:lstStyle>
            <a:lvl1pPr marL="0" indent="0" algn="ctr">
              <a:spcBef>
                <a:spcPts val="0"/>
              </a:spcBef>
              <a:buNone/>
              <a:defRPr sz="6291" b="0">
                <a:solidFill>
                  <a:schemeClr val="tx2"/>
                </a:solidFill>
              </a:defRPr>
            </a:lvl1pPr>
            <a:lvl2pPr marL="1513743" indent="0">
              <a:buNone/>
              <a:defRPr sz="6291"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743111" y="17190345"/>
            <a:ext cx="12110085" cy="19958050"/>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B1894-5A46-498C-9C1E-FCCDF147727E}" type="datetimeFigureOut">
              <a:rPr lang="en-AU" smtClean="0"/>
              <a:t>19/01/2023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AF2E73A-7784-407E-9370-D9C3AE513C23}" type="slidenum">
              <a:rPr lang="en-AU" smtClean="0"/>
              <a:t>‹#›</a:t>
            </a:fld>
            <a:endParaRPr lang="en-AU"/>
          </a:p>
        </p:txBody>
      </p:sp>
    </p:spTree>
    <p:extLst>
      <p:ext uri="{BB962C8B-B14F-4D97-AF65-F5344CB8AC3E}">
        <p14:creationId xmlns:p14="http://schemas.microsoft.com/office/powerpoint/2010/main" val="159569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B1894-5A46-498C-9C1E-FCCDF147727E}" type="datetimeFigureOut">
              <a:rPr lang="en-AU" smtClean="0"/>
              <a:t>19/01/2023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AF2E73A-7784-407E-9370-D9C3AE513C23}" type="slidenum">
              <a:rPr lang="en-AU" smtClean="0"/>
              <a:t>‹#›</a:t>
            </a:fld>
            <a:endParaRPr lang="en-AU"/>
          </a:p>
        </p:txBody>
      </p:sp>
    </p:spTree>
    <p:extLst>
      <p:ext uri="{BB962C8B-B14F-4D97-AF65-F5344CB8AC3E}">
        <p14:creationId xmlns:p14="http://schemas.microsoft.com/office/powerpoint/2010/main" val="290080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B1894-5A46-498C-9C1E-FCCDF147727E}" type="datetimeFigureOut">
              <a:rPr lang="en-AU" smtClean="0"/>
              <a:t>19/01/2023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AF2E73A-7784-407E-9370-D9C3AE513C23}" type="slidenum">
              <a:rPr lang="en-AU" smtClean="0"/>
              <a:t>‹#›</a:t>
            </a:fld>
            <a:endParaRPr lang="en-AU"/>
          </a:p>
        </p:txBody>
      </p:sp>
    </p:spTree>
    <p:extLst>
      <p:ext uri="{BB962C8B-B14F-4D97-AF65-F5344CB8AC3E}">
        <p14:creationId xmlns:p14="http://schemas.microsoft.com/office/powerpoint/2010/main" val="70997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609699" y="1083437"/>
            <a:ext cx="21185080" cy="406003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22399453" y="1083437"/>
            <a:ext cx="7266051" cy="406003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3084851" y="3787764"/>
            <a:ext cx="6036121" cy="10264140"/>
          </a:xfrm>
        </p:spPr>
        <p:txBody>
          <a:bodyPr anchor="b">
            <a:normAutofit/>
          </a:bodyPr>
          <a:lstStyle>
            <a:lvl1pPr algn="l" defTabSz="3027487" rtl="0" eaLnBrk="1" latinLnBrk="0" hangingPunct="1">
              <a:lnSpc>
                <a:spcPct val="90000"/>
              </a:lnSpc>
              <a:spcBef>
                <a:spcPct val="0"/>
              </a:spcBef>
              <a:buNone/>
              <a:defRPr lang="en-US" sz="7946"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2214938" y="5657045"/>
            <a:ext cx="17974603" cy="31453161"/>
          </a:xfrm>
        </p:spPr>
        <p:txBody>
          <a:bodyPr/>
          <a:lstStyle>
            <a:lvl1pPr>
              <a:defRPr sz="5960"/>
            </a:lvl1pPr>
            <a:lvl2pPr>
              <a:defRPr sz="5297"/>
            </a:lvl2pPr>
            <a:lvl3pPr>
              <a:defRPr sz="4635"/>
            </a:lvl3pPr>
            <a:lvl4pPr>
              <a:defRPr sz="4635"/>
            </a:lvl4pPr>
            <a:lvl5pPr>
              <a:defRPr sz="4635"/>
            </a:lvl5pPr>
            <a:lvl6pPr>
              <a:defRPr sz="4635"/>
            </a:lvl6pPr>
            <a:lvl7pPr>
              <a:defRPr sz="4635"/>
            </a:lvl7pPr>
            <a:lvl8pPr>
              <a:defRPr sz="4635"/>
            </a:lvl8pPr>
            <a:lvl9pPr>
              <a:defRPr sz="463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084851" y="14255750"/>
            <a:ext cx="6036121" cy="21858817"/>
          </a:xfrm>
        </p:spPr>
        <p:txBody>
          <a:bodyPr>
            <a:normAutofit/>
          </a:bodyPr>
          <a:lstStyle>
            <a:lvl1pPr marL="0" indent="0">
              <a:lnSpc>
                <a:spcPct val="110000"/>
              </a:lnSpc>
              <a:spcBef>
                <a:spcPts val="2649"/>
              </a:spcBef>
              <a:buNone/>
              <a:defRPr sz="4304">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8" name="Date Placeholder 7"/>
          <p:cNvSpPr>
            <a:spLocks noGrp="1"/>
          </p:cNvSpPr>
          <p:nvPr>
            <p:ph type="dt" sz="half" idx="10"/>
          </p:nvPr>
        </p:nvSpPr>
        <p:spPr/>
        <p:txBody>
          <a:bodyPr/>
          <a:lstStyle/>
          <a:p>
            <a:fld id="{03CB1894-5A46-498C-9C1E-FCCDF147727E}" type="datetimeFigureOut">
              <a:rPr lang="en-AU" smtClean="0"/>
              <a:t>19/01/2023</a:t>
            </a:fld>
            <a:endParaRPr lang="en-AU"/>
          </a:p>
        </p:txBody>
      </p:sp>
      <p:sp>
        <p:nvSpPr>
          <p:cNvPr id="9" name="Footer Placeholder 8"/>
          <p:cNvSpPr>
            <a:spLocks noGrp="1"/>
          </p:cNvSpPr>
          <p:nvPr>
            <p:ph type="ftr" sz="quarter" idx="11"/>
          </p:nvPr>
        </p:nvSpPr>
        <p:spPr/>
        <p:txBody>
          <a:bodyPr/>
          <a:lstStyle>
            <a:lvl1pPr algn="r">
              <a:defRPr/>
            </a:lvl1pPr>
          </a:lstStyle>
          <a:p>
            <a:endParaRPr lang="en-AU"/>
          </a:p>
        </p:txBody>
      </p:sp>
      <p:sp>
        <p:nvSpPr>
          <p:cNvPr id="11" name="Slide Number Placeholder 10"/>
          <p:cNvSpPr>
            <a:spLocks noGrp="1"/>
          </p:cNvSpPr>
          <p:nvPr>
            <p:ph type="sldNum" sz="quarter" idx="12"/>
          </p:nvPr>
        </p:nvSpPr>
        <p:spPr>
          <a:xfrm>
            <a:off x="25809612" y="39350397"/>
            <a:ext cx="3633026" cy="1710690"/>
          </a:xfrm>
        </p:spPr>
        <p:txBody>
          <a:bodyPr/>
          <a:lstStyle>
            <a:lvl1pPr>
              <a:defRPr>
                <a:solidFill>
                  <a:srgbClr val="FFFFFF"/>
                </a:solidFill>
              </a:defRPr>
            </a:lvl1pPr>
          </a:lstStyle>
          <a:p>
            <a:fld id="{8AF2E73A-7784-407E-9370-D9C3AE513C23}" type="slidenum">
              <a:rPr lang="en-AU" smtClean="0"/>
              <a:t>‹#›</a:t>
            </a:fld>
            <a:endParaRPr lang="en-AU"/>
          </a:p>
        </p:txBody>
      </p:sp>
      <p:sp>
        <p:nvSpPr>
          <p:cNvPr id="12" name="Rectangle 11"/>
          <p:cNvSpPr/>
          <p:nvPr/>
        </p:nvSpPr>
        <p:spPr>
          <a:xfrm>
            <a:off x="22740049" y="1710690"/>
            <a:ext cx="6584859" cy="3934587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140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22399453" y="1083437"/>
            <a:ext cx="7266051" cy="406003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3084850" y="3763518"/>
            <a:ext cx="6039905" cy="10264140"/>
          </a:xfrm>
        </p:spPr>
        <p:txBody>
          <a:bodyPr anchor="b">
            <a:noAutofit/>
          </a:bodyPr>
          <a:lstStyle>
            <a:lvl1pPr algn="l">
              <a:defRPr sz="7946"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67657" y="1083437"/>
            <a:ext cx="21185080" cy="40600376"/>
          </a:xfrm>
          <a:solidFill>
            <a:schemeClr val="accent1">
              <a:lumMod val="60000"/>
              <a:lumOff val="40000"/>
            </a:schemeClr>
          </a:solidFill>
          <a:ln>
            <a:noFill/>
          </a:ln>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3084850" y="14255750"/>
            <a:ext cx="6039905" cy="21839809"/>
          </a:xfrm>
        </p:spPr>
        <p:txBody>
          <a:bodyPr>
            <a:normAutofit/>
          </a:bodyPr>
          <a:lstStyle>
            <a:lvl1pPr marL="0" indent="0" algn="l">
              <a:lnSpc>
                <a:spcPct val="110000"/>
              </a:lnSpc>
              <a:spcBef>
                <a:spcPts val="2649"/>
              </a:spcBef>
              <a:buNone/>
              <a:defRPr sz="4304">
                <a:solidFill>
                  <a:srgbClr val="FFFFFF"/>
                </a:solidFill>
              </a:defRPr>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3CB1894-5A46-498C-9C1E-FCCDF147727E}" type="datetimeFigureOut">
              <a:rPr lang="en-AU" smtClean="0"/>
              <a:t>19/01/2023</a:t>
            </a:fld>
            <a:endParaRPr lang="en-AU"/>
          </a:p>
        </p:txBody>
      </p:sp>
      <p:sp>
        <p:nvSpPr>
          <p:cNvPr id="6" name="Footer Placeholder 5"/>
          <p:cNvSpPr>
            <a:spLocks noGrp="1"/>
          </p:cNvSpPr>
          <p:nvPr>
            <p:ph type="ftr" sz="quarter" idx="11"/>
          </p:nvPr>
        </p:nvSpPr>
        <p:spPr/>
        <p:txBody>
          <a:bodyPr/>
          <a:lstStyle>
            <a:lvl1pPr marL="0" algn="r" defTabSz="3027487" rtl="0" eaLnBrk="1" latinLnBrk="0" hangingPunct="1">
              <a:defRPr lang="en-US" sz="298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AU"/>
          </a:p>
        </p:txBody>
      </p:sp>
      <p:sp>
        <p:nvSpPr>
          <p:cNvPr id="7" name="Slide Number Placeholder 6"/>
          <p:cNvSpPr>
            <a:spLocks noGrp="1"/>
          </p:cNvSpPr>
          <p:nvPr>
            <p:ph type="sldNum" sz="quarter" idx="12"/>
          </p:nvPr>
        </p:nvSpPr>
        <p:spPr>
          <a:xfrm>
            <a:off x="25817188" y="39345870"/>
            <a:ext cx="3633026" cy="1710690"/>
          </a:xfrm>
        </p:spPr>
        <p:txBody>
          <a:bodyPr/>
          <a:lstStyle>
            <a:lvl1pPr>
              <a:defRPr>
                <a:solidFill>
                  <a:srgbClr val="FFFFFF"/>
                </a:solidFill>
              </a:defRPr>
            </a:lvl1pPr>
          </a:lstStyle>
          <a:p>
            <a:fld id="{8AF2E73A-7784-407E-9370-D9C3AE513C23}" type="slidenum">
              <a:rPr lang="en-AU" smtClean="0"/>
              <a:t>‹#›</a:t>
            </a:fld>
            <a:endParaRPr lang="en-AU"/>
          </a:p>
        </p:txBody>
      </p:sp>
      <p:sp>
        <p:nvSpPr>
          <p:cNvPr id="11" name="Rectangle 10"/>
          <p:cNvSpPr/>
          <p:nvPr/>
        </p:nvSpPr>
        <p:spPr>
          <a:xfrm>
            <a:off x="22740049" y="1710690"/>
            <a:ext cx="6584859" cy="3934587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01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582798" y="1083437"/>
            <a:ext cx="29109617" cy="40600376"/>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2422017" y="4007288"/>
            <a:ext cx="25431179" cy="85534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22017" y="13115290"/>
            <a:ext cx="25431179" cy="245198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302" y="39345870"/>
            <a:ext cx="6811923" cy="1710690"/>
          </a:xfrm>
          <a:prstGeom prst="rect">
            <a:avLst/>
          </a:prstGeom>
        </p:spPr>
        <p:txBody>
          <a:bodyPr vert="horz" lIns="91440" tIns="45720" rIns="91440" bIns="45720" rtlCol="0" anchor="b"/>
          <a:lstStyle>
            <a:lvl1pPr algn="l">
              <a:defRPr sz="2980">
                <a:solidFill>
                  <a:schemeClr val="tx1">
                    <a:lumMod val="75000"/>
                    <a:lumOff val="25000"/>
                  </a:schemeClr>
                </a:solidFill>
              </a:defRPr>
            </a:lvl1pPr>
          </a:lstStyle>
          <a:p>
            <a:fld id="{03CB1894-5A46-498C-9C1E-FCCDF147727E}" type="datetimeFigureOut">
              <a:rPr lang="en-AU" smtClean="0"/>
              <a:t>19/01/2023</a:t>
            </a:fld>
            <a:endParaRPr lang="en-AU"/>
          </a:p>
        </p:txBody>
      </p:sp>
      <p:sp>
        <p:nvSpPr>
          <p:cNvPr id="5" name="Footer Placeholder 4"/>
          <p:cNvSpPr>
            <a:spLocks noGrp="1"/>
          </p:cNvSpPr>
          <p:nvPr>
            <p:ph type="ftr" sz="quarter" idx="3"/>
          </p:nvPr>
        </p:nvSpPr>
        <p:spPr>
          <a:xfrm>
            <a:off x="8598161" y="39345870"/>
            <a:ext cx="13078892" cy="1710690"/>
          </a:xfrm>
          <a:prstGeom prst="rect">
            <a:avLst/>
          </a:prstGeom>
        </p:spPr>
        <p:txBody>
          <a:bodyPr vert="horz" lIns="91440" tIns="45720" rIns="91440" bIns="45720" rtlCol="0" anchor="b"/>
          <a:lstStyle>
            <a:lvl1pPr algn="ctr">
              <a:defRPr sz="2980">
                <a:solidFill>
                  <a:schemeClr val="tx1">
                    <a:lumMod val="75000"/>
                    <a:lumOff val="25000"/>
                  </a:schemeClr>
                </a:solidFill>
              </a:defRPr>
            </a:lvl1pPr>
          </a:lstStyle>
          <a:p>
            <a:endParaRPr lang="en-AU"/>
          </a:p>
        </p:txBody>
      </p:sp>
      <p:sp>
        <p:nvSpPr>
          <p:cNvPr id="6" name="Slide Number Placeholder 5"/>
          <p:cNvSpPr>
            <a:spLocks noGrp="1"/>
          </p:cNvSpPr>
          <p:nvPr>
            <p:ph type="sldNum" sz="quarter" idx="4"/>
          </p:nvPr>
        </p:nvSpPr>
        <p:spPr>
          <a:xfrm>
            <a:off x="25902729" y="39345870"/>
            <a:ext cx="3633026" cy="1710690"/>
          </a:xfrm>
          <a:prstGeom prst="rect">
            <a:avLst/>
          </a:prstGeom>
        </p:spPr>
        <p:txBody>
          <a:bodyPr vert="horz" lIns="91440" tIns="45720" rIns="91440" bIns="45720" rtlCol="0" anchor="b"/>
          <a:lstStyle>
            <a:lvl1pPr algn="r">
              <a:defRPr sz="2980">
                <a:solidFill>
                  <a:schemeClr val="tx1">
                    <a:lumMod val="75000"/>
                    <a:lumOff val="25000"/>
                  </a:schemeClr>
                </a:solidFill>
              </a:defRPr>
            </a:lvl1pPr>
          </a:lstStyle>
          <a:p>
            <a:fld id="{8AF2E73A-7784-407E-9370-D9C3AE513C23}" type="slidenum">
              <a:rPr lang="en-AU" smtClean="0"/>
              <a:t>‹#›</a:t>
            </a:fld>
            <a:endParaRPr lang="en-AU"/>
          </a:p>
        </p:txBody>
      </p:sp>
    </p:spTree>
    <p:extLst>
      <p:ext uri="{BB962C8B-B14F-4D97-AF65-F5344CB8AC3E}">
        <p14:creationId xmlns:p14="http://schemas.microsoft.com/office/powerpoint/2010/main" val="33133815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027487" rtl="0" eaLnBrk="1" latinLnBrk="0" hangingPunct="1">
        <a:lnSpc>
          <a:spcPct val="90000"/>
        </a:lnSpc>
        <a:spcBef>
          <a:spcPct val="0"/>
        </a:spcBef>
        <a:buNone/>
        <a:defRPr lang="en-US" sz="13244" kern="1200" cap="none" spc="0" baseline="0" dirty="0">
          <a:solidFill>
            <a:schemeClr val="tx1">
              <a:lumMod val="85000"/>
              <a:lumOff val="15000"/>
            </a:schemeClr>
          </a:solidFill>
          <a:effectLst/>
          <a:latin typeface="+mj-lt"/>
          <a:ea typeface="+mn-ea"/>
          <a:cs typeface="+mn-cs"/>
        </a:defRPr>
      </a:lvl1pPr>
    </p:titleStyle>
    <p:bodyStyle>
      <a:lvl1pPr marL="605497" indent="-605497" algn="l" defTabSz="3027487" rtl="0" eaLnBrk="1" latinLnBrk="0" hangingPunct="1">
        <a:lnSpc>
          <a:spcPct val="100000"/>
        </a:lnSpc>
        <a:spcBef>
          <a:spcPts val="2980"/>
        </a:spcBef>
        <a:spcAft>
          <a:spcPts val="0"/>
        </a:spcAft>
        <a:buClr>
          <a:schemeClr val="tx1">
            <a:lumMod val="85000"/>
            <a:lumOff val="15000"/>
          </a:schemeClr>
        </a:buClr>
        <a:buFont typeface="Garamond" pitchFamily="18" charset="0"/>
        <a:buChar char="◦"/>
        <a:defRPr sz="5960" kern="1200">
          <a:solidFill>
            <a:schemeClr val="tx1"/>
          </a:solidFill>
          <a:latin typeface="+mn-lt"/>
          <a:ea typeface="+mn-ea"/>
          <a:cs typeface="+mn-cs"/>
        </a:defRPr>
      </a:lvl1pPr>
      <a:lvl2pPr marL="1513743" indent="-605497" algn="l" defTabSz="3027487" rtl="0" eaLnBrk="1" latinLnBrk="0" hangingPunct="1">
        <a:lnSpc>
          <a:spcPct val="100000"/>
        </a:lnSpc>
        <a:spcBef>
          <a:spcPts val="1655"/>
        </a:spcBef>
        <a:buClr>
          <a:schemeClr val="tx1">
            <a:lumMod val="85000"/>
            <a:lumOff val="15000"/>
          </a:schemeClr>
        </a:buClr>
        <a:buFont typeface="Garamond" pitchFamily="18" charset="0"/>
        <a:buChar char="◦"/>
        <a:defRPr sz="5297" kern="1200">
          <a:solidFill>
            <a:schemeClr val="tx1"/>
          </a:solidFill>
          <a:latin typeface="+mn-lt"/>
          <a:ea typeface="+mn-ea"/>
          <a:cs typeface="+mn-cs"/>
        </a:defRPr>
      </a:lvl2pPr>
      <a:lvl3pPr marL="2421990" indent="-605497" algn="l" defTabSz="3027487" rtl="0" eaLnBrk="1" latinLnBrk="0" hangingPunct="1">
        <a:lnSpc>
          <a:spcPct val="100000"/>
        </a:lnSpc>
        <a:spcBef>
          <a:spcPts val="1655"/>
        </a:spcBef>
        <a:buClr>
          <a:schemeClr val="tx1">
            <a:lumMod val="85000"/>
            <a:lumOff val="15000"/>
          </a:schemeClr>
        </a:buClr>
        <a:buFont typeface="Garamond" pitchFamily="18" charset="0"/>
        <a:buChar char="◦"/>
        <a:defRPr sz="4635" kern="1200">
          <a:solidFill>
            <a:schemeClr val="tx1"/>
          </a:solidFill>
          <a:latin typeface="+mn-lt"/>
          <a:ea typeface="+mn-ea"/>
          <a:cs typeface="+mn-cs"/>
        </a:defRPr>
      </a:lvl3pPr>
      <a:lvl4pPr marL="3330236" indent="-605497" algn="l" defTabSz="3027487" rtl="0" eaLnBrk="1" latinLnBrk="0" hangingPunct="1">
        <a:lnSpc>
          <a:spcPct val="100000"/>
        </a:lnSpc>
        <a:spcBef>
          <a:spcPts val="1655"/>
        </a:spcBef>
        <a:buClr>
          <a:schemeClr val="tx1">
            <a:lumMod val="85000"/>
            <a:lumOff val="15000"/>
          </a:schemeClr>
        </a:buClr>
        <a:buFont typeface="Garamond" pitchFamily="18" charset="0"/>
        <a:buChar char="◦"/>
        <a:defRPr sz="4635" kern="1200">
          <a:solidFill>
            <a:schemeClr val="tx1"/>
          </a:solidFill>
          <a:latin typeface="+mn-lt"/>
          <a:ea typeface="+mn-ea"/>
          <a:cs typeface="+mn-cs"/>
        </a:defRPr>
      </a:lvl4pPr>
      <a:lvl5pPr marL="4238482" indent="-605497" algn="l" defTabSz="3027487" rtl="0" eaLnBrk="1" latinLnBrk="0" hangingPunct="1">
        <a:lnSpc>
          <a:spcPct val="100000"/>
        </a:lnSpc>
        <a:spcBef>
          <a:spcPts val="1655"/>
        </a:spcBef>
        <a:buClr>
          <a:schemeClr val="tx1">
            <a:lumMod val="85000"/>
            <a:lumOff val="15000"/>
          </a:schemeClr>
        </a:buClr>
        <a:buFont typeface="Garamond" pitchFamily="18" charset="0"/>
        <a:buChar char="◦"/>
        <a:defRPr sz="4635" kern="1200">
          <a:solidFill>
            <a:schemeClr val="tx1"/>
          </a:solidFill>
          <a:latin typeface="+mn-lt"/>
          <a:ea typeface="+mn-ea"/>
          <a:cs typeface="+mn-cs"/>
        </a:defRPr>
      </a:lvl5pPr>
      <a:lvl6pPr marL="5297440" indent="-756872" algn="l" defTabSz="3027487" rtl="0" eaLnBrk="1" latinLnBrk="0" hangingPunct="1">
        <a:lnSpc>
          <a:spcPct val="100000"/>
        </a:lnSpc>
        <a:spcBef>
          <a:spcPts val="1655"/>
        </a:spcBef>
        <a:buClr>
          <a:schemeClr val="tx1">
            <a:lumMod val="85000"/>
            <a:lumOff val="15000"/>
          </a:schemeClr>
        </a:buClr>
        <a:buFont typeface="Garamond" pitchFamily="18" charset="0"/>
        <a:buChar char="◦"/>
        <a:defRPr sz="4635" kern="1200">
          <a:solidFill>
            <a:schemeClr val="tx1"/>
          </a:solidFill>
          <a:latin typeface="+mn-lt"/>
          <a:ea typeface="+mn-ea"/>
          <a:cs typeface="+mn-cs"/>
        </a:defRPr>
      </a:lvl6pPr>
      <a:lvl7pPr marL="6290710" indent="-756872" algn="l" defTabSz="3027487" rtl="0" eaLnBrk="1" latinLnBrk="0" hangingPunct="1">
        <a:lnSpc>
          <a:spcPct val="100000"/>
        </a:lnSpc>
        <a:spcBef>
          <a:spcPts val="1655"/>
        </a:spcBef>
        <a:buClr>
          <a:schemeClr val="tx1">
            <a:lumMod val="85000"/>
            <a:lumOff val="15000"/>
          </a:schemeClr>
        </a:buClr>
        <a:buFont typeface="Garamond" pitchFamily="18" charset="0"/>
        <a:buChar char="◦"/>
        <a:defRPr sz="4635" kern="1200">
          <a:solidFill>
            <a:schemeClr val="tx1"/>
          </a:solidFill>
          <a:latin typeface="+mn-lt"/>
          <a:ea typeface="+mn-ea"/>
          <a:cs typeface="+mn-cs"/>
        </a:defRPr>
      </a:lvl7pPr>
      <a:lvl8pPr marL="7283980" indent="-756872" algn="l" defTabSz="3027487" rtl="0" eaLnBrk="1" latinLnBrk="0" hangingPunct="1">
        <a:lnSpc>
          <a:spcPct val="100000"/>
        </a:lnSpc>
        <a:spcBef>
          <a:spcPts val="1655"/>
        </a:spcBef>
        <a:buClr>
          <a:schemeClr val="tx1">
            <a:lumMod val="85000"/>
            <a:lumOff val="15000"/>
          </a:schemeClr>
        </a:buClr>
        <a:buFont typeface="Garamond" pitchFamily="18" charset="0"/>
        <a:buChar char="◦"/>
        <a:defRPr sz="4635" kern="1200">
          <a:solidFill>
            <a:schemeClr val="tx1"/>
          </a:solidFill>
          <a:latin typeface="+mn-lt"/>
          <a:ea typeface="+mn-ea"/>
          <a:cs typeface="+mn-cs"/>
        </a:defRPr>
      </a:lvl8pPr>
      <a:lvl9pPr marL="8277250" indent="-756872" algn="l" defTabSz="3027487" rtl="0" eaLnBrk="1" latinLnBrk="0" hangingPunct="1">
        <a:lnSpc>
          <a:spcPct val="100000"/>
        </a:lnSpc>
        <a:spcBef>
          <a:spcPts val="1655"/>
        </a:spcBef>
        <a:buClr>
          <a:schemeClr val="tx1">
            <a:lumMod val="85000"/>
            <a:lumOff val="15000"/>
          </a:schemeClr>
        </a:buClr>
        <a:buFont typeface="Garamond" pitchFamily="18" charset="0"/>
        <a:buChar char="◦"/>
        <a:defRPr sz="4635"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A4932F-EEBC-4F39-8A34-7B82A02FB231}"/>
              </a:ext>
            </a:extLst>
          </p:cNvPr>
          <p:cNvSpPr/>
          <p:nvPr/>
        </p:nvSpPr>
        <p:spPr>
          <a:xfrm>
            <a:off x="8146144" y="2618931"/>
            <a:ext cx="12651220" cy="830997"/>
          </a:xfrm>
          <a:prstGeom prst="rect">
            <a:avLst/>
          </a:prstGeom>
        </p:spPr>
        <p:txBody>
          <a:bodyPr wrap="none">
            <a:spAutoFit/>
          </a:bodyPr>
          <a:lstStyle/>
          <a:p>
            <a:pPr algn="ctr"/>
            <a:r>
              <a:rPr lang="en-HK" sz="4800" b="1" dirty="0">
                <a:latin typeface="Arial" panose="020B0604020202020204" pitchFamily="34" charset="0"/>
                <a:ea typeface="Calibri" panose="020F0502020204030204" pitchFamily="34" charset="0"/>
                <a:cs typeface="Arial" panose="020B0604020202020204" pitchFamily="34" charset="0"/>
              </a:rPr>
              <a:t>Analysing Foreign Direct Investment (</a:t>
            </a:r>
            <a:r>
              <a:rPr lang="en-HK" sz="4800" b="1" dirty="0" err="1">
                <a:latin typeface="Arial" panose="020B0604020202020204" pitchFamily="34" charset="0"/>
                <a:ea typeface="Calibri" panose="020F0502020204030204" pitchFamily="34" charset="0"/>
                <a:cs typeface="Arial" panose="020B0604020202020204" pitchFamily="34" charset="0"/>
              </a:rPr>
              <a:t>FDI</a:t>
            </a:r>
            <a:r>
              <a:rPr lang="en-HK" sz="4800" b="1" dirty="0">
                <a:latin typeface="Arial" panose="020B0604020202020204" pitchFamily="34" charset="0"/>
                <a:ea typeface="Calibri" panose="020F0502020204030204" pitchFamily="34" charset="0"/>
                <a:cs typeface="Arial" panose="020B0604020202020204" pitchFamily="34" charset="0"/>
              </a:rPr>
              <a:t>) </a:t>
            </a:r>
            <a:endParaRPr lang="en-AU" sz="4800" b="1"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1E881631-8DEA-44B4-893E-292FBBDF019D}"/>
              </a:ext>
            </a:extLst>
          </p:cNvPr>
          <p:cNvSpPr/>
          <p:nvPr/>
        </p:nvSpPr>
        <p:spPr>
          <a:xfrm>
            <a:off x="914399" y="4512333"/>
            <a:ext cx="13557355" cy="5632311"/>
          </a:xfrm>
          <a:prstGeom prst="rect">
            <a:avLst/>
          </a:prstGeom>
        </p:spPr>
        <p:txBody>
          <a:bodyPr wrap="square">
            <a:spAutoFit/>
          </a:bodyPr>
          <a:lstStyle/>
          <a:p>
            <a:pPr marL="571500" lvl="0" indent="-571500" algn="just">
              <a:buFont typeface="Wingdings" panose="05000000000000000000" pitchFamily="2" charset="2"/>
              <a:buChar char="§"/>
            </a:pPr>
            <a:r>
              <a:rPr lang="en-HK" sz="3600" dirty="0">
                <a:latin typeface="Arial" panose="020B0604020202020204" pitchFamily="34" charset="0"/>
                <a:cs typeface="Arial" panose="020B0604020202020204" pitchFamily="34" charset="0"/>
              </a:rPr>
              <a:t>The different graphical representations that can be used to analyse Foreign Direct Investment (</a:t>
            </a:r>
            <a:r>
              <a:rPr lang="en-HK" sz="3600" dirty="0" err="1">
                <a:latin typeface="Arial" panose="020B0604020202020204" pitchFamily="34" charset="0"/>
                <a:cs typeface="Arial" panose="020B0604020202020204" pitchFamily="34" charset="0"/>
              </a:rPr>
              <a:t>FDI</a:t>
            </a:r>
            <a:r>
              <a:rPr lang="en-HK" sz="3600" dirty="0">
                <a:latin typeface="Arial" panose="020B0604020202020204" pitchFamily="34" charset="0"/>
                <a:cs typeface="Arial" panose="020B0604020202020204" pitchFamily="34" charset="0"/>
              </a:rPr>
              <a:t>) data such as heat maps, clustering processes, and fitting processes. </a:t>
            </a:r>
            <a:endParaRPr lang="en-AU" sz="3600" dirty="0">
              <a:latin typeface="Arial" panose="020B0604020202020204" pitchFamily="34" charset="0"/>
              <a:cs typeface="Arial" panose="020B0604020202020204" pitchFamily="34" charset="0"/>
            </a:endParaRPr>
          </a:p>
          <a:p>
            <a:pPr marL="571500" lvl="0" indent="-571500" algn="just">
              <a:buFont typeface="Wingdings" panose="05000000000000000000" pitchFamily="2" charset="2"/>
              <a:buChar char="§"/>
            </a:pPr>
            <a:r>
              <a:rPr lang="en-HK" sz="3600" dirty="0">
                <a:latin typeface="Arial" panose="020B0604020202020204" pitchFamily="34" charset="0"/>
                <a:cs typeface="Arial" panose="020B0604020202020204" pitchFamily="34" charset="0"/>
              </a:rPr>
              <a:t>Heat maps can be used to quickly assess the relative levels of </a:t>
            </a:r>
            <a:r>
              <a:rPr lang="en-HK" sz="3600" dirty="0" err="1">
                <a:latin typeface="Arial" panose="020B0604020202020204" pitchFamily="34" charset="0"/>
                <a:cs typeface="Arial" panose="020B0604020202020204" pitchFamily="34" charset="0"/>
              </a:rPr>
              <a:t>FDI</a:t>
            </a:r>
            <a:r>
              <a:rPr lang="en-HK" sz="3600" dirty="0">
                <a:latin typeface="Arial" panose="020B0604020202020204" pitchFamily="34" charset="0"/>
                <a:cs typeface="Arial" panose="020B0604020202020204" pitchFamily="34" charset="0"/>
              </a:rPr>
              <a:t> compared to GDP for each country. </a:t>
            </a:r>
            <a:endParaRPr lang="en-AU" sz="3600" dirty="0">
              <a:latin typeface="Arial" panose="020B0604020202020204" pitchFamily="34" charset="0"/>
              <a:cs typeface="Arial" panose="020B0604020202020204" pitchFamily="34" charset="0"/>
            </a:endParaRPr>
          </a:p>
          <a:p>
            <a:pPr marL="571500" lvl="0" indent="-571500" algn="just">
              <a:buFont typeface="Wingdings" panose="05000000000000000000" pitchFamily="2" charset="2"/>
              <a:buChar char="§"/>
            </a:pPr>
            <a:r>
              <a:rPr lang="en-HK" sz="3600" dirty="0">
                <a:latin typeface="Arial" panose="020B0604020202020204" pitchFamily="34" charset="0"/>
                <a:cs typeface="Arial" panose="020B0604020202020204" pitchFamily="34" charset="0"/>
              </a:rPr>
              <a:t>While clustering processes and fitting processes can be used to uncover trends and correlations between countries. </a:t>
            </a:r>
            <a:endParaRPr lang="en-AU" sz="3600" dirty="0">
              <a:latin typeface="Arial" panose="020B0604020202020204" pitchFamily="34" charset="0"/>
              <a:cs typeface="Arial" panose="020B0604020202020204" pitchFamily="34" charset="0"/>
            </a:endParaRPr>
          </a:p>
          <a:p>
            <a:pPr marL="571500" lvl="0" indent="-571500" algn="just">
              <a:buFont typeface="Wingdings" panose="05000000000000000000" pitchFamily="2" charset="2"/>
              <a:buChar char="§"/>
            </a:pPr>
            <a:r>
              <a:rPr lang="en-HK" sz="3600" dirty="0" err="1">
                <a:latin typeface="Arial" panose="020B0604020202020204" pitchFamily="34" charset="0"/>
                <a:cs typeface="Arial" panose="020B0604020202020204" pitchFamily="34" charset="0"/>
              </a:rPr>
              <a:t>FDI</a:t>
            </a:r>
            <a:r>
              <a:rPr lang="en-HK" sz="3600" dirty="0">
                <a:latin typeface="Arial" panose="020B0604020202020204" pitchFamily="34" charset="0"/>
                <a:cs typeface="Arial" panose="020B0604020202020204" pitchFamily="34" charset="0"/>
              </a:rPr>
              <a:t> visualisations can help identify countries that are attractive to foreign investors, as well as those that may require more attention. </a:t>
            </a:r>
            <a:endParaRPr lang="en-AU" sz="36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47BA188F-F020-48F9-93AF-A1FAAB20416D}"/>
              </a:ext>
            </a:extLst>
          </p:cNvPr>
          <p:cNvSpPr/>
          <p:nvPr/>
        </p:nvSpPr>
        <p:spPr>
          <a:xfrm>
            <a:off x="1045029" y="3603464"/>
            <a:ext cx="7249885" cy="923330"/>
          </a:xfrm>
          <a:prstGeom prst="rect">
            <a:avLst/>
          </a:prstGeom>
        </p:spPr>
        <p:txBody>
          <a:bodyPr wrap="square">
            <a:spAutoFit/>
          </a:bodyPr>
          <a:lstStyle/>
          <a:p>
            <a:pPr lvl="0"/>
            <a:r>
              <a:rPr lang="en-AU" sz="5400" b="1" dirty="0">
                <a:latin typeface="Arial" panose="020B0604020202020204" pitchFamily="34" charset="0"/>
                <a:cs typeface="Arial" panose="020B0604020202020204" pitchFamily="34" charset="0"/>
              </a:rPr>
              <a:t>Executive Summary</a:t>
            </a:r>
          </a:p>
        </p:txBody>
      </p:sp>
      <p:sp>
        <p:nvSpPr>
          <p:cNvPr id="18" name="Rectangle 17">
            <a:extLst>
              <a:ext uri="{FF2B5EF4-FFF2-40B4-BE49-F238E27FC236}">
                <a16:creationId xmlns:a16="http://schemas.microsoft.com/office/drawing/2014/main" id="{73FE9C80-0376-4066-8DF7-2C1C24199869}"/>
              </a:ext>
            </a:extLst>
          </p:cNvPr>
          <p:cNvSpPr/>
          <p:nvPr/>
        </p:nvSpPr>
        <p:spPr>
          <a:xfrm>
            <a:off x="1045029" y="11417330"/>
            <a:ext cx="13557355" cy="4524315"/>
          </a:xfrm>
          <a:prstGeom prst="rect">
            <a:avLst/>
          </a:prstGeom>
        </p:spPr>
        <p:txBody>
          <a:bodyPr wrap="square">
            <a:spAutoFit/>
          </a:bodyPr>
          <a:lstStyle/>
          <a:p>
            <a:pPr algn="just"/>
            <a:r>
              <a:rPr lang="en-HK" sz="3600" dirty="0">
                <a:latin typeface="Arial" panose="020B0604020202020204" pitchFamily="34" charset="0"/>
                <a:ea typeface="Calibri" panose="020F0502020204030204" pitchFamily="34" charset="0"/>
                <a:cs typeface="Arial" panose="020B0604020202020204" pitchFamily="34" charset="0"/>
              </a:rPr>
              <a:t>Foreign Direct Investment (</a:t>
            </a:r>
            <a:r>
              <a:rPr lang="en-HK" sz="3600" dirty="0" err="1">
                <a:latin typeface="Arial" panose="020B0604020202020204" pitchFamily="34" charset="0"/>
                <a:ea typeface="Calibri" panose="020F0502020204030204" pitchFamily="34" charset="0"/>
                <a:cs typeface="Arial" panose="020B0604020202020204" pitchFamily="34" charset="0"/>
              </a:rPr>
              <a:t>FDI</a:t>
            </a:r>
            <a:r>
              <a:rPr lang="en-HK" sz="3600" dirty="0">
                <a:latin typeface="Arial" panose="020B0604020202020204" pitchFamily="34" charset="0"/>
                <a:ea typeface="Calibri" panose="020F0502020204030204" pitchFamily="34" charset="0"/>
                <a:cs typeface="Arial" panose="020B0604020202020204" pitchFamily="34" charset="0"/>
              </a:rPr>
              <a:t>) is a major source of economic growth and development. </a:t>
            </a:r>
            <a:r>
              <a:rPr lang="en-HK" sz="3600" dirty="0" err="1">
                <a:latin typeface="Arial" panose="020B0604020202020204" pitchFamily="34" charset="0"/>
                <a:ea typeface="Calibri" panose="020F0502020204030204" pitchFamily="34" charset="0"/>
                <a:cs typeface="Arial" panose="020B0604020202020204" pitchFamily="34" charset="0"/>
              </a:rPr>
              <a:t>FDI</a:t>
            </a:r>
            <a:r>
              <a:rPr lang="en-HK" sz="3600" dirty="0">
                <a:latin typeface="Arial" panose="020B0604020202020204" pitchFamily="34" charset="0"/>
                <a:ea typeface="Calibri" panose="020F0502020204030204" pitchFamily="34" charset="0"/>
                <a:cs typeface="Arial" panose="020B0604020202020204" pitchFamily="34" charset="0"/>
              </a:rPr>
              <a:t> is defined as a long-term investment by a foreign entity in a domestic company or asset. This investment can take the form of building factories, investing in existing businesses, or buying land, among other investments. It is important for countries to understand the level of </a:t>
            </a:r>
            <a:r>
              <a:rPr lang="en-HK" sz="3600" dirty="0" err="1">
                <a:latin typeface="Arial" panose="020B0604020202020204" pitchFamily="34" charset="0"/>
                <a:ea typeface="Calibri" panose="020F0502020204030204" pitchFamily="34" charset="0"/>
                <a:cs typeface="Arial" panose="020B0604020202020204" pitchFamily="34" charset="0"/>
              </a:rPr>
              <a:t>FDI</a:t>
            </a:r>
            <a:r>
              <a:rPr lang="en-HK" sz="3600" dirty="0">
                <a:latin typeface="Arial" panose="020B0604020202020204" pitchFamily="34" charset="0"/>
                <a:ea typeface="Calibri" panose="020F0502020204030204" pitchFamily="34" charset="0"/>
                <a:cs typeface="Arial" panose="020B0604020202020204" pitchFamily="34" charset="0"/>
              </a:rPr>
              <a:t> as a percentage of their gross domestic product (GDP) in order to ensure that the economy is on track for growth. </a:t>
            </a:r>
            <a:endParaRPr lang="en-AU" sz="36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F957151E-BEE9-4F63-AEB0-3022272A8E98}"/>
              </a:ext>
            </a:extLst>
          </p:cNvPr>
          <p:cNvSpPr/>
          <p:nvPr/>
        </p:nvSpPr>
        <p:spPr>
          <a:xfrm>
            <a:off x="1045029" y="10519854"/>
            <a:ext cx="4963886" cy="923330"/>
          </a:xfrm>
          <a:prstGeom prst="rect">
            <a:avLst/>
          </a:prstGeom>
        </p:spPr>
        <p:txBody>
          <a:bodyPr wrap="square">
            <a:spAutoFit/>
          </a:bodyPr>
          <a:lstStyle/>
          <a:p>
            <a:r>
              <a:rPr lang="en-AU" sz="5400" b="1" dirty="0">
                <a:latin typeface="Arial" panose="020B0604020202020204" pitchFamily="34" charset="0"/>
                <a:cs typeface="Arial" panose="020B0604020202020204" pitchFamily="34" charset="0"/>
              </a:rPr>
              <a:t>Introduction</a:t>
            </a:r>
            <a:endParaRPr lang="en-AU" sz="5400" b="1" dirty="0"/>
          </a:p>
        </p:txBody>
      </p:sp>
      <p:pic>
        <p:nvPicPr>
          <p:cNvPr id="20" name="Picture 19">
            <a:extLst>
              <a:ext uri="{FF2B5EF4-FFF2-40B4-BE49-F238E27FC236}">
                <a16:creationId xmlns:a16="http://schemas.microsoft.com/office/drawing/2014/main" id="{561F9C43-7A7F-4458-BB15-1188F12EC2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6474" y="17214331"/>
            <a:ext cx="13855910" cy="7801040"/>
          </a:xfrm>
          <a:prstGeom prst="rect">
            <a:avLst/>
          </a:prstGeom>
          <a:noFill/>
          <a:ln>
            <a:noFill/>
          </a:ln>
        </p:spPr>
      </p:pic>
      <p:sp>
        <p:nvSpPr>
          <p:cNvPr id="21" name="Rectangle 20">
            <a:extLst>
              <a:ext uri="{FF2B5EF4-FFF2-40B4-BE49-F238E27FC236}">
                <a16:creationId xmlns:a16="http://schemas.microsoft.com/office/drawing/2014/main" id="{7B7F6B36-6699-4609-8356-6BA4054190FD}"/>
              </a:ext>
            </a:extLst>
          </p:cNvPr>
          <p:cNvSpPr/>
          <p:nvPr/>
        </p:nvSpPr>
        <p:spPr>
          <a:xfrm>
            <a:off x="1210357" y="16382169"/>
            <a:ext cx="5150147" cy="923330"/>
          </a:xfrm>
          <a:prstGeom prst="rect">
            <a:avLst/>
          </a:prstGeom>
        </p:spPr>
        <p:txBody>
          <a:bodyPr wrap="square">
            <a:spAutoFit/>
          </a:bodyPr>
          <a:lstStyle/>
          <a:p>
            <a:pPr lvl="0"/>
            <a:r>
              <a:rPr lang="en-AU" sz="5400" b="1" dirty="0" err="1">
                <a:latin typeface="Arial" panose="020B0604020202020204" pitchFamily="34" charset="0"/>
                <a:cs typeface="Arial" panose="020B0604020202020204" pitchFamily="34" charset="0"/>
              </a:rPr>
              <a:t>FDI</a:t>
            </a:r>
            <a:r>
              <a:rPr lang="en-AU" sz="5400" b="1" dirty="0">
                <a:latin typeface="Arial" panose="020B0604020202020204" pitchFamily="34" charset="0"/>
                <a:cs typeface="Arial" panose="020B0604020202020204" pitchFamily="34" charset="0"/>
              </a:rPr>
              <a:t> % of GDP</a:t>
            </a:r>
          </a:p>
        </p:txBody>
      </p:sp>
      <p:sp>
        <p:nvSpPr>
          <p:cNvPr id="22" name="Rectangle 21">
            <a:extLst>
              <a:ext uri="{FF2B5EF4-FFF2-40B4-BE49-F238E27FC236}">
                <a16:creationId xmlns:a16="http://schemas.microsoft.com/office/drawing/2014/main" id="{3D4E0239-2954-4F1B-870C-B9CAFA3AD311}"/>
              </a:ext>
            </a:extLst>
          </p:cNvPr>
          <p:cNvSpPr/>
          <p:nvPr/>
        </p:nvSpPr>
        <p:spPr>
          <a:xfrm>
            <a:off x="1210358" y="25379764"/>
            <a:ext cx="13392026" cy="3970318"/>
          </a:xfrm>
          <a:prstGeom prst="rect">
            <a:avLst/>
          </a:prstGeom>
        </p:spPr>
        <p:txBody>
          <a:bodyPr wrap="square">
            <a:spAutoFit/>
          </a:bodyPr>
          <a:lstStyle/>
          <a:p>
            <a:pPr algn="just"/>
            <a:r>
              <a:rPr lang="en-HK" sz="3600" dirty="0">
                <a:latin typeface="Arial" panose="020B0604020202020204" pitchFamily="34" charset="0"/>
                <a:ea typeface="Calibri" panose="020F0502020204030204" pitchFamily="34" charset="0"/>
                <a:cs typeface="Arial" panose="020B0604020202020204" pitchFamily="34" charset="0"/>
              </a:rPr>
              <a:t>This visual representation is useful for quickly assessing the relative levels of </a:t>
            </a:r>
            <a:r>
              <a:rPr lang="en-HK" sz="3600" dirty="0" err="1">
                <a:latin typeface="Arial" panose="020B0604020202020204" pitchFamily="34" charset="0"/>
                <a:ea typeface="Calibri" panose="020F0502020204030204" pitchFamily="34" charset="0"/>
                <a:cs typeface="Arial" panose="020B0604020202020204" pitchFamily="34" charset="0"/>
              </a:rPr>
              <a:t>FDI</a:t>
            </a:r>
            <a:r>
              <a:rPr lang="en-HK" sz="3600" dirty="0">
                <a:latin typeface="Arial" panose="020B0604020202020204" pitchFamily="34" charset="0"/>
                <a:ea typeface="Calibri" panose="020F0502020204030204" pitchFamily="34" charset="0"/>
                <a:cs typeface="Arial" panose="020B0604020202020204" pitchFamily="34" charset="0"/>
              </a:rPr>
              <a:t> compared to GDP for each country. It is also useful for identifying countries that have higher levels of </a:t>
            </a:r>
            <a:r>
              <a:rPr lang="en-HK" sz="3600" dirty="0" err="1">
                <a:latin typeface="Arial" panose="020B0604020202020204" pitchFamily="34" charset="0"/>
                <a:ea typeface="Calibri" panose="020F0502020204030204" pitchFamily="34" charset="0"/>
                <a:cs typeface="Arial" panose="020B0604020202020204" pitchFamily="34" charset="0"/>
              </a:rPr>
              <a:t>FDI</a:t>
            </a:r>
            <a:r>
              <a:rPr lang="en-HK" sz="3600" dirty="0">
                <a:latin typeface="Arial" panose="020B0604020202020204" pitchFamily="34" charset="0"/>
                <a:ea typeface="Calibri" panose="020F0502020204030204" pitchFamily="34" charset="0"/>
                <a:cs typeface="Arial" panose="020B0604020202020204" pitchFamily="34" charset="0"/>
              </a:rPr>
              <a:t> than others, as well as those with lower levels. This heat map can be used to gain a better understanding of the overall </a:t>
            </a:r>
            <a:r>
              <a:rPr lang="en-HK" sz="3600" dirty="0" err="1">
                <a:latin typeface="Arial" panose="020B0604020202020204" pitchFamily="34" charset="0"/>
                <a:ea typeface="Calibri" panose="020F0502020204030204" pitchFamily="34" charset="0"/>
                <a:cs typeface="Arial" panose="020B0604020202020204" pitchFamily="34" charset="0"/>
              </a:rPr>
              <a:t>FDI</a:t>
            </a:r>
            <a:r>
              <a:rPr lang="en-HK" sz="3600" dirty="0">
                <a:latin typeface="Arial" panose="020B0604020202020204" pitchFamily="34" charset="0"/>
                <a:ea typeface="Calibri" panose="020F0502020204030204" pitchFamily="34" charset="0"/>
                <a:cs typeface="Arial" panose="020B0604020202020204" pitchFamily="34" charset="0"/>
              </a:rPr>
              <a:t> dynamics in different countries, as well as to identify potential investment opportunities.</a:t>
            </a:r>
            <a:endParaRPr lang="en-AU" sz="3600" dirty="0">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AEAD46E-79C5-407B-890C-44C00305673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10356" y="30917146"/>
            <a:ext cx="13392025" cy="6703882"/>
          </a:xfrm>
          <a:prstGeom prst="rect">
            <a:avLst/>
          </a:prstGeom>
          <a:noFill/>
          <a:ln>
            <a:noFill/>
          </a:ln>
        </p:spPr>
      </p:pic>
      <p:sp>
        <p:nvSpPr>
          <p:cNvPr id="24" name="Rectangle 23">
            <a:extLst>
              <a:ext uri="{FF2B5EF4-FFF2-40B4-BE49-F238E27FC236}">
                <a16:creationId xmlns:a16="http://schemas.microsoft.com/office/drawing/2014/main" id="{C0D00127-F21F-42A3-8681-11D668BF1745}"/>
              </a:ext>
            </a:extLst>
          </p:cNvPr>
          <p:cNvSpPr/>
          <p:nvPr/>
        </p:nvSpPr>
        <p:spPr>
          <a:xfrm>
            <a:off x="1127191" y="29828431"/>
            <a:ext cx="9763448" cy="923330"/>
          </a:xfrm>
          <a:prstGeom prst="rect">
            <a:avLst/>
          </a:prstGeom>
        </p:spPr>
        <p:txBody>
          <a:bodyPr wrap="square">
            <a:spAutoFit/>
          </a:bodyPr>
          <a:lstStyle/>
          <a:p>
            <a:r>
              <a:rPr lang="en-AU" sz="5400" b="1" dirty="0">
                <a:latin typeface="Arial" panose="020B0604020202020204" pitchFamily="34" charset="0"/>
                <a:cs typeface="Arial" panose="020B0604020202020204" pitchFamily="34" charset="0"/>
              </a:rPr>
              <a:t>Clustering Process</a:t>
            </a:r>
            <a:endParaRPr lang="en-AU" sz="5400" b="1" dirty="0"/>
          </a:p>
        </p:txBody>
      </p:sp>
      <p:sp>
        <p:nvSpPr>
          <p:cNvPr id="25" name="Rectangle 24">
            <a:extLst>
              <a:ext uri="{FF2B5EF4-FFF2-40B4-BE49-F238E27FC236}">
                <a16:creationId xmlns:a16="http://schemas.microsoft.com/office/drawing/2014/main" id="{0AA33ED8-2F37-4883-BC14-AAA229003756}"/>
              </a:ext>
            </a:extLst>
          </p:cNvPr>
          <p:cNvSpPr/>
          <p:nvPr/>
        </p:nvSpPr>
        <p:spPr>
          <a:xfrm>
            <a:off x="914400" y="37981679"/>
            <a:ext cx="13557354" cy="3416320"/>
          </a:xfrm>
          <a:prstGeom prst="rect">
            <a:avLst/>
          </a:prstGeom>
        </p:spPr>
        <p:txBody>
          <a:bodyPr wrap="square">
            <a:spAutoFit/>
          </a:bodyPr>
          <a:lstStyle/>
          <a:p>
            <a:pPr lvl="0" algn="just" defTabSz="3505992">
              <a:defRPr/>
            </a:pPr>
            <a:r>
              <a:rPr lang="en-HK" sz="3600" dirty="0">
                <a:latin typeface="Arial" panose="020B0604020202020204" pitchFamily="34" charset="0"/>
                <a:cs typeface="Arial" panose="020B0604020202020204" pitchFamily="34" charset="0"/>
              </a:rPr>
              <a:t>A parallel coordinates plot is utilised for clustering. It is a visualisation tool that is used to assess multivariate numerical data. Each colour represents a distinct country that is denoted in the code and is assigned a number that is specified in the legend. In the graphic, the data were categorised according to the column, or by the year 1990. </a:t>
            </a:r>
            <a:endParaRPr lang="en-AU" sz="36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6E2F3CEC-7F0B-4EF7-93BE-372EE18DCA95}"/>
              </a:ext>
            </a:extLst>
          </p:cNvPr>
          <p:cNvSpPr/>
          <p:nvPr/>
        </p:nvSpPr>
        <p:spPr>
          <a:xfrm>
            <a:off x="15868774" y="4400040"/>
            <a:ext cx="13557355" cy="2308324"/>
          </a:xfrm>
          <a:prstGeom prst="rect">
            <a:avLst/>
          </a:prstGeom>
        </p:spPr>
        <p:txBody>
          <a:bodyPr wrap="square">
            <a:spAutoFit/>
          </a:bodyPr>
          <a:lstStyle/>
          <a:p>
            <a:pPr algn="just"/>
            <a:r>
              <a:rPr lang="en-HK" sz="3600" dirty="0">
                <a:latin typeface="Arial" panose="020B0604020202020204" pitchFamily="34" charset="0"/>
                <a:cs typeface="Arial" panose="020B0604020202020204" pitchFamily="34" charset="0"/>
              </a:rPr>
              <a:t>The graph makes it quite clear that just five of the nine countries' data have been provided, and that the statistics for the nation that came in third place show a substantial amount of variation during the year 2000.</a:t>
            </a:r>
            <a:endParaRPr lang="en-AU" sz="3600" dirty="0"/>
          </a:p>
        </p:txBody>
      </p:sp>
      <p:pic>
        <p:nvPicPr>
          <p:cNvPr id="27" name="Picture 26">
            <a:extLst>
              <a:ext uri="{FF2B5EF4-FFF2-40B4-BE49-F238E27FC236}">
                <a16:creationId xmlns:a16="http://schemas.microsoft.com/office/drawing/2014/main" id="{41036BCE-4D3F-4E2D-A960-0944ACE6609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868774" y="6838992"/>
            <a:ext cx="13557354" cy="7007636"/>
          </a:xfrm>
          <a:prstGeom prst="rect">
            <a:avLst/>
          </a:prstGeom>
          <a:noFill/>
          <a:ln>
            <a:noFill/>
          </a:ln>
        </p:spPr>
      </p:pic>
      <p:sp>
        <p:nvSpPr>
          <p:cNvPr id="28" name="Rectangle 27">
            <a:extLst>
              <a:ext uri="{FF2B5EF4-FFF2-40B4-BE49-F238E27FC236}">
                <a16:creationId xmlns:a16="http://schemas.microsoft.com/office/drawing/2014/main" id="{756AE471-DC6D-4380-B20B-5E71BAFF4A6E}"/>
              </a:ext>
            </a:extLst>
          </p:cNvPr>
          <p:cNvSpPr/>
          <p:nvPr/>
        </p:nvSpPr>
        <p:spPr>
          <a:xfrm>
            <a:off x="15868775" y="14084637"/>
            <a:ext cx="13426724" cy="6186309"/>
          </a:xfrm>
          <a:prstGeom prst="rect">
            <a:avLst/>
          </a:prstGeom>
        </p:spPr>
        <p:txBody>
          <a:bodyPr wrap="square">
            <a:spAutoFit/>
          </a:bodyPr>
          <a:lstStyle/>
          <a:p>
            <a:pPr lvl="0" algn="just"/>
            <a:r>
              <a:rPr lang="en-HK" sz="3600" dirty="0">
                <a:latin typeface="Arial" panose="020B0604020202020204" pitchFamily="34" charset="0"/>
                <a:cs typeface="Arial" panose="020B0604020202020204" pitchFamily="34" charset="0"/>
              </a:rPr>
              <a:t>The clustering graph of foreign direct investment in the year 2000 displays a promising trend. It is likely that the foreign direct investment in the four countries indicated in the graph is much higher than in the past, indicating that these countries are becoming increasingly attractive investment destinations. This could be due to factors such as the countries' attractive tax regime, the availability of skilled labour, and the presence of an enabling business environment. Furthermore, the higher foreign direct investment could result in increased economic growth in the four countries, creating more opportunities for businesses and individuals alike.</a:t>
            </a:r>
            <a:endParaRPr lang="en-AU" sz="3600" dirty="0">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45DB4C99-7B4B-4959-8D85-8F48C236A7E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5738143" y="21340295"/>
            <a:ext cx="13855909" cy="7384386"/>
          </a:xfrm>
          <a:prstGeom prst="rect">
            <a:avLst/>
          </a:prstGeom>
          <a:noFill/>
          <a:ln>
            <a:noFill/>
          </a:ln>
        </p:spPr>
      </p:pic>
      <p:sp>
        <p:nvSpPr>
          <p:cNvPr id="30" name="Rectangle 29">
            <a:extLst>
              <a:ext uri="{FF2B5EF4-FFF2-40B4-BE49-F238E27FC236}">
                <a16:creationId xmlns:a16="http://schemas.microsoft.com/office/drawing/2014/main" id="{3C2D91E3-AE1A-422D-B242-C2504EC23AC2}"/>
              </a:ext>
            </a:extLst>
          </p:cNvPr>
          <p:cNvSpPr/>
          <p:nvPr/>
        </p:nvSpPr>
        <p:spPr>
          <a:xfrm>
            <a:off x="15868771" y="20508092"/>
            <a:ext cx="6096607" cy="923330"/>
          </a:xfrm>
          <a:prstGeom prst="rect">
            <a:avLst/>
          </a:prstGeom>
        </p:spPr>
        <p:txBody>
          <a:bodyPr wrap="square">
            <a:spAutoFit/>
          </a:bodyPr>
          <a:lstStyle/>
          <a:p>
            <a:r>
              <a:rPr lang="en-AU" sz="5400" b="1" dirty="0">
                <a:latin typeface="Arial" panose="020B0604020202020204" pitchFamily="34" charset="0"/>
                <a:cs typeface="Arial" panose="020B0604020202020204" pitchFamily="34" charset="0"/>
              </a:rPr>
              <a:t>Fitting Process</a:t>
            </a:r>
            <a:endParaRPr lang="en-AU" sz="5400" b="1" dirty="0"/>
          </a:p>
        </p:txBody>
      </p:sp>
      <p:sp>
        <p:nvSpPr>
          <p:cNvPr id="31" name="Rectangle 30">
            <a:extLst>
              <a:ext uri="{FF2B5EF4-FFF2-40B4-BE49-F238E27FC236}">
                <a16:creationId xmlns:a16="http://schemas.microsoft.com/office/drawing/2014/main" id="{8D049C6B-83B2-46AA-A1CA-ABAA7D0C17CE}"/>
              </a:ext>
            </a:extLst>
          </p:cNvPr>
          <p:cNvSpPr/>
          <p:nvPr/>
        </p:nvSpPr>
        <p:spPr>
          <a:xfrm>
            <a:off x="15738143" y="28946930"/>
            <a:ext cx="13557357" cy="5078313"/>
          </a:xfrm>
          <a:prstGeom prst="rect">
            <a:avLst/>
          </a:prstGeom>
        </p:spPr>
        <p:txBody>
          <a:bodyPr wrap="square">
            <a:spAutoFit/>
          </a:bodyPr>
          <a:lstStyle/>
          <a:p>
            <a:pPr algn="just"/>
            <a:r>
              <a:rPr lang="en-US" sz="3600" dirty="0">
                <a:latin typeface="Arial" panose="020B0604020202020204" pitchFamily="34" charset="0"/>
                <a:cs typeface="Arial" panose="020B0604020202020204" pitchFamily="34" charset="0"/>
              </a:rPr>
              <a:t>The graph displays the expansion of the confidence interval, as well as the point in time when it reached a constant value. The line plot and the scatter plot both display the behaviour of the curve fit, but the scatter plot further displays the behaviour of the confidence range. This allows for a detailed analysis of the data, allowing for a more accurate representation of the logistic function. Ultimately, the plot for the curve fit helps to understand the underlying data and provides insight into the behaviour of the logistic function.</a:t>
            </a:r>
            <a:endParaRPr lang="en-AU" sz="36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4979708-2EE7-4C74-9B13-02A881F2BEF2}"/>
              </a:ext>
            </a:extLst>
          </p:cNvPr>
          <p:cNvSpPr/>
          <p:nvPr/>
        </p:nvSpPr>
        <p:spPr>
          <a:xfrm>
            <a:off x="15868772" y="35501483"/>
            <a:ext cx="13392026" cy="6186309"/>
          </a:xfrm>
          <a:prstGeom prst="rect">
            <a:avLst/>
          </a:prstGeom>
        </p:spPr>
        <p:txBody>
          <a:bodyPr wrap="square">
            <a:spAutoFit/>
          </a:bodyPr>
          <a:lstStyle/>
          <a:p>
            <a:pPr algn="just"/>
            <a:r>
              <a:rPr lang="en-HK" sz="3600" dirty="0">
                <a:latin typeface="Arial" panose="020B0604020202020204" pitchFamily="34" charset="0"/>
                <a:ea typeface="Calibri" panose="020F0502020204030204" pitchFamily="34" charset="0"/>
                <a:cs typeface="Arial" panose="020B0604020202020204" pitchFamily="34" charset="0"/>
              </a:rPr>
              <a:t>Foreign Direct Investment (</a:t>
            </a:r>
            <a:r>
              <a:rPr lang="en-HK" sz="3600" dirty="0" err="1">
                <a:latin typeface="Arial" panose="020B0604020202020204" pitchFamily="34" charset="0"/>
                <a:ea typeface="Calibri" panose="020F0502020204030204" pitchFamily="34" charset="0"/>
                <a:cs typeface="Arial" panose="020B0604020202020204" pitchFamily="34" charset="0"/>
              </a:rPr>
              <a:t>FDI</a:t>
            </a:r>
            <a:r>
              <a:rPr lang="en-HK" sz="3600" dirty="0">
                <a:latin typeface="Arial" panose="020B0604020202020204" pitchFamily="34" charset="0"/>
                <a:ea typeface="Calibri" panose="020F0502020204030204" pitchFamily="34" charset="0"/>
                <a:cs typeface="Arial" panose="020B0604020202020204" pitchFamily="34" charset="0"/>
              </a:rPr>
              <a:t>) visualisations are a powerful way to gain insights into the level of foreign investment in different countries. Heat maps, clustering processes and fitting processes can be used to uncover trends and correlations between countries. Visualisations can also be used to make comparisons between countries, helping to determine which countries are more attractive for foreign investment. Furthermore, </a:t>
            </a:r>
            <a:r>
              <a:rPr lang="en-HK" sz="3600" dirty="0" err="1">
                <a:latin typeface="Arial" panose="020B0604020202020204" pitchFamily="34" charset="0"/>
                <a:ea typeface="Calibri" panose="020F0502020204030204" pitchFamily="34" charset="0"/>
                <a:cs typeface="Arial" panose="020B0604020202020204" pitchFamily="34" charset="0"/>
              </a:rPr>
              <a:t>FDI</a:t>
            </a:r>
            <a:r>
              <a:rPr lang="en-HK" sz="3600" dirty="0">
                <a:latin typeface="Arial" panose="020B0604020202020204" pitchFamily="34" charset="0"/>
                <a:ea typeface="Calibri" panose="020F0502020204030204" pitchFamily="34" charset="0"/>
                <a:cs typeface="Arial" panose="020B0604020202020204" pitchFamily="34" charset="0"/>
              </a:rPr>
              <a:t> data is used to evaluate a country's economic performance and identify areas of improvement. In sum, </a:t>
            </a:r>
            <a:r>
              <a:rPr lang="en-HK" sz="3600" dirty="0" err="1">
                <a:latin typeface="Arial" panose="020B0604020202020204" pitchFamily="34" charset="0"/>
                <a:ea typeface="Calibri" panose="020F0502020204030204" pitchFamily="34" charset="0"/>
                <a:cs typeface="Arial" panose="020B0604020202020204" pitchFamily="34" charset="0"/>
              </a:rPr>
              <a:t>FDI</a:t>
            </a:r>
            <a:r>
              <a:rPr lang="en-HK" sz="3600" dirty="0">
                <a:latin typeface="Arial" panose="020B0604020202020204" pitchFamily="34" charset="0"/>
                <a:ea typeface="Calibri" panose="020F0502020204030204" pitchFamily="34" charset="0"/>
                <a:cs typeface="Arial" panose="020B0604020202020204" pitchFamily="34" charset="0"/>
              </a:rPr>
              <a:t> visualisations are a valuable tool in understanding the level of foreign investment in different countries.</a:t>
            </a:r>
            <a:endParaRPr lang="en-AU" sz="36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701F63A0-762A-4BAE-93E2-4252610E785B}"/>
              </a:ext>
            </a:extLst>
          </p:cNvPr>
          <p:cNvSpPr/>
          <p:nvPr/>
        </p:nvSpPr>
        <p:spPr>
          <a:xfrm>
            <a:off x="15934085" y="34650102"/>
            <a:ext cx="11390647" cy="923330"/>
          </a:xfrm>
          <a:prstGeom prst="rect">
            <a:avLst/>
          </a:prstGeom>
        </p:spPr>
        <p:txBody>
          <a:bodyPr wrap="square">
            <a:spAutoFit/>
          </a:bodyPr>
          <a:lstStyle/>
          <a:p>
            <a:r>
              <a:rPr lang="en-AU" sz="5400" dirty="0">
                <a:latin typeface="Arial" panose="020B0604020202020204" pitchFamily="34" charset="0"/>
                <a:cs typeface="Arial" panose="020B0604020202020204" pitchFamily="34" charset="0"/>
              </a:rPr>
              <a:t>Conclusion</a:t>
            </a:r>
            <a:endParaRPr lang="en-AU" sz="5400" dirty="0"/>
          </a:p>
        </p:txBody>
      </p:sp>
    </p:spTree>
    <p:extLst>
      <p:ext uri="{BB962C8B-B14F-4D97-AF65-F5344CB8AC3E}">
        <p14:creationId xmlns:p14="http://schemas.microsoft.com/office/powerpoint/2010/main" val="2369061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0</TotalTime>
  <Words>693</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Garamond</vt:lpstr>
      <vt:lpstr>Wingdings</vt:lpstr>
      <vt:lpstr>Savon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2023-01-16T08:00:19Z</dcterms:created>
  <dcterms:modified xsi:type="dcterms:W3CDTF">2023-01-19T19:47:56Z</dcterms:modified>
</cp:coreProperties>
</file>