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12FE8-9348-47FD-9B5B-AC1CB39D42C9}" v="2" dt="2024-06-23T07:18:02.389"/>
    <p1510:client id="{D82358CF-B758-1744-EBA2-4D6EFA5D85EC}" v="1099" dt="2024-06-22T15:34:52.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annam" userId="fd97a203dbd48499" providerId="LiveId" clId="{74312FE8-9348-47FD-9B5B-AC1CB39D42C9}"/>
    <pc:docChg chg="custSel addSld delSld modSld">
      <pc:chgData name="balaji annam" userId="fd97a203dbd48499" providerId="LiveId" clId="{74312FE8-9348-47FD-9B5B-AC1CB39D42C9}" dt="2024-06-23T07:18:42.507" v="34" actId="1076"/>
      <pc:docMkLst>
        <pc:docMk/>
      </pc:docMkLst>
      <pc:sldChg chg="delSp delDesignElem">
        <pc:chgData name="balaji annam" userId="fd97a203dbd48499" providerId="LiveId" clId="{74312FE8-9348-47FD-9B5B-AC1CB39D42C9}" dt="2024-06-23T07:17:15.455" v="12"/>
        <pc:sldMkLst>
          <pc:docMk/>
          <pc:sldMk cId="109857222" sldId="256"/>
        </pc:sldMkLst>
        <pc:spChg chg="del">
          <ac:chgData name="balaji annam" userId="fd97a203dbd48499" providerId="LiveId" clId="{74312FE8-9348-47FD-9B5B-AC1CB39D42C9}" dt="2024-06-23T07:17:15.455" v="12"/>
          <ac:spMkLst>
            <pc:docMk/>
            <pc:sldMk cId="109857222" sldId="256"/>
            <ac:spMk id="47" creationId="{416A0E3C-60E6-4F39-BC55-5F7C224E1F7C}"/>
          </ac:spMkLst>
        </pc:spChg>
        <pc:spChg chg="del">
          <ac:chgData name="balaji annam" userId="fd97a203dbd48499" providerId="LiveId" clId="{74312FE8-9348-47FD-9B5B-AC1CB39D42C9}" dt="2024-06-23T07:17:15.455" v="12"/>
          <ac:spMkLst>
            <pc:docMk/>
            <pc:sldMk cId="109857222" sldId="256"/>
            <ac:spMk id="49" creationId="{B0E58038-8ACE-4AD9-B404-25C603550D83}"/>
          </ac:spMkLst>
        </pc:spChg>
        <pc:spChg chg="del">
          <ac:chgData name="balaji annam" userId="fd97a203dbd48499" providerId="LiveId" clId="{74312FE8-9348-47FD-9B5B-AC1CB39D42C9}" dt="2024-06-23T07:17:15.455" v="12"/>
          <ac:spMkLst>
            <pc:docMk/>
            <pc:sldMk cId="109857222" sldId="256"/>
            <ac:spMk id="51" creationId="{82BCDE19-2810-4337-9C49-8589C421767D}"/>
          </ac:spMkLst>
        </pc:spChg>
        <pc:cxnChg chg="del">
          <ac:chgData name="balaji annam" userId="fd97a203dbd48499" providerId="LiveId" clId="{74312FE8-9348-47FD-9B5B-AC1CB39D42C9}" dt="2024-06-23T07:17:15.455" v="12"/>
          <ac:cxnSpMkLst>
            <pc:docMk/>
            <pc:sldMk cId="109857222" sldId="256"/>
            <ac:cxnSpMk id="48" creationId="{C5025DAC-8B93-4160-B017-3A274A5828C0}"/>
          </ac:cxnSpMkLst>
        </pc:cxnChg>
        <pc:cxnChg chg="del">
          <ac:chgData name="balaji annam" userId="fd97a203dbd48499" providerId="LiveId" clId="{74312FE8-9348-47FD-9B5B-AC1CB39D42C9}" dt="2024-06-23T07:17:15.455" v="12"/>
          <ac:cxnSpMkLst>
            <pc:docMk/>
            <pc:sldMk cId="109857222" sldId="256"/>
            <ac:cxnSpMk id="50" creationId="{38A34772-9011-42B5-AA63-FD6DEC92EE72}"/>
          </ac:cxnSpMkLst>
        </pc:cxnChg>
      </pc:sldChg>
      <pc:sldChg chg="delSp delDesignElem">
        <pc:chgData name="balaji annam" userId="fd97a203dbd48499" providerId="LiveId" clId="{74312FE8-9348-47FD-9B5B-AC1CB39D42C9}" dt="2024-06-23T07:17:15.455" v="12"/>
        <pc:sldMkLst>
          <pc:docMk/>
          <pc:sldMk cId="2066884194" sldId="257"/>
        </pc:sldMkLst>
        <pc:spChg chg="del">
          <ac:chgData name="balaji annam" userId="fd97a203dbd48499" providerId="LiveId" clId="{74312FE8-9348-47FD-9B5B-AC1CB39D42C9}" dt="2024-06-23T07:17:15.455" v="12"/>
          <ac:spMkLst>
            <pc:docMk/>
            <pc:sldMk cId="2066884194" sldId="257"/>
            <ac:spMk id="13" creationId="{007891EC-4501-44ED-A8C8-B11B6DB767AB}"/>
          </ac:spMkLst>
        </pc:spChg>
        <pc:spChg chg="del">
          <ac:chgData name="balaji annam" userId="fd97a203dbd48499" providerId="LiveId" clId="{74312FE8-9348-47FD-9B5B-AC1CB39D42C9}" dt="2024-06-23T07:17:15.455" v="12"/>
          <ac:spMkLst>
            <pc:docMk/>
            <pc:sldMk cId="2066884194" sldId="257"/>
            <ac:spMk id="16" creationId="{39E3965E-AC41-4711-9D10-E25ABB132D86}"/>
          </ac:spMkLst>
        </pc:spChg>
        <pc:cxnChg chg="del">
          <ac:chgData name="balaji annam" userId="fd97a203dbd48499" providerId="LiveId" clId="{74312FE8-9348-47FD-9B5B-AC1CB39D42C9}" dt="2024-06-23T07:17:15.455" v="12"/>
          <ac:cxnSpMkLst>
            <pc:docMk/>
            <pc:sldMk cId="2066884194" sldId="257"/>
            <ac:cxnSpMk id="15" creationId="{34E5597F-CE67-4085-9548-E6A8036DA3BB}"/>
          </ac:cxnSpMkLst>
        </pc:cxnChg>
        <pc:cxnChg chg="del">
          <ac:chgData name="balaji annam" userId="fd97a203dbd48499" providerId="LiveId" clId="{74312FE8-9348-47FD-9B5B-AC1CB39D42C9}" dt="2024-06-23T07:17:15.455" v="12"/>
          <ac:cxnSpMkLst>
            <pc:docMk/>
            <pc:sldMk cId="2066884194" sldId="257"/>
            <ac:cxnSpMk id="17" creationId="{1F5DC8C3-BA5F-4EED-BB9A-A14272BD82A1}"/>
          </ac:cxnSpMkLst>
        </pc:cxnChg>
      </pc:sldChg>
      <pc:sldChg chg="delSp delDesignElem">
        <pc:chgData name="balaji annam" userId="fd97a203dbd48499" providerId="LiveId" clId="{74312FE8-9348-47FD-9B5B-AC1CB39D42C9}" dt="2024-06-23T07:17:15.455" v="12"/>
        <pc:sldMkLst>
          <pc:docMk/>
          <pc:sldMk cId="2481994418" sldId="258"/>
        </pc:sldMkLst>
        <pc:spChg chg="del">
          <ac:chgData name="balaji annam" userId="fd97a203dbd48499" providerId="LiveId" clId="{74312FE8-9348-47FD-9B5B-AC1CB39D42C9}" dt="2024-06-23T07:17:15.455" v="12"/>
          <ac:spMkLst>
            <pc:docMk/>
            <pc:sldMk cId="2481994418" sldId="258"/>
            <ac:spMk id="32" creationId="{E844E128-FF69-4E9F-8327-6B504B3C5AE1}"/>
          </ac:spMkLst>
        </pc:spChg>
        <pc:cxnChg chg="del">
          <ac:chgData name="balaji annam" userId="fd97a203dbd48499" providerId="LiveId" clId="{74312FE8-9348-47FD-9B5B-AC1CB39D42C9}" dt="2024-06-23T07:17:15.455" v="12"/>
          <ac:cxnSpMkLst>
            <pc:docMk/>
            <pc:sldMk cId="2481994418" sldId="258"/>
            <ac:cxnSpMk id="33" creationId="{055CEADF-09EA-423C-8C45-F94AF44D5AF0}"/>
          </ac:cxnSpMkLst>
        </pc:cxnChg>
      </pc:sldChg>
      <pc:sldChg chg="delSp modSp delDesignElem">
        <pc:chgData name="balaji annam" userId="fd97a203dbd48499" providerId="LiveId" clId="{74312FE8-9348-47FD-9B5B-AC1CB39D42C9}" dt="2024-06-23T07:17:15.455" v="12"/>
        <pc:sldMkLst>
          <pc:docMk/>
          <pc:sldMk cId="2431717700" sldId="259"/>
        </pc:sldMkLst>
        <pc:spChg chg="mod">
          <ac:chgData name="balaji annam" userId="fd97a203dbd48499" providerId="LiveId" clId="{74312FE8-9348-47FD-9B5B-AC1CB39D42C9}" dt="2024-06-23T07:17:15.455" v="12"/>
          <ac:spMkLst>
            <pc:docMk/>
            <pc:sldMk cId="2431717700" sldId="259"/>
            <ac:spMk id="2" creationId="{CA217F0F-1E14-D202-1F66-A669BB6BE809}"/>
          </ac:spMkLst>
        </pc:spChg>
        <pc:spChg chg="mod">
          <ac:chgData name="balaji annam" userId="fd97a203dbd48499" providerId="LiveId" clId="{74312FE8-9348-47FD-9B5B-AC1CB39D42C9}" dt="2024-06-23T07:17:15.455" v="12"/>
          <ac:spMkLst>
            <pc:docMk/>
            <pc:sldMk cId="2431717700" sldId="259"/>
            <ac:spMk id="3" creationId="{3B0DA8C7-78BB-28CD-1F98-74DAEB04E800}"/>
          </ac:spMkLst>
        </pc:spChg>
        <pc:spChg chg="del">
          <ac:chgData name="balaji annam" userId="fd97a203dbd48499" providerId="LiveId" clId="{74312FE8-9348-47FD-9B5B-AC1CB39D42C9}" dt="2024-06-23T07:17:15.455" v="12"/>
          <ac:spMkLst>
            <pc:docMk/>
            <pc:sldMk cId="2431717700" sldId="259"/>
            <ac:spMk id="9" creationId="{B0E58038-8ACE-4AD9-B404-25C603550D83}"/>
          </ac:spMkLst>
        </pc:spChg>
        <pc:spChg chg="del">
          <ac:chgData name="balaji annam" userId="fd97a203dbd48499" providerId="LiveId" clId="{74312FE8-9348-47FD-9B5B-AC1CB39D42C9}" dt="2024-06-23T07:17:15.455" v="12"/>
          <ac:spMkLst>
            <pc:docMk/>
            <pc:sldMk cId="2431717700" sldId="259"/>
            <ac:spMk id="13" creationId="{82BCDE19-2810-4337-9C49-8589C421767D}"/>
          </ac:spMkLst>
        </pc:spChg>
        <pc:cxnChg chg="del">
          <ac:chgData name="balaji annam" userId="fd97a203dbd48499" providerId="LiveId" clId="{74312FE8-9348-47FD-9B5B-AC1CB39D42C9}" dt="2024-06-23T07:17:15.455" v="12"/>
          <ac:cxnSpMkLst>
            <pc:docMk/>
            <pc:sldMk cId="2431717700" sldId="259"/>
            <ac:cxnSpMk id="11" creationId="{38A34772-9011-42B5-AA63-FD6DEC92EE72}"/>
          </ac:cxnSpMkLst>
        </pc:cxnChg>
      </pc:sldChg>
      <pc:sldChg chg="delSp delDesignElem">
        <pc:chgData name="balaji annam" userId="fd97a203dbd48499" providerId="LiveId" clId="{74312FE8-9348-47FD-9B5B-AC1CB39D42C9}" dt="2024-06-23T07:17:15.455" v="12"/>
        <pc:sldMkLst>
          <pc:docMk/>
          <pc:sldMk cId="2428221355" sldId="260"/>
        </pc:sldMkLst>
        <pc:spChg chg="del">
          <ac:chgData name="balaji annam" userId="fd97a203dbd48499" providerId="LiveId" clId="{74312FE8-9348-47FD-9B5B-AC1CB39D42C9}" dt="2024-06-23T07:17:15.455" v="12"/>
          <ac:spMkLst>
            <pc:docMk/>
            <pc:sldMk cId="2428221355" sldId="260"/>
            <ac:spMk id="33" creationId="{3741B58E-3B65-4A01-A276-975AB2CF8A08}"/>
          </ac:spMkLst>
        </pc:spChg>
        <pc:spChg chg="del">
          <ac:chgData name="balaji annam" userId="fd97a203dbd48499" providerId="LiveId" clId="{74312FE8-9348-47FD-9B5B-AC1CB39D42C9}" dt="2024-06-23T07:17:15.455" v="12"/>
          <ac:spMkLst>
            <pc:docMk/>
            <pc:sldMk cId="2428221355" sldId="260"/>
            <ac:spMk id="34" creationId="{7AAC67C3-831B-4AB1-A259-DFB839CAFAFC}"/>
          </ac:spMkLst>
        </pc:spChg>
      </pc:sldChg>
      <pc:sldChg chg="delSp modSp delDesignElem">
        <pc:chgData name="balaji annam" userId="fd97a203dbd48499" providerId="LiveId" clId="{74312FE8-9348-47FD-9B5B-AC1CB39D42C9}" dt="2024-06-23T07:17:15.455" v="12"/>
        <pc:sldMkLst>
          <pc:docMk/>
          <pc:sldMk cId="1572395938" sldId="261"/>
        </pc:sldMkLst>
        <pc:spChg chg="mod">
          <ac:chgData name="balaji annam" userId="fd97a203dbd48499" providerId="LiveId" clId="{74312FE8-9348-47FD-9B5B-AC1CB39D42C9}" dt="2024-06-23T07:17:15.455" v="12"/>
          <ac:spMkLst>
            <pc:docMk/>
            <pc:sldMk cId="1572395938" sldId="261"/>
            <ac:spMk id="2" creationId="{6283254B-45E8-2099-DE6E-F98211715A3E}"/>
          </ac:spMkLst>
        </pc:spChg>
        <pc:spChg chg="del">
          <ac:chgData name="balaji annam" userId="fd97a203dbd48499" providerId="LiveId" clId="{74312FE8-9348-47FD-9B5B-AC1CB39D42C9}" dt="2024-06-23T07:17:15.455" v="12"/>
          <ac:spMkLst>
            <pc:docMk/>
            <pc:sldMk cId="1572395938" sldId="261"/>
            <ac:spMk id="24" creationId="{B0E58038-8ACE-4AD9-B404-25C603550D83}"/>
          </ac:spMkLst>
        </pc:spChg>
        <pc:spChg chg="mod">
          <ac:chgData name="balaji annam" userId="fd97a203dbd48499" providerId="LiveId" clId="{74312FE8-9348-47FD-9B5B-AC1CB39D42C9}" dt="2024-06-23T07:17:15.455" v="12"/>
          <ac:spMkLst>
            <pc:docMk/>
            <pc:sldMk cId="1572395938" sldId="261"/>
            <ac:spMk id="27" creationId="{90DFBDA0-4463-B0D9-3867-5E9BF749A8DF}"/>
          </ac:spMkLst>
        </pc:spChg>
        <pc:spChg chg="del">
          <ac:chgData name="balaji annam" userId="fd97a203dbd48499" providerId="LiveId" clId="{74312FE8-9348-47FD-9B5B-AC1CB39D42C9}" dt="2024-06-23T07:17:15.455" v="12"/>
          <ac:spMkLst>
            <pc:docMk/>
            <pc:sldMk cId="1572395938" sldId="261"/>
            <ac:spMk id="28" creationId="{82BCDE19-2810-4337-9C49-8589C421767D}"/>
          </ac:spMkLst>
        </pc:spChg>
        <pc:cxnChg chg="del">
          <ac:chgData name="balaji annam" userId="fd97a203dbd48499" providerId="LiveId" clId="{74312FE8-9348-47FD-9B5B-AC1CB39D42C9}" dt="2024-06-23T07:17:15.455" v="12"/>
          <ac:cxnSpMkLst>
            <pc:docMk/>
            <pc:sldMk cId="1572395938" sldId="261"/>
            <ac:cxnSpMk id="26" creationId="{38A34772-9011-42B5-AA63-FD6DEC92EE72}"/>
          </ac:cxnSpMkLst>
        </pc:cxnChg>
      </pc:sldChg>
      <pc:sldChg chg="delSp modSp mod delDesignElem">
        <pc:chgData name="balaji annam" userId="fd97a203dbd48499" providerId="LiveId" clId="{74312FE8-9348-47FD-9B5B-AC1CB39D42C9}" dt="2024-06-23T07:17:15.581" v="13" actId="27636"/>
        <pc:sldMkLst>
          <pc:docMk/>
          <pc:sldMk cId="573614408" sldId="262"/>
        </pc:sldMkLst>
        <pc:spChg chg="mod">
          <ac:chgData name="balaji annam" userId="fd97a203dbd48499" providerId="LiveId" clId="{74312FE8-9348-47FD-9B5B-AC1CB39D42C9}" dt="2024-06-23T07:17:15.455" v="12"/>
          <ac:spMkLst>
            <pc:docMk/>
            <pc:sldMk cId="573614408" sldId="262"/>
            <ac:spMk id="2" creationId="{59DD57C9-8E2E-41BD-C963-DB98C12DF362}"/>
          </ac:spMkLst>
        </pc:spChg>
        <pc:spChg chg="mod">
          <ac:chgData name="balaji annam" userId="fd97a203dbd48499" providerId="LiveId" clId="{74312FE8-9348-47FD-9B5B-AC1CB39D42C9}" dt="2024-06-23T07:17:15.581" v="13" actId="27636"/>
          <ac:spMkLst>
            <pc:docMk/>
            <pc:sldMk cId="573614408" sldId="262"/>
            <ac:spMk id="3" creationId="{E8E2E886-A007-7BA7-7787-D530EE759021}"/>
          </ac:spMkLst>
        </pc:spChg>
        <pc:spChg chg="del">
          <ac:chgData name="balaji annam" userId="fd97a203dbd48499" providerId="LiveId" clId="{74312FE8-9348-47FD-9B5B-AC1CB39D42C9}" dt="2024-06-23T07:17:15.455" v="12"/>
          <ac:spMkLst>
            <pc:docMk/>
            <pc:sldMk cId="573614408" sldId="262"/>
            <ac:spMk id="39" creationId="{82BCDE19-2810-4337-9C49-8589C421767D}"/>
          </ac:spMkLst>
        </pc:spChg>
        <pc:spChg chg="del">
          <ac:chgData name="balaji annam" userId="fd97a203dbd48499" providerId="LiveId" clId="{74312FE8-9348-47FD-9B5B-AC1CB39D42C9}" dt="2024-06-23T07:17:15.455" v="12"/>
          <ac:spMkLst>
            <pc:docMk/>
            <pc:sldMk cId="573614408" sldId="262"/>
            <ac:spMk id="40" creationId="{B0E58038-8ACE-4AD9-B404-25C603550D83}"/>
          </ac:spMkLst>
        </pc:spChg>
        <pc:cxnChg chg="del">
          <ac:chgData name="balaji annam" userId="fd97a203dbd48499" providerId="LiveId" clId="{74312FE8-9348-47FD-9B5B-AC1CB39D42C9}" dt="2024-06-23T07:17:15.455" v="12"/>
          <ac:cxnSpMkLst>
            <pc:docMk/>
            <pc:sldMk cId="573614408" sldId="262"/>
            <ac:cxnSpMk id="41" creationId="{38A34772-9011-42B5-AA63-FD6DEC92EE72}"/>
          </ac:cxnSpMkLst>
        </pc:cxnChg>
      </pc:sldChg>
      <pc:sldChg chg="modSp mod">
        <pc:chgData name="balaji annam" userId="fd97a203dbd48499" providerId="LiveId" clId="{74312FE8-9348-47FD-9B5B-AC1CB39D42C9}" dt="2024-06-23T07:17:15.596" v="14" actId="27636"/>
        <pc:sldMkLst>
          <pc:docMk/>
          <pc:sldMk cId="3730144484" sldId="263"/>
        </pc:sldMkLst>
        <pc:spChg chg="mod">
          <ac:chgData name="balaji annam" userId="fd97a203dbd48499" providerId="LiveId" clId="{74312FE8-9348-47FD-9B5B-AC1CB39D42C9}" dt="2024-06-23T07:17:15.455" v="12"/>
          <ac:spMkLst>
            <pc:docMk/>
            <pc:sldMk cId="3730144484" sldId="263"/>
            <ac:spMk id="2" creationId="{51C33BE3-21D7-7616-E6EC-2BD6ED7BE87A}"/>
          </ac:spMkLst>
        </pc:spChg>
        <pc:spChg chg="mod">
          <ac:chgData name="balaji annam" userId="fd97a203dbd48499" providerId="LiveId" clId="{74312FE8-9348-47FD-9B5B-AC1CB39D42C9}" dt="2024-06-23T07:17:15.596" v="14" actId="27636"/>
          <ac:spMkLst>
            <pc:docMk/>
            <pc:sldMk cId="3730144484" sldId="263"/>
            <ac:spMk id="3" creationId="{445B8BF7-72B6-B52F-0BF2-4AAE3841AC35}"/>
          </ac:spMkLst>
        </pc:spChg>
      </pc:sldChg>
      <pc:sldChg chg="delSp modSp mod delDesignElem">
        <pc:chgData name="balaji annam" userId="fd97a203dbd48499" providerId="LiveId" clId="{74312FE8-9348-47FD-9B5B-AC1CB39D42C9}" dt="2024-06-23T07:17:15.596" v="15" actId="27636"/>
        <pc:sldMkLst>
          <pc:docMk/>
          <pc:sldMk cId="2465676392" sldId="264"/>
        </pc:sldMkLst>
        <pc:spChg chg="mod">
          <ac:chgData name="balaji annam" userId="fd97a203dbd48499" providerId="LiveId" clId="{74312FE8-9348-47FD-9B5B-AC1CB39D42C9}" dt="2024-06-23T07:17:15.455" v="12"/>
          <ac:spMkLst>
            <pc:docMk/>
            <pc:sldMk cId="2465676392" sldId="264"/>
            <ac:spMk id="2" creationId="{D5A5733B-F9BD-4AB9-36CB-45CAB0A02DFC}"/>
          </ac:spMkLst>
        </pc:spChg>
        <pc:spChg chg="mod">
          <ac:chgData name="balaji annam" userId="fd97a203dbd48499" providerId="LiveId" clId="{74312FE8-9348-47FD-9B5B-AC1CB39D42C9}" dt="2024-06-23T07:17:15.596" v="15" actId="27636"/>
          <ac:spMkLst>
            <pc:docMk/>
            <pc:sldMk cId="2465676392" sldId="264"/>
            <ac:spMk id="3" creationId="{4541C111-FC62-5177-84E6-437CA7CCE549}"/>
          </ac:spMkLst>
        </pc:spChg>
        <pc:spChg chg="del">
          <ac:chgData name="balaji annam" userId="fd97a203dbd48499" providerId="LiveId" clId="{74312FE8-9348-47FD-9B5B-AC1CB39D42C9}" dt="2024-06-23T07:17:15.455" v="12"/>
          <ac:spMkLst>
            <pc:docMk/>
            <pc:sldMk cId="2465676392" sldId="264"/>
            <ac:spMk id="9" creationId="{B0E58038-8ACE-4AD9-B404-25C603550D83}"/>
          </ac:spMkLst>
        </pc:spChg>
        <pc:spChg chg="del">
          <ac:chgData name="balaji annam" userId="fd97a203dbd48499" providerId="LiveId" clId="{74312FE8-9348-47FD-9B5B-AC1CB39D42C9}" dt="2024-06-23T07:17:15.455" v="12"/>
          <ac:spMkLst>
            <pc:docMk/>
            <pc:sldMk cId="2465676392" sldId="264"/>
            <ac:spMk id="13" creationId="{82BCDE19-2810-4337-9C49-8589C421767D}"/>
          </ac:spMkLst>
        </pc:spChg>
        <pc:cxnChg chg="del">
          <ac:chgData name="balaji annam" userId="fd97a203dbd48499" providerId="LiveId" clId="{74312FE8-9348-47FD-9B5B-AC1CB39D42C9}" dt="2024-06-23T07:17:15.455" v="12"/>
          <ac:cxnSpMkLst>
            <pc:docMk/>
            <pc:sldMk cId="2465676392" sldId="264"/>
            <ac:cxnSpMk id="11" creationId="{38A34772-9011-42B5-AA63-FD6DEC92EE72}"/>
          </ac:cxnSpMkLst>
        </pc:cxnChg>
      </pc:sldChg>
      <pc:sldChg chg="delSp modSp mod delDesignElem">
        <pc:chgData name="balaji annam" userId="fd97a203dbd48499" providerId="LiveId" clId="{74312FE8-9348-47FD-9B5B-AC1CB39D42C9}" dt="2024-06-23T07:17:15.596" v="16" actId="27636"/>
        <pc:sldMkLst>
          <pc:docMk/>
          <pc:sldMk cId="2815600839" sldId="265"/>
        </pc:sldMkLst>
        <pc:spChg chg="mod">
          <ac:chgData name="balaji annam" userId="fd97a203dbd48499" providerId="LiveId" clId="{74312FE8-9348-47FD-9B5B-AC1CB39D42C9}" dt="2024-06-23T07:17:15.596" v="16" actId="27636"/>
          <ac:spMkLst>
            <pc:docMk/>
            <pc:sldMk cId="2815600839" sldId="265"/>
            <ac:spMk id="2" creationId="{43E7A4DF-0EF7-5450-D71B-B523FE93FBA4}"/>
          </ac:spMkLst>
        </pc:spChg>
        <pc:spChg chg="mod">
          <ac:chgData name="balaji annam" userId="fd97a203dbd48499" providerId="LiveId" clId="{74312FE8-9348-47FD-9B5B-AC1CB39D42C9}" dt="2024-06-23T07:17:15.455" v="12"/>
          <ac:spMkLst>
            <pc:docMk/>
            <pc:sldMk cId="2815600839" sldId="265"/>
            <ac:spMk id="3" creationId="{05FFFD4E-837B-AE99-1C25-9E2351D1780F}"/>
          </ac:spMkLst>
        </pc:spChg>
        <pc:spChg chg="del">
          <ac:chgData name="balaji annam" userId="fd97a203dbd48499" providerId="LiveId" clId="{74312FE8-9348-47FD-9B5B-AC1CB39D42C9}" dt="2024-06-23T07:17:15.455" v="12"/>
          <ac:spMkLst>
            <pc:docMk/>
            <pc:sldMk cId="2815600839" sldId="265"/>
            <ac:spMk id="44" creationId="{B0E58038-8ACE-4AD9-B404-25C603550D83}"/>
          </ac:spMkLst>
        </pc:spChg>
        <pc:spChg chg="del">
          <ac:chgData name="balaji annam" userId="fd97a203dbd48499" providerId="LiveId" clId="{74312FE8-9348-47FD-9B5B-AC1CB39D42C9}" dt="2024-06-23T07:17:15.455" v="12"/>
          <ac:spMkLst>
            <pc:docMk/>
            <pc:sldMk cId="2815600839" sldId="265"/>
            <ac:spMk id="48" creationId="{82BCDE19-2810-4337-9C49-8589C421767D}"/>
          </ac:spMkLst>
        </pc:spChg>
        <pc:cxnChg chg="del">
          <ac:chgData name="balaji annam" userId="fd97a203dbd48499" providerId="LiveId" clId="{74312FE8-9348-47FD-9B5B-AC1CB39D42C9}" dt="2024-06-23T07:17:15.455" v="12"/>
          <ac:cxnSpMkLst>
            <pc:docMk/>
            <pc:sldMk cId="2815600839" sldId="265"/>
            <ac:cxnSpMk id="46" creationId="{38A34772-9011-42B5-AA63-FD6DEC92EE72}"/>
          </ac:cxnSpMkLst>
        </pc:cxnChg>
      </pc:sldChg>
      <pc:sldChg chg="delSp modSp delDesignElem">
        <pc:chgData name="balaji annam" userId="fd97a203dbd48499" providerId="LiveId" clId="{74312FE8-9348-47FD-9B5B-AC1CB39D42C9}" dt="2024-06-23T07:17:15.455" v="12"/>
        <pc:sldMkLst>
          <pc:docMk/>
          <pc:sldMk cId="302397446" sldId="266"/>
        </pc:sldMkLst>
        <pc:spChg chg="mod">
          <ac:chgData name="balaji annam" userId="fd97a203dbd48499" providerId="LiveId" clId="{74312FE8-9348-47FD-9B5B-AC1CB39D42C9}" dt="2024-06-23T07:17:15.455" v="12"/>
          <ac:spMkLst>
            <pc:docMk/>
            <pc:sldMk cId="302397446" sldId="266"/>
            <ac:spMk id="2" creationId="{83A5940F-AB7B-82FF-C455-30C74BEC84EB}"/>
          </ac:spMkLst>
        </pc:spChg>
        <pc:spChg chg="mod">
          <ac:chgData name="balaji annam" userId="fd97a203dbd48499" providerId="LiveId" clId="{74312FE8-9348-47FD-9B5B-AC1CB39D42C9}" dt="2024-06-23T07:17:15.455" v="12"/>
          <ac:spMkLst>
            <pc:docMk/>
            <pc:sldMk cId="302397446" sldId="266"/>
            <ac:spMk id="3" creationId="{DD4F50E3-363F-1CCC-4F38-97893F28A7BA}"/>
          </ac:spMkLst>
        </pc:spChg>
        <pc:spChg chg="del">
          <ac:chgData name="balaji annam" userId="fd97a203dbd48499" providerId="LiveId" clId="{74312FE8-9348-47FD-9B5B-AC1CB39D42C9}" dt="2024-06-23T07:17:15.455" v="12"/>
          <ac:spMkLst>
            <pc:docMk/>
            <pc:sldMk cId="302397446" sldId="266"/>
            <ac:spMk id="9" creationId="{B0E58038-8ACE-4AD9-B404-25C603550D83}"/>
          </ac:spMkLst>
        </pc:spChg>
        <pc:spChg chg="del">
          <ac:chgData name="balaji annam" userId="fd97a203dbd48499" providerId="LiveId" clId="{74312FE8-9348-47FD-9B5B-AC1CB39D42C9}" dt="2024-06-23T07:17:15.455" v="12"/>
          <ac:spMkLst>
            <pc:docMk/>
            <pc:sldMk cId="302397446" sldId="266"/>
            <ac:spMk id="13" creationId="{82BCDE19-2810-4337-9C49-8589C421767D}"/>
          </ac:spMkLst>
        </pc:spChg>
        <pc:cxnChg chg="del">
          <ac:chgData name="balaji annam" userId="fd97a203dbd48499" providerId="LiveId" clId="{74312FE8-9348-47FD-9B5B-AC1CB39D42C9}" dt="2024-06-23T07:17:15.455" v="12"/>
          <ac:cxnSpMkLst>
            <pc:docMk/>
            <pc:sldMk cId="302397446" sldId="266"/>
            <ac:cxnSpMk id="11" creationId="{38A34772-9011-42B5-AA63-FD6DEC92EE72}"/>
          </ac:cxnSpMkLst>
        </pc:cxnChg>
      </pc:sldChg>
      <pc:sldChg chg="del">
        <pc:chgData name="balaji annam" userId="fd97a203dbd48499" providerId="LiveId" clId="{74312FE8-9348-47FD-9B5B-AC1CB39D42C9}" dt="2024-06-23T07:16:42.280" v="0" actId="2696"/>
        <pc:sldMkLst>
          <pc:docMk/>
          <pc:sldMk cId="463841991" sldId="267"/>
        </pc:sldMkLst>
      </pc:sldChg>
      <pc:sldChg chg="modSp new mod">
        <pc:chgData name="balaji annam" userId="fd97a203dbd48499" providerId="LiveId" clId="{74312FE8-9348-47FD-9B5B-AC1CB39D42C9}" dt="2024-06-23T07:18:42.507" v="34" actId="1076"/>
        <pc:sldMkLst>
          <pc:docMk/>
          <pc:sldMk cId="993365458" sldId="267"/>
        </pc:sldMkLst>
        <pc:spChg chg="mod">
          <ac:chgData name="balaji annam" userId="fd97a203dbd48499" providerId="LiveId" clId="{74312FE8-9348-47FD-9B5B-AC1CB39D42C9}" dt="2024-06-23T07:18:42.507" v="34" actId="1076"/>
          <ac:spMkLst>
            <pc:docMk/>
            <pc:sldMk cId="993365458" sldId="267"/>
            <ac:spMk id="2" creationId="{03C2678F-8899-C423-38B0-48DCC4EFC545}"/>
          </ac:spMkLst>
        </pc:spChg>
        <pc:spChg chg="mod">
          <ac:chgData name="balaji annam" userId="fd97a203dbd48499" providerId="LiveId" clId="{74312FE8-9348-47FD-9B5B-AC1CB39D42C9}" dt="2024-06-23T07:18:36.123" v="33" actId="1076"/>
          <ac:spMkLst>
            <pc:docMk/>
            <pc:sldMk cId="993365458" sldId="267"/>
            <ac:spMk id="3" creationId="{4946B379-F4E0-B4B6-BB1D-48F537E4B8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43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82869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00564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315609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43863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6/23/2024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88834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6/23/2024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62077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554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549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206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80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056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858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6/23/2024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974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6/23/2024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84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6/23/2024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4396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6/23/2024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943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6/23/2024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96857867"/>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ageswararao79/nageswararao_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45C488C8-581E-EF7D-9EE3-01F5192FF45D}"/>
              </a:ext>
            </a:extLst>
          </p:cNvPr>
          <p:cNvPicPr>
            <a:picLocks noChangeAspect="1"/>
          </p:cNvPicPr>
          <p:nvPr/>
        </p:nvPicPr>
        <p:blipFill rotWithShape="1">
          <a:blip r:embed="rId2">
            <a:alphaModFix amt="35000"/>
          </a:blip>
          <a:srcRect t="23986"/>
          <a:stretch/>
        </p:blipFill>
        <p:spPr>
          <a:xfrm>
            <a:off x="86284" y="10"/>
            <a:ext cx="12191980" cy="6857990"/>
          </a:xfrm>
          <a:prstGeom prst="rect">
            <a:avLst/>
          </a:prstGeom>
        </p:spPr>
      </p:pic>
      <p:sp>
        <p:nvSpPr>
          <p:cNvPr id="2" name="Title 1"/>
          <p:cNvSpPr>
            <a:spLocks noGrp="1"/>
          </p:cNvSpPr>
          <p:nvPr>
            <p:ph type="ctrTitle"/>
          </p:nvPr>
        </p:nvSpPr>
        <p:spPr>
          <a:xfrm>
            <a:off x="1097280" y="286603"/>
            <a:ext cx="10058400" cy="1450757"/>
          </a:xfrm>
        </p:spPr>
        <p:txBody>
          <a:bodyPr vert="horz" lIns="91440" tIns="45720" rIns="91440" bIns="45720" rtlCol="0" anchor="b">
            <a:normAutofit/>
          </a:bodyPr>
          <a:lstStyle/>
          <a:p>
            <a:r>
              <a:rPr lang="en-US" sz="4800">
                <a:solidFill>
                  <a:schemeClr val="tx1">
                    <a:lumMod val="75000"/>
                    <a:lumOff val="25000"/>
                  </a:schemeClr>
                </a:solidFill>
              </a:rPr>
              <a:t>NAGESWARA RAO MADAMALA</a:t>
            </a:r>
          </a:p>
        </p:txBody>
      </p:sp>
      <p:sp>
        <p:nvSpPr>
          <p:cNvPr id="3" name="Subtitle 2"/>
          <p:cNvSpPr>
            <a:spLocks noGrp="1"/>
          </p:cNvSpPr>
          <p:nvPr>
            <p:ph type="subTitle" idx="1"/>
          </p:nvPr>
        </p:nvSpPr>
        <p:spPr>
          <a:xfrm>
            <a:off x="1097280" y="2108201"/>
            <a:ext cx="10058400" cy="3760891"/>
          </a:xfrm>
        </p:spPr>
        <p:txBody>
          <a:bodyPr vert="horz" lIns="0" tIns="45720" rIns="0" bIns="45720" rtlCol="0" anchor="t">
            <a:normAutofit fontScale="25000" lnSpcReduction="20000"/>
          </a:bodyPr>
          <a:lstStyle/>
          <a:p>
            <a:pPr>
              <a:lnSpc>
                <a:spcPct val="90000"/>
              </a:lnSpc>
            </a:pPr>
            <a:r>
              <a:rPr lang="en-US" sz="600" dirty="0">
                <a:solidFill>
                  <a:schemeClr val="tx1">
                    <a:lumMod val="75000"/>
                    <a:lumOff val="25000"/>
                  </a:schemeClr>
                </a:solidFill>
              </a:rPr>
              <a:t>            </a:t>
            </a:r>
          </a:p>
          <a:p>
            <a:pPr>
              <a:lnSpc>
                <a:spcPct val="90000"/>
              </a:lnSpc>
            </a:pPr>
            <a:endParaRPr lang="en-US" sz="600">
              <a:solidFill>
                <a:schemeClr val="tx1">
                  <a:lumMod val="75000"/>
                  <a:lumOff val="25000"/>
                </a:schemeClr>
              </a:solidFill>
            </a:endParaRPr>
          </a:p>
          <a:p>
            <a:pPr>
              <a:lnSpc>
                <a:spcPct val="90000"/>
              </a:lnSpc>
            </a:pPr>
            <a:r>
              <a:rPr lang="en-US" sz="600" dirty="0">
                <a:solidFill>
                  <a:schemeClr val="tx1">
                    <a:lumMod val="75000"/>
                    <a:lumOff val="25000"/>
                  </a:schemeClr>
                </a:solidFill>
              </a:rPr>
              <a:t>S</a:t>
            </a:r>
          </a:p>
          <a:p>
            <a:pPr marL="0" lvl="1" algn="l">
              <a:lnSpc>
                <a:spcPct val="90000"/>
              </a:lnSpc>
            </a:pPr>
            <a:r>
              <a:rPr lang="en-US" sz="9600" dirty="0"/>
              <a:t>SUBTATLE</a:t>
            </a: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endParaRPr lang="en-US" sz="600">
              <a:solidFill>
                <a:schemeClr val="tx1">
                  <a:lumMod val="75000"/>
                  <a:lumOff val="25000"/>
                </a:schemeClr>
              </a:solidFill>
            </a:endParaRPr>
          </a:p>
          <a:p>
            <a:pPr>
              <a:lnSpc>
                <a:spcPct val="90000"/>
              </a:lnSpc>
            </a:pPr>
            <a:r>
              <a:rPr lang="en-US" sz="600" dirty="0">
                <a:solidFill>
                  <a:schemeClr val="tx1">
                    <a:lumMod val="75000"/>
                    <a:lumOff val="25000"/>
                  </a:schemeClr>
                </a:solidFill>
              </a:rPr>
              <a:t> SSSS</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Different coloured organisers">
            <a:extLst>
              <a:ext uri="{FF2B5EF4-FFF2-40B4-BE49-F238E27FC236}">
                <a16:creationId xmlns:a16="http://schemas.microsoft.com/office/drawing/2014/main" id="{E7DF2FB0-C46D-F6BB-0E7E-7E65E353330D}"/>
              </a:ext>
            </a:extLst>
          </p:cNvPr>
          <p:cNvPicPr>
            <a:picLocks noChangeAspect="1"/>
          </p:cNvPicPr>
          <p:nvPr/>
        </p:nvPicPr>
        <p:blipFill rotWithShape="1">
          <a:blip r:embed="rId2">
            <a:alphaModFix amt="35000"/>
          </a:blip>
          <a:srcRect b="7025"/>
          <a:stretch/>
        </p:blipFill>
        <p:spPr>
          <a:xfrm>
            <a:off x="20" y="10"/>
            <a:ext cx="12191980" cy="6857990"/>
          </a:xfrm>
          <a:prstGeom prst="rect">
            <a:avLst/>
          </a:prstGeom>
        </p:spPr>
      </p:pic>
      <p:sp>
        <p:nvSpPr>
          <p:cNvPr id="2" name="Title 1">
            <a:extLst>
              <a:ext uri="{FF2B5EF4-FFF2-40B4-BE49-F238E27FC236}">
                <a16:creationId xmlns:a16="http://schemas.microsoft.com/office/drawing/2014/main" id="{43E7A4DF-0EF7-5450-D71B-B523FE93FBA4}"/>
              </a:ext>
            </a:extLst>
          </p:cNvPr>
          <p:cNvSpPr>
            <a:spLocks noGrp="1"/>
          </p:cNvSpPr>
          <p:nvPr>
            <p:ph type="title"/>
          </p:nvPr>
        </p:nvSpPr>
        <p:spPr/>
        <p:txBody>
          <a:bodyPr>
            <a:normAutofit fontScale="90000"/>
          </a:bodyPr>
          <a:lstStyle/>
          <a:p>
            <a:r>
              <a:rPr lang="en-US" sz="4700"/>
              <a:t>LEGAL AND ETHICAL CONSIDERATIONS</a:t>
            </a:r>
          </a:p>
        </p:txBody>
      </p:sp>
      <p:sp>
        <p:nvSpPr>
          <p:cNvPr id="3" name="Content Placeholder 2">
            <a:extLst>
              <a:ext uri="{FF2B5EF4-FFF2-40B4-BE49-F238E27FC236}">
                <a16:creationId xmlns:a16="http://schemas.microsoft.com/office/drawing/2014/main" id="{05FFFD4E-837B-AE99-1C25-9E2351D1780F}"/>
              </a:ext>
            </a:extLst>
          </p:cNvPr>
          <p:cNvSpPr>
            <a:spLocks noGrp="1"/>
          </p:cNvSpPr>
          <p:nvPr>
            <p:ph idx="1"/>
          </p:nvPr>
        </p:nvSpPr>
        <p:spPr/>
        <p:txBody>
          <a:bodyPr vert="horz" lIns="0" tIns="45720" rIns="0" bIns="45720" rtlCol="0">
            <a:normAutofit/>
          </a:bodyPr>
          <a:lstStyle/>
          <a:p>
            <a:pPr>
              <a:lnSpc>
                <a:spcPct val="110000"/>
              </a:lnSpc>
            </a:pPr>
            <a:r>
              <a:rPr lang="en-US" sz="1400"/>
              <a:t>Legal Considerations:</a:t>
            </a:r>
          </a:p>
          <a:p>
            <a:pPr>
              <a:lnSpc>
                <a:spcPct val="110000"/>
              </a:lnSpc>
            </a:pPr>
            <a:r>
              <a:rPr lang="en-US" sz="1400" b="1">
                <a:ea typeface="+mn-lt"/>
                <a:cs typeface="+mn-lt"/>
              </a:rPr>
              <a:t>Privacy Laws</a:t>
            </a:r>
            <a:r>
              <a:rPr lang="en-US" sz="1400">
                <a:ea typeface="+mn-lt"/>
                <a:cs typeface="+mn-lt"/>
              </a:rPr>
              <a:t>:</a:t>
            </a:r>
            <a:endParaRPr lang="en-US" sz="1400"/>
          </a:p>
          <a:p>
            <a:pPr marL="383540" lvl="1">
              <a:lnSpc>
                <a:spcPct val="110000"/>
              </a:lnSpc>
            </a:pPr>
            <a:r>
              <a:rPr lang="en-US" sz="1400">
                <a:ea typeface="+mn-lt"/>
                <a:cs typeface="+mn-lt"/>
              </a:rPr>
              <a:t>Many countries have stringent laws protecting individuals' privacy rights. Unauthorized use of keyloggers to monitor or record keystrokes without explicit consent may violate these laws.</a:t>
            </a:r>
            <a:endParaRPr lang="en-US" sz="1400"/>
          </a:p>
          <a:p>
            <a:pPr marL="383540" lvl="1">
              <a:lnSpc>
                <a:spcPct val="110000"/>
              </a:lnSpc>
            </a:pPr>
            <a:r>
              <a:rPr lang="en-US" sz="1400">
                <a:ea typeface="+mn-lt"/>
                <a:cs typeface="+mn-lt"/>
              </a:rPr>
              <a:t>Examples include the General Data Protection Regulation (GDPR) in the European Union and the California Consumer Privacy Act (CCPA) in the United States.</a:t>
            </a:r>
            <a:endParaRPr lang="en-US" sz="1400"/>
          </a:p>
          <a:p>
            <a:pPr>
              <a:lnSpc>
                <a:spcPct val="110000"/>
              </a:lnSpc>
            </a:pPr>
            <a:endParaRPr lang="en-US" sz="1400"/>
          </a:p>
          <a:p>
            <a:pPr>
              <a:lnSpc>
                <a:spcPct val="110000"/>
              </a:lnSpc>
            </a:pPr>
            <a:r>
              <a:rPr lang="en-US" sz="1400"/>
              <a:t>Ethical Considerations:</a:t>
            </a:r>
          </a:p>
          <a:p>
            <a:pPr>
              <a:lnSpc>
                <a:spcPct val="110000"/>
              </a:lnSpc>
            </a:pPr>
            <a:r>
              <a:rPr lang="en-US" sz="1400" b="1">
                <a:ea typeface="+mn-lt"/>
                <a:cs typeface="+mn-lt"/>
              </a:rPr>
              <a:t>Invasion of Privacy</a:t>
            </a:r>
            <a:r>
              <a:rPr lang="en-US" sz="1400">
                <a:ea typeface="+mn-lt"/>
                <a:cs typeface="+mn-lt"/>
              </a:rPr>
              <a:t>:</a:t>
            </a:r>
            <a:endParaRPr lang="en-US" sz="1400"/>
          </a:p>
          <a:p>
            <a:pPr marL="383540" lvl="1">
              <a:lnSpc>
                <a:spcPct val="110000"/>
              </a:lnSpc>
            </a:pPr>
            <a:r>
              <a:rPr lang="en-US" sz="1400">
                <a:ea typeface="+mn-lt"/>
                <a:cs typeface="+mn-lt"/>
              </a:rPr>
              <a:t>Keyloggers intrinsically invade the privacy of individuals by monitoring and recording their keystrokes without their knowledge or consent.</a:t>
            </a:r>
            <a:endParaRPr lang="en-US" sz="1400"/>
          </a:p>
          <a:p>
            <a:pPr marL="383540" lvl="1">
              <a:lnSpc>
                <a:spcPct val="110000"/>
              </a:lnSpc>
            </a:pPr>
            <a:r>
              <a:rPr lang="en-US" sz="1400">
                <a:ea typeface="+mn-lt"/>
                <a:cs typeface="+mn-lt"/>
              </a:rPr>
              <a:t>Ethical guidelines emphasize the importance of respecting individuals’ rights to privacy and minimizing intrusion into their personal communications and activities.</a:t>
            </a:r>
            <a:endParaRPr lang="en-US" sz="1400"/>
          </a:p>
          <a:p>
            <a:pPr>
              <a:lnSpc>
                <a:spcPct val="110000"/>
              </a:lnSpc>
            </a:pPr>
            <a:endParaRPr lang="en-US" sz="1400" b="1"/>
          </a:p>
          <a:p>
            <a:pPr>
              <a:lnSpc>
                <a:spcPct val="110000"/>
              </a:lnSpc>
            </a:pPr>
            <a:endParaRPr lang="en-US" sz="1400"/>
          </a:p>
        </p:txBody>
      </p:sp>
    </p:spTree>
    <p:extLst>
      <p:ext uri="{BB962C8B-B14F-4D97-AF65-F5344CB8AC3E}">
        <p14:creationId xmlns:p14="http://schemas.microsoft.com/office/powerpoint/2010/main" val="28156008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7F6F3C-D8D0-EFB8-0E4E-2A264EDDA578}"/>
              </a:ext>
            </a:extLst>
          </p:cNvPr>
          <p:cNvPicPr>
            <a:picLocks noChangeAspect="1"/>
          </p:cNvPicPr>
          <p:nvPr/>
        </p:nvPicPr>
        <p:blipFill rotWithShape="1">
          <a:blip r:embed="rId2">
            <a:alphaModFix amt="35000"/>
          </a:blip>
          <a:srcRect r="6250"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83A5940F-AB7B-82FF-C455-30C74BEC84EB}"/>
              </a:ext>
            </a:extLst>
          </p:cNvPr>
          <p:cNvSpPr>
            <a:spLocks noGrp="1"/>
          </p:cNvSpPr>
          <p:nvPr>
            <p:ph type="title"/>
          </p:nvPr>
        </p:nvSpPr>
        <p:spPr/>
        <p:txBody>
          <a:bodyPr>
            <a:normAutofit/>
          </a:bodyPr>
          <a:lstStyle/>
          <a:p>
            <a:r>
              <a:rPr lang="en-US"/>
              <a:t>CONCLUSION</a:t>
            </a:r>
          </a:p>
        </p:txBody>
      </p:sp>
      <p:sp>
        <p:nvSpPr>
          <p:cNvPr id="3" name="Content Placeholder 2">
            <a:extLst>
              <a:ext uri="{FF2B5EF4-FFF2-40B4-BE49-F238E27FC236}">
                <a16:creationId xmlns:a16="http://schemas.microsoft.com/office/drawing/2014/main" id="{DD4F50E3-363F-1CCC-4F38-97893F28A7BA}"/>
              </a:ext>
            </a:extLst>
          </p:cNvPr>
          <p:cNvSpPr>
            <a:spLocks noGrp="1"/>
          </p:cNvSpPr>
          <p:nvPr>
            <p:ph idx="1"/>
          </p:nvPr>
        </p:nvSpPr>
        <p:spPr/>
        <p:txBody>
          <a:bodyPr vert="horz" lIns="0" tIns="45720" rIns="0" bIns="45720" rtlCol="0">
            <a:normAutofit/>
          </a:bodyPr>
          <a:lstStyle/>
          <a:p>
            <a:pPr>
              <a:lnSpc>
                <a:spcPct val="110000"/>
              </a:lnSpc>
            </a:pPr>
            <a:r>
              <a:rPr lang="en-US" sz="1500" dirty="0"/>
              <a:t>Key Points to Consider:</a:t>
            </a:r>
          </a:p>
          <a:p>
            <a:pPr>
              <a:lnSpc>
                <a:spcPct val="110000"/>
              </a:lnSpc>
            </a:pPr>
            <a:r>
              <a:rPr lang="en-US" sz="1500" b="1" dirty="0">
                <a:ea typeface="+mn-lt"/>
                <a:cs typeface="+mn-lt"/>
              </a:rPr>
              <a:t>Functionality and Operation</a:t>
            </a:r>
            <a:r>
              <a:rPr lang="en-US" sz="1500" dirty="0">
                <a:ea typeface="+mn-lt"/>
                <a:cs typeface="+mn-lt"/>
              </a:rPr>
              <a:t>:</a:t>
            </a:r>
            <a:endParaRPr lang="en-US" sz="1500" dirty="0"/>
          </a:p>
          <a:p>
            <a:pPr marL="383540" lvl="1">
              <a:lnSpc>
                <a:spcPct val="110000"/>
              </a:lnSpc>
            </a:pPr>
            <a:r>
              <a:rPr lang="en-US" sz="1500" dirty="0">
                <a:ea typeface="+mn-lt"/>
                <a:cs typeface="+mn-lt"/>
              </a:rPr>
              <a:t>Keyloggers capture and record keystrokes typed on a computer or mobile device, including sensitive information such as passwords, credit card numbers, and personal messages.</a:t>
            </a:r>
            <a:endParaRPr lang="en-US" sz="1500" dirty="0"/>
          </a:p>
          <a:p>
            <a:pPr marL="383540" lvl="1">
              <a:lnSpc>
                <a:spcPct val="110000"/>
              </a:lnSpc>
            </a:pPr>
            <a:r>
              <a:rPr lang="en-US" sz="1500" dirty="0">
                <a:ea typeface="+mn-lt"/>
                <a:cs typeface="+mn-lt"/>
              </a:rPr>
              <a:t>They can operate as software installed on a device or as hardware devices physically inserted between the keyboard and the computer.</a:t>
            </a:r>
            <a:endParaRPr lang="en-US" sz="1500" dirty="0"/>
          </a:p>
          <a:p>
            <a:pPr>
              <a:lnSpc>
                <a:spcPct val="110000"/>
              </a:lnSpc>
            </a:pPr>
            <a:endParaRPr lang="en-US" sz="1500"/>
          </a:p>
          <a:p>
            <a:pPr>
              <a:lnSpc>
                <a:spcPct val="110000"/>
              </a:lnSpc>
            </a:pPr>
            <a:r>
              <a:rPr lang="en-US" sz="1500"/>
              <a:t>Conclusion:</a:t>
            </a:r>
          </a:p>
          <a:p>
            <a:pPr>
              <a:lnSpc>
                <a:spcPct val="110000"/>
              </a:lnSpc>
            </a:pPr>
            <a:r>
              <a:rPr lang="en-US" sz="1500">
                <a:ea typeface="+mn-lt"/>
                <a:cs typeface="+mn-lt"/>
              </a:rPr>
              <a:t>In today's interconnected digital world, the use of keyloggers underscores the importance of robust cybersecurity practices and ethical considerations. While they can serve legitimate purposes in controlled environments, their misuse can lead to significant harm</a:t>
            </a:r>
            <a:endParaRPr lang="en-US" sz="1500"/>
          </a:p>
          <a:p>
            <a:pPr>
              <a:lnSpc>
                <a:spcPct val="110000"/>
              </a:lnSpc>
            </a:pPr>
            <a:endParaRPr lang="en-US" sz="1500"/>
          </a:p>
        </p:txBody>
      </p:sp>
    </p:spTree>
    <p:extLst>
      <p:ext uri="{BB962C8B-B14F-4D97-AF65-F5344CB8AC3E}">
        <p14:creationId xmlns:p14="http://schemas.microsoft.com/office/powerpoint/2010/main" val="3023974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678F-8899-C423-38B0-48DCC4EFC545}"/>
              </a:ext>
            </a:extLst>
          </p:cNvPr>
          <p:cNvSpPr>
            <a:spLocks noGrp="1"/>
          </p:cNvSpPr>
          <p:nvPr>
            <p:ph type="title"/>
          </p:nvPr>
        </p:nvSpPr>
        <p:spPr>
          <a:xfrm>
            <a:off x="720756" y="1077869"/>
            <a:ext cx="9404723" cy="1400530"/>
          </a:xfrm>
        </p:spPr>
        <p:txBody>
          <a:bodyPr/>
          <a:lstStyle/>
          <a:p>
            <a:r>
              <a:rPr lang="en-US" dirty="0"/>
              <a:t>Project link:</a:t>
            </a:r>
            <a:endParaRPr lang="en-IN" dirty="0"/>
          </a:p>
        </p:txBody>
      </p:sp>
      <p:sp>
        <p:nvSpPr>
          <p:cNvPr id="3" name="Content Placeholder 2">
            <a:extLst>
              <a:ext uri="{FF2B5EF4-FFF2-40B4-BE49-F238E27FC236}">
                <a16:creationId xmlns:a16="http://schemas.microsoft.com/office/drawing/2014/main" id="{4946B379-F4E0-B4B6-BB1D-48F537E4B819}"/>
              </a:ext>
            </a:extLst>
          </p:cNvPr>
          <p:cNvSpPr>
            <a:spLocks noGrp="1"/>
          </p:cNvSpPr>
          <p:nvPr>
            <p:ph idx="1"/>
          </p:nvPr>
        </p:nvSpPr>
        <p:spPr>
          <a:xfrm>
            <a:off x="1905744" y="2594094"/>
            <a:ext cx="8946541" cy="4195481"/>
          </a:xfrm>
        </p:spPr>
        <p:txBody>
          <a:bodyPr>
            <a:normAutofit/>
          </a:bodyPr>
          <a:lstStyle/>
          <a:p>
            <a:r>
              <a:rPr lang="en-IN" dirty="0">
                <a:hlinkClick r:id="rId2"/>
              </a:rPr>
              <a:t>https://github.com/Nageswararao79/nageswararao_project.git</a:t>
            </a:r>
            <a:endParaRPr lang="en-IN" dirty="0"/>
          </a:p>
        </p:txBody>
      </p:sp>
    </p:spTree>
    <p:extLst>
      <p:ext uri="{BB962C8B-B14F-4D97-AF65-F5344CB8AC3E}">
        <p14:creationId xmlns:p14="http://schemas.microsoft.com/office/powerpoint/2010/main" val="99336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Person handing over keys">
            <a:extLst>
              <a:ext uri="{FF2B5EF4-FFF2-40B4-BE49-F238E27FC236}">
                <a16:creationId xmlns:a16="http://schemas.microsoft.com/office/drawing/2014/main" id="{A7A035D1-1ED6-7CE0-5673-89ED2CF62D23}"/>
              </a:ext>
            </a:extLst>
          </p:cNvPr>
          <p:cNvPicPr>
            <a:picLocks noChangeAspect="1"/>
          </p:cNvPicPr>
          <p:nvPr/>
        </p:nvPicPr>
        <p:blipFill rotWithShape="1">
          <a:blip r:embed="rId2"/>
          <a:srcRect t="12437" r="-2" b="3166"/>
          <a:stretch/>
        </p:blipFill>
        <p:spPr>
          <a:xfrm>
            <a:off x="-3047" y="10"/>
            <a:ext cx="12191999" cy="6857990"/>
          </a:xfrm>
          <a:prstGeom prst="rect">
            <a:avLst/>
          </a:prstGeom>
        </p:spPr>
      </p:pic>
      <p:sp>
        <p:nvSpPr>
          <p:cNvPr id="2" name="Title 1">
            <a:extLst>
              <a:ext uri="{FF2B5EF4-FFF2-40B4-BE49-F238E27FC236}">
                <a16:creationId xmlns:a16="http://schemas.microsoft.com/office/drawing/2014/main" id="{0FEE194A-1F9B-C522-D873-1FE6109B5059}"/>
              </a:ext>
            </a:extLst>
          </p:cNvPr>
          <p:cNvSpPr>
            <a:spLocks noGrp="1"/>
          </p:cNvSpPr>
          <p:nvPr>
            <p:ph type="title"/>
          </p:nvPr>
        </p:nvSpPr>
        <p:spPr>
          <a:xfrm>
            <a:off x="1097280" y="325549"/>
            <a:ext cx="10058400" cy="3663755"/>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a:solidFill>
                  <a:schemeClr val="bg1"/>
                </a:solidFill>
              </a:rPr>
              <a:t>KEY LOGGER &amp; SECURITY</a:t>
            </a:r>
          </a:p>
        </p:txBody>
      </p:sp>
      <p:sp>
        <p:nvSpPr>
          <p:cNvPr id="3" name="Content Placeholder 2">
            <a:extLst>
              <a:ext uri="{FF2B5EF4-FFF2-40B4-BE49-F238E27FC236}">
                <a16:creationId xmlns:a16="http://schemas.microsoft.com/office/drawing/2014/main" id="{E1E0B871-99FF-F9D0-C542-DFBD14393BC5}"/>
              </a:ext>
            </a:extLst>
          </p:cNvPr>
          <p:cNvSpPr>
            <a:spLocks noGrp="1"/>
          </p:cNvSpPr>
          <p:nvPr>
            <p:ph idx="1"/>
          </p:nvPr>
        </p:nvSpPr>
        <p:spPr>
          <a:xfrm>
            <a:off x="1100051" y="4158916"/>
            <a:ext cx="10058400" cy="1195834"/>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lnSpc>
                <a:spcPct val="100000"/>
              </a:lnSpc>
              <a:buNone/>
            </a:pPr>
            <a:r>
              <a:rPr lang="en-US" cap="all" spc="200">
                <a:solidFill>
                  <a:schemeClr val="bg1"/>
                </a:solidFill>
              </a:rPr>
              <a:t>UNDERSTANDING KEY LOGGER AND ENSURING AND SECURITY</a:t>
            </a:r>
          </a:p>
        </p:txBody>
      </p:sp>
    </p:spTree>
    <p:extLst>
      <p:ext uri="{BB962C8B-B14F-4D97-AF65-F5344CB8AC3E}">
        <p14:creationId xmlns:p14="http://schemas.microsoft.com/office/powerpoint/2010/main" val="206688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E091-2418-5668-C33F-C508C8954656}"/>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AGENDA</a:t>
            </a:r>
          </a:p>
        </p:txBody>
      </p:sp>
      <p:sp>
        <p:nvSpPr>
          <p:cNvPr id="3" name="Content Placeholder 2">
            <a:extLst>
              <a:ext uri="{FF2B5EF4-FFF2-40B4-BE49-F238E27FC236}">
                <a16:creationId xmlns:a16="http://schemas.microsoft.com/office/drawing/2014/main" id="{185F4133-42A8-77E2-1B0D-D1B9C0C632CF}"/>
              </a:ext>
            </a:extLst>
          </p:cNvPr>
          <p:cNvSpPr>
            <a:spLocks noGrp="1"/>
          </p:cNvSpPr>
          <p:nvPr>
            <p:ph idx="1"/>
          </p:nvPr>
        </p:nvSpPr>
        <p:spPr>
          <a:xfrm>
            <a:off x="643467" y="2546224"/>
            <a:ext cx="3448259" cy="3342747"/>
          </a:xfrm>
        </p:spPr>
        <p:txBody>
          <a:bodyPr vert="horz" lIns="0" tIns="45720" rIns="0" bIns="45720" rtlCol="0">
            <a:normAutofit/>
          </a:bodyPr>
          <a:lstStyle/>
          <a:p>
            <a:pPr>
              <a:lnSpc>
                <a:spcPct val="110000"/>
              </a:lnSpc>
            </a:pPr>
            <a:r>
              <a:rPr lang="en-US" sz="1100">
                <a:solidFill>
                  <a:srgbClr val="FFFFFF"/>
                </a:solidFill>
              </a:rPr>
              <a:t>1. INTRODUCTIONS TO KEY LOGGER </a:t>
            </a:r>
          </a:p>
          <a:p>
            <a:pPr>
              <a:lnSpc>
                <a:spcPct val="110000"/>
              </a:lnSpc>
            </a:pPr>
            <a:r>
              <a:rPr lang="en-US" sz="1100" dirty="0">
                <a:solidFill>
                  <a:srgbClr val="FFFFFF"/>
                </a:solidFill>
              </a:rPr>
              <a:t>2. PROBLEMS STATEMENT</a:t>
            </a:r>
          </a:p>
          <a:p>
            <a:pPr>
              <a:lnSpc>
                <a:spcPct val="110000"/>
              </a:lnSpc>
            </a:pPr>
            <a:r>
              <a:rPr lang="en-US" sz="1100">
                <a:solidFill>
                  <a:srgbClr val="FFFFFF"/>
                </a:solidFill>
              </a:rPr>
              <a:t>3. PROJECT OVERVIEW</a:t>
            </a:r>
          </a:p>
          <a:p>
            <a:pPr>
              <a:lnSpc>
                <a:spcPct val="110000"/>
              </a:lnSpc>
            </a:pPr>
            <a:r>
              <a:rPr lang="en-US" sz="1100">
                <a:solidFill>
                  <a:srgbClr val="FFFFFF"/>
                </a:solidFill>
              </a:rPr>
              <a:t>4. TECHNICAL OVERVIEW</a:t>
            </a:r>
          </a:p>
          <a:p>
            <a:pPr>
              <a:lnSpc>
                <a:spcPct val="110000"/>
              </a:lnSpc>
            </a:pPr>
            <a:r>
              <a:rPr lang="en-US" sz="1100">
                <a:solidFill>
                  <a:srgbClr val="FFFFFF"/>
                </a:solidFill>
              </a:rPr>
              <a:t>5. SECURITY IMTLICATION</a:t>
            </a:r>
          </a:p>
          <a:p>
            <a:pPr>
              <a:lnSpc>
                <a:spcPct val="110000"/>
              </a:lnSpc>
            </a:pPr>
            <a:r>
              <a:rPr lang="en-US" sz="1100">
                <a:solidFill>
                  <a:srgbClr val="FFFFFF"/>
                </a:solidFill>
              </a:rPr>
              <a:t>6. DETECTION AND PREVENTION</a:t>
            </a:r>
          </a:p>
          <a:p>
            <a:pPr>
              <a:lnSpc>
                <a:spcPct val="110000"/>
              </a:lnSpc>
            </a:pPr>
            <a:r>
              <a:rPr lang="en-US" sz="1100">
                <a:solidFill>
                  <a:srgbClr val="FFFFFF"/>
                </a:solidFill>
              </a:rPr>
              <a:t>7.LEGAL AND ETHICAL CONSIDERATIONS</a:t>
            </a:r>
          </a:p>
          <a:p>
            <a:pPr>
              <a:lnSpc>
                <a:spcPct val="110000"/>
              </a:lnSpc>
            </a:pPr>
            <a:r>
              <a:rPr lang="en-US" sz="1100">
                <a:solidFill>
                  <a:srgbClr val="FFFFFF"/>
                </a:solidFill>
              </a:rPr>
              <a:t>8. CONCIUSION</a:t>
            </a:r>
          </a:p>
          <a:p>
            <a:pPr marL="0" indent="0">
              <a:lnSpc>
                <a:spcPct val="110000"/>
              </a:lnSpc>
              <a:buNone/>
            </a:pPr>
            <a:r>
              <a:rPr lang="en-US" sz="1100">
                <a:solidFill>
                  <a:srgbClr val="FFFFFF"/>
                </a:solidFill>
              </a:rPr>
              <a:t>\</a:t>
            </a:r>
          </a:p>
        </p:txBody>
      </p:sp>
      <p:pic>
        <p:nvPicPr>
          <p:cNvPr id="34" name="Picture 33" descr="White puzzle with one red piece">
            <a:extLst>
              <a:ext uri="{FF2B5EF4-FFF2-40B4-BE49-F238E27FC236}">
                <a16:creationId xmlns:a16="http://schemas.microsoft.com/office/drawing/2014/main" id="{5FC136ED-F033-495A-549E-35C17C000015}"/>
              </a:ext>
            </a:extLst>
          </p:cNvPr>
          <p:cNvPicPr>
            <a:picLocks noChangeAspect="1"/>
          </p:cNvPicPr>
          <p:nvPr/>
        </p:nvPicPr>
        <p:blipFill rotWithShape="1">
          <a:blip r:embed="rId2"/>
          <a:srcRect l="19910" r="18264" b="-2"/>
          <a:stretch/>
        </p:blipFill>
        <p:spPr>
          <a:xfrm>
            <a:off x="4654296" y="10"/>
            <a:ext cx="7537703" cy="6857990"/>
          </a:xfrm>
          <a:prstGeom prst="rect">
            <a:avLst/>
          </a:prstGeom>
        </p:spPr>
      </p:pic>
    </p:spTree>
    <p:extLst>
      <p:ext uri="{BB962C8B-B14F-4D97-AF65-F5344CB8AC3E}">
        <p14:creationId xmlns:p14="http://schemas.microsoft.com/office/powerpoint/2010/main" val="248199441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5D95599-877E-E1B9-B0F3-BEB998FA2A3F}"/>
              </a:ext>
            </a:extLst>
          </p:cNvPr>
          <p:cNvPicPr>
            <a:picLocks noChangeAspect="1"/>
          </p:cNvPicPr>
          <p:nvPr/>
        </p:nvPicPr>
        <p:blipFill rotWithShape="1">
          <a:blip r:embed="rId2">
            <a:duotone>
              <a:schemeClr val="bg2">
                <a:shade val="45000"/>
                <a:satMod val="135000"/>
              </a:schemeClr>
              <a:prstClr val="white"/>
            </a:duotone>
            <a:alphaModFix amt="45000"/>
          </a:blip>
          <a:srcRect t="6573" r="-2" b="90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A217F0F-1E14-D202-1F66-A669BB6BE809}"/>
              </a:ext>
            </a:extLst>
          </p:cNvPr>
          <p:cNvSpPr>
            <a:spLocks noGrp="1"/>
          </p:cNvSpPr>
          <p:nvPr>
            <p:ph type="title"/>
          </p:nvPr>
        </p:nvSpPr>
        <p:spPr/>
        <p:txBody>
          <a:bodyPr>
            <a:normAutofit/>
          </a:bodyPr>
          <a:lstStyle/>
          <a:p>
            <a:r>
              <a:rPr lang="en-US" sz="4700"/>
              <a:t>INTRODUCTION TO KEY LOGGER</a:t>
            </a:r>
          </a:p>
        </p:txBody>
      </p:sp>
      <p:sp>
        <p:nvSpPr>
          <p:cNvPr id="3" name="Content Placeholder 2">
            <a:extLst>
              <a:ext uri="{FF2B5EF4-FFF2-40B4-BE49-F238E27FC236}">
                <a16:creationId xmlns:a16="http://schemas.microsoft.com/office/drawing/2014/main" id="{3B0DA8C7-78BB-28CD-1F98-74DAEB04E800}"/>
              </a:ext>
            </a:extLst>
          </p:cNvPr>
          <p:cNvSpPr>
            <a:spLocks noGrp="1"/>
          </p:cNvSpPr>
          <p:nvPr>
            <p:ph idx="1"/>
          </p:nvPr>
        </p:nvSpPr>
        <p:spPr/>
        <p:txBody>
          <a:bodyPr vert="horz" lIns="0" tIns="45720" rIns="0" bIns="45720" rtlCol="0">
            <a:normAutofit/>
          </a:bodyPr>
          <a:lstStyle/>
          <a:p>
            <a:pPr>
              <a:lnSpc>
                <a:spcPct val="110000"/>
              </a:lnSpc>
            </a:pPr>
            <a:r>
              <a:rPr lang="en-US" sz="1300"/>
              <a:t>What are Keyloggers?</a:t>
            </a:r>
          </a:p>
          <a:p>
            <a:pPr>
              <a:lnSpc>
                <a:spcPct val="110000"/>
              </a:lnSpc>
            </a:pPr>
            <a:r>
              <a:rPr lang="en-US" sz="1300" dirty="0">
                <a:ea typeface="+mn-lt"/>
                <a:cs typeface="+mn-lt"/>
              </a:rPr>
              <a:t>Keyloggers are software or hardware devices designed to monitor and record keystrokes typed on a computer or mobile device. They capture everything typed by the user, including usernames, passwords, messages, and other sensitive information.</a:t>
            </a:r>
            <a:endParaRPr lang="en-US" sz="1300" dirty="0"/>
          </a:p>
          <a:p>
            <a:pPr>
              <a:lnSpc>
                <a:spcPct val="110000"/>
              </a:lnSpc>
            </a:pPr>
            <a:r>
              <a:rPr lang="en-US" sz="1300" dirty="0"/>
              <a:t>Types of Keyloggers:</a:t>
            </a:r>
          </a:p>
          <a:p>
            <a:pPr>
              <a:lnSpc>
                <a:spcPct val="110000"/>
              </a:lnSpc>
            </a:pPr>
            <a:r>
              <a:rPr lang="en-US" sz="1300" b="1" dirty="0">
                <a:ea typeface="+mn-lt"/>
                <a:cs typeface="+mn-lt"/>
              </a:rPr>
              <a:t>Software Keyloggers</a:t>
            </a:r>
            <a:r>
              <a:rPr lang="en-US" sz="1300" dirty="0">
                <a:ea typeface="+mn-lt"/>
                <a:cs typeface="+mn-lt"/>
              </a:rPr>
              <a:t>:</a:t>
            </a:r>
            <a:endParaRPr lang="en-US" sz="1300"/>
          </a:p>
          <a:p>
            <a:pPr marL="383540" lvl="1">
              <a:lnSpc>
                <a:spcPct val="110000"/>
              </a:lnSpc>
            </a:pPr>
            <a:r>
              <a:rPr lang="en-US" sz="1300" dirty="0">
                <a:ea typeface="+mn-lt"/>
                <a:cs typeface="+mn-lt"/>
              </a:rPr>
              <a:t>Installed as malicious software on a computer.</a:t>
            </a:r>
            <a:endParaRPr lang="en-US" sz="1300"/>
          </a:p>
          <a:p>
            <a:pPr marL="383540" lvl="1">
              <a:lnSpc>
                <a:spcPct val="110000"/>
              </a:lnSpc>
            </a:pPr>
            <a:r>
              <a:rPr lang="en-US" sz="1300" dirty="0">
                <a:ea typeface="+mn-lt"/>
                <a:cs typeface="+mn-lt"/>
              </a:rPr>
              <a:t>Operates in the background, covertly recording keystrokes.</a:t>
            </a:r>
            <a:endParaRPr lang="en-US" sz="1300"/>
          </a:p>
          <a:p>
            <a:pPr marL="383540" lvl="1">
              <a:lnSpc>
                <a:spcPct val="110000"/>
              </a:lnSpc>
            </a:pPr>
            <a:r>
              <a:rPr lang="en-US" sz="1300" dirty="0">
                <a:ea typeface="+mn-lt"/>
                <a:cs typeface="+mn-lt"/>
              </a:rPr>
              <a:t>Can be difficult to detect without specialized software.</a:t>
            </a:r>
            <a:endParaRPr lang="en-US" sz="1300" dirty="0"/>
          </a:p>
          <a:p>
            <a:pPr>
              <a:lnSpc>
                <a:spcPct val="110000"/>
              </a:lnSpc>
            </a:pPr>
            <a:r>
              <a:rPr lang="en-US" sz="1300" b="1">
                <a:ea typeface="+mn-lt"/>
                <a:cs typeface="+mn-lt"/>
              </a:rPr>
              <a:t>Hardware Keyloggers</a:t>
            </a:r>
            <a:r>
              <a:rPr lang="en-US" sz="1300">
                <a:ea typeface="+mn-lt"/>
                <a:cs typeface="+mn-lt"/>
              </a:rPr>
              <a:t>:</a:t>
            </a:r>
            <a:endParaRPr lang="en-US" sz="1300"/>
          </a:p>
          <a:p>
            <a:pPr>
              <a:lnSpc>
                <a:spcPct val="110000"/>
              </a:lnSpc>
            </a:pPr>
            <a:r>
              <a:rPr lang="en-US" sz="1300">
                <a:ea typeface="+mn-lt"/>
                <a:cs typeface="+mn-lt"/>
              </a:rPr>
              <a:t>Physical devices inserted between the keyboard and the computer.</a:t>
            </a:r>
            <a:endParaRPr lang="en-US" sz="1300"/>
          </a:p>
          <a:p>
            <a:pPr>
              <a:lnSpc>
                <a:spcPct val="110000"/>
              </a:lnSpc>
            </a:pPr>
            <a:r>
              <a:rPr lang="en-US" sz="1300">
                <a:ea typeface="+mn-lt"/>
                <a:cs typeface="+mn-lt"/>
              </a:rPr>
              <a:t>Logs keystrokes before they reach the computer's operating system.</a:t>
            </a:r>
            <a:endParaRPr lang="en-US" sz="1300"/>
          </a:p>
          <a:p>
            <a:pPr>
              <a:lnSpc>
                <a:spcPct val="110000"/>
              </a:lnSpc>
            </a:pPr>
            <a:endParaRPr lang="en-US" sz="1300"/>
          </a:p>
        </p:txBody>
      </p:sp>
    </p:spTree>
    <p:extLst>
      <p:ext uri="{BB962C8B-B14F-4D97-AF65-F5344CB8AC3E}">
        <p14:creationId xmlns:p14="http://schemas.microsoft.com/office/powerpoint/2010/main" val="243171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B0E-C4A2-7A7C-A0D6-51359491972B}"/>
              </a:ext>
            </a:extLst>
          </p:cNvPr>
          <p:cNvSpPr>
            <a:spLocks noGrp="1"/>
          </p:cNvSpPr>
          <p:nvPr>
            <p:ph type="title"/>
          </p:nvPr>
        </p:nvSpPr>
        <p:spPr>
          <a:xfrm>
            <a:off x="492369" y="605896"/>
            <a:ext cx="3642309" cy="5646208"/>
          </a:xfrm>
        </p:spPr>
        <p:txBody>
          <a:bodyPr anchor="ctr">
            <a:normAutofit/>
          </a:bodyPr>
          <a:lstStyle/>
          <a:p>
            <a:r>
              <a:rPr lang="en-US" sz="2400">
                <a:solidFill>
                  <a:srgbClr val="FFFFFF"/>
                </a:solidFill>
              </a:rPr>
              <a:t>PROJECT STATEMENT</a:t>
            </a:r>
          </a:p>
        </p:txBody>
      </p:sp>
      <p:sp>
        <p:nvSpPr>
          <p:cNvPr id="3" name="Content Placeholder 2">
            <a:extLst>
              <a:ext uri="{FF2B5EF4-FFF2-40B4-BE49-F238E27FC236}">
                <a16:creationId xmlns:a16="http://schemas.microsoft.com/office/drawing/2014/main" id="{9D3F3B7C-1612-74B6-7CE6-B159E768A8C8}"/>
              </a:ext>
            </a:extLst>
          </p:cNvPr>
          <p:cNvSpPr>
            <a:spLocks noGrp="1"/>
          </p:cNvSpPr>
          <p:nvPr>
            <p:ph idx="1"/>
          </p:nvPr>
        </p:nvSpPr>
        <p:spPr>
          <a:xfrm>
            <a:off x="5231958" y="605896"/>
            <a:ext cx="5923721" cy="5646208"/>
          </a:xfrm>
        </p:spPr>
        <p:txBody>
          <a:bodyPr vert="horz" lIns="0" tIns="45720" rIns="0" bIns="45720" rtlCol="0" anchor="ctr">
            <a:normAutofit/>
          </a:bodyPr>
          <a:lstStyle/>
          <a:p>
            <a:pPr>
              <a:lnSpc>
                <a:spcPct val="110000"/>
              </a:lnSpc>
            </a:pPr>
            <a:r>
              <a:rPr lang="en-US" sz="1300" b="1">
                <a:ea typeface="+mn-lt"/>
                <a:cs typeface="+mn-lt"/>
              </a:rPr>
              <a:t>Privacy Violation</a:t>
            </a:r>
            <a:r>
              <a:rPr lang="en-US" sz="1300">
                <a:ea typeface="+mn-lt"/>
                <a:cs typeface="+mn-lt"/>
              </a:rPr>
              <a:t>: Keyloggers can invade privacy by capturing sensitive information such as passwords, credit card details, and personal messages without the user's consent.</a:t>
            </a:r>
            <a:endParaRPr lang="en-US" sz="1300"/>
          </a:p>
          <a:p>
            <a:pPr>
              <a:lnSpc>
                <a:spcPct val="110000"/>
              </a:lnSpc>
            </a:pPr>
            <a:r>
              <a:rPr lang="en-US" sz="1300" b="1">
                <a:ea typeface="+mn-lt"/>
                <a:cs typeface="+mn-lt"/>
              </a:rPr>
              <a:t>Identity Theft</a:t>
            </a:r>
            <a:r>
              <a:rPr lang="en-US" sz="1300">
                <a:ea typeface="+mn-lt"/>
                <a:cs typeface="+mn-lt"/>
              </a:rPr>
              <a:t>: Malicious keyloggers can steal personal information, leading to identity theft and financial loss for individuals.</a:t>
            </a:r>
            <a:endParaRPr lang="en-US" sz="1300"/>
          </a:p>
          <a:p>
            <a:pPr>
              <a:lnSpc>
                <a:spcPct val="110000"/>
              </a:lnSpc>
            </a:pPr>
            <a:r>
              <a:rPr lang="en-US" sz="1300" b="1">
                <a:ea typeface="+mn-lt"/>
                <a:cs typeface="+mn-lt"/>
              </a:rPr>
              <a:t>Legal Issues</a:t>
            </a:r>
            <a:r>
              <a:rPr lang="en-US" sz="1300">
                <a:ea typeface="+mn-lt"/>
                <a:cs typeface="+mn-lt"/>
              </a:rPr>
              <a:t>: Using keyloggers without proper authorization is often illegal and can lead to legal consequences.</a:t>
            </a:r>
            <a:endParaRPr lang="en-US" sz="1300"/>
          </a:p>
          <a:p>
            <a:pPr>
              <a:lnSpc>
                <a:spcPct val="110000"/>
              </a:lnSpc>
            </a:pPr>
            <a:r>
              <a:rPr lang="en-US" sz="1300" b="1">
                <a:ea typeface="+mn-lt"/>
                <a:cs typeface="+mn-lt"/>
              </a:rPr>
              <a:t>Security Breaches</a:t>
            </a:r>
            <a:r>
              <a:rPr lang="en-US" sz="1300">
                <a:ea typeface="+mn-lt"/>
                <a:cs typeface="+mn-lt"/>
              </a:rPr>
              <a:t>: Keyloggers can compromise the security of systems by capturing credentials and other sensitive data, making them vulnerable to exploitation.</a:t>
            </a:r>
            <a:endParaRPr lang="en-US" sz="1300"/>
          </a:p>
          <a:p>
            <a:pPr>
              <a:lnSpc>
                <a:spcPct val="110000"/>
              </a:lnSpc>
            </a:pPr>
            <a:r>
              <a:rPr lang="en-US" sz="1300" b="1">
                <a:ea typeface="+mn-lt"/>
                <a:cs typeface="+mn-lt"/>
              </a:rPr>
              <a:t>Trust and Relationship Damage</a:t>
            </a:r>
            <a:r>
              <a:rPr lang="en-US" sz="1300">
                <a:ea typeface="+mn-lt"/>
                <a:cs typeface="+mn-lt"/>
              </a:rPr>
              <a:t>: In personal settings, the use of keyloggers can damage trust and relationships if used without consent.</a:t>
            </a:r>
            <a:endParaRPr lang="en-US" sz="1300"/>
          </a:p>
          <a:p>
            <a:pPr>
              <a:lnSpc>
                <a:spcPct val="110000"/>
              </a:lnSpc>
            </a:pPr>
            <a:r>
              <a:rPr lang="en-US" sz="1300" b="1">
                <a:ea typeface="+mn-lt"/>
                <a:cs typeface="+mn-lt"/>
              </a:rPr>
              <a:t>Detection Challenges</a:t>
            </a:r>
            <a:r>
              <a:rPr lang="en-US" sz="1300">
                <a:ea typeface="+mn-lt"/>
                <a:cs typeface="+mn-lt"/>
              </a:rPr>
              <a:t>: Some keyloggers are designed to operate stealthily, making them difficult to detect with standard security measures.</a:t>
            </a:r>
            <a:endParaRPr lang="en-US" sz="1300"/>
          </a:p>
          <a:p>
            <a:pPr>
              <a:lnSpc>
                <a:spcPct val="110000"/>
              </a:lnSpc>
            </a:pPr>
            <a:r>
              <a:rPr lang="en-US" sz="1300" b="1">
                <a:ea typeface="+mn-lt"/>
                <a:cs typeface="+mn-lt"/>
              </a:rPr>
              <a:t>Impact on Performance</a:t>
            </a:r>
            <a:r>
              <a:rPr lang="en-US" sz="1300">
                <a:ea typeface="+mn-lt"/>
                <a:cs typeface="+mn-lt"/>
              </a:rPr>
              <a:t>: Software-based keyloggers may consume system resources and impact the performance of the device where they are installed.</a:t>
            </a:r>
            <a:endParaRPr lang="en-US" sz="1300"/>
          </a:p>
          <a:p>
            <a:pPr>
              <a:lnSpc>
                <a:spcPct val="110000"/>
              </a:lnSpc>
            </a:pPr>
            <a:endParaRPr lang="en-US" sz="1300"/>
          </a:p>
          <a:p>
            <a:pPr>
              <a:lnSpc>
                <a:spcPct val="110000"/>
              </a:lnSpc>
            </a:pPr>
            <a:endParaRPr lang="en-US" sz="1300"/>
          </a:p>
          <a:p>
            <a:pPr>
              <a:lnSpc>
                <a:spcPct val="110000"/>
              </a:lnSpc>
            </a:pPr>
            <a:endParaRPr lang="en-US" sz="1300"/>
          </a:p>
        </p:txBody>
      </p:sp>
    </p:spTree>
    <p:extLst>
      <p:ext uri="{BB962C8B-B14F-4D97-AF65-F5344CB8AC3E}">
        <p14:creationId xmlns:p14="http://schemas.microsoft.com/office/powerpoint/2010/main" val="242822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Programming data on computer monitor">
            <a:extLst>
              <a:ext uri="{FF2B5EF4-FFF2-40B4-BE49-F238E27FC236}">
                <a16:creationId xmlns:a16="http://schemas.microsoft.com/office/drawing/2014/main" id="{D5CB5AFB-E8ED-3AF6-66ED-7B3F1AC4D51A}"/>
              </a:ext>
            </a:extLst>
          </p:cNvPr>
          <p:cNvPicPr>
            <a:picLocks noChangeAspect="1"/>
          </p:cNvPicPr>
          <p:nvPr/>
        </p:nvPicPr>
        <p:blipFill rotWithShape="1">
          <a:blip r:embed="rId2">
            <a:alphaModFix amt="35000"/>
          </a:blip>
          <a:srcRect t="849" r="-2" b="14754"/>
          <a:stretch/>
        </p:blipFill>
        <p:spPr>
          <a:xfrm>
            <a:off x="20" y="10"/>
            <a:ext cx="12191980" cy="6857990"/>
          </a:xfrm>
          <a:prstGeom prst="rect">
            <a:avLst/>
          </a:prstGeom>
        </p:spPr>
      </p:pic>
      <p:sp>
        <p:nvSpPr>
          <p:cNvPr id="2" name="Title 1">
            <a:extLst>
              <a:ext uri="{FF2B5EF4-FFF2-40B4-BE49-F238E27FC236}">
                <a16:creationId xmlns:a16="http://schemas.microsoft.com/office/drawing/2014/main" id="{6283254B-45E8-2099-DE6E-F98211715A3E}"/>
              </a:ext>
            </a:extLst>
          </p:cNvPr>
          <p:cNvSpPr>
            <a:spLocks noGrp="1"/>
          </p:cNvSpPr>
          <p:nvPr>
            <p:ph type="title"/>
          </p:nvPr>
        </p:nvSpPr>
        <p:spPr/>
        <p:txBody>
          <a:bodyPr>
            <a:normAutofit/>
          </a:bodyPr>
          <a:lstStyle/>
          <a:p>
            <a:r>
              <a:rPr lang="en-US"/>
              <a:t>PROBLEM OVERVIEW</a:t>
            </a:r>
          </a:p>
        </p:txBody>
      </p:sp>
      <p:sp>
        <p:nvSpPr>
          <p:cNvPr id="27" name="Content Placeholder 2">
            <a:extLst>
              <a:ext uri="{FF2B5EF4-FFF2-40B4-BE49-F238E27FC236}">
                <a16:creationId xmlns:a16="http://schemas.microsoft.com/office/drawing/2014/main" id="{90DFBDA0-4463-B0D9-3867-5E9BF749A8DF}"/>
              </a:ext>
            </a:extLst>
          </p:cNvPr>
          <p:cNvSpPr>
            <a:spLocks noGrp="1"/>
          </p:cNvSpPr>
          <p:nvPr>
            <p:ph idx="1"/>
          </p:nvPr>
        </p:nvSpPr>
        <p:spPr/>
        <p:txBody>
          <a:bodyPr vert="horz" lIns="0" tIns="45720" rIns="0" bIns="45720" rtlCol="0">
            <a:normAutofit/>
          </a:bodyPr>
          <a:lstStyle/>
          <a:p>
            <a:pPr>
              <a:lnSpc>
                <a:spcPct val="110000"/>
              </a:lnSpc>
            </a:pPr>
            <a:r>
              <a:rPr lang="en-US" sz="1100"/>
              <a:t>Security Risks:</a:t>
            </a:r>
          </a:p>
          <a:p>
            <a:pPr>
              <a:lnSpc>
                <a:spcPct val="110000"/>
              </a:lnSpc>
            </a:pPr>
            <a:r>
              <a:rPr lang="en-US" sz="1100" b="1">
                <a:ea typeface="+mn-lt"/>
                <a:cs typeface="+mn-lt"/>
              </a:rPr>
              <a:t>Data Theft</a:t>
            </a:r>
            <a:r>
              <a:rPr lang="en-US" sz="1100">
                <a:ea typeface="+mn-lt"/>
                <a:cs typeface="+mn-lt"/>
              </a:rPr>
              <a:t>: Keyloggers capture sensitive information such as usernames, passwords, credit card numbers, and personal messages. This information can be exploited for identity theft, financial fraud, or unauthorized access to accounts.</a:t>
            </a:r>
            <a:endParaRPr lang="en-US" sz="1100"/>
          </a:p>
          <a:p>
            <a:pPr>
              <a:lnSpc>
                <a:spcPct val="110000"/>
              </a:lnSpc>
            </a:pPr>
            <a:r>
              <a:rPr lang="en-US" sz="1100" b="1">
                <a:ea typeface="+mn-lt"/>
                <a:cs typeface="+mn-lt"/>
              </a:rPr>
              <a:t>Stealthy Operation</a:t>
            </a:r>
            <a:r>
              <a:rPr lang="en-US" sz="1100">
                <a:ea typeface="+mn-lt"/>
                <a:cs typeface="+mn-lt"/>
              </a:rPr>
              <a:t>: Many keyloggers operate silently in the background, making them difficult to detect using traditional antivirus or security software.</a:t>
            </a:r>
            <a:endParaRPr lang="en-US" sz="1100"/>
          </a:p>
          <a:p>
            <a:pPr>
              <a:lnSpc>
                <a:spcPct val="110000"/>
              </a:lnSpc>
            </a:pPr>
            <a:r>
              <a:rPr lang="en-US" sz="1100" b="1">
                <a:ea typeface="+mn-lt"/>
                <a:cs typeface="+mn-lt"/>
              </a:rPr>
              <a:t>Exploitation of Vulnerabilities</a:t>
            </a:r>
            <a:r>
              <a:rPr lang="en-US" sz="1100">
                <a:ea typeface="+mn-lt"/>
                <a:cs typeface="+mn-lt"/>
              </a:rPr>
              <a:t>: Keyloggers exploit vulnerabilities in software or hardware to </a:t>
            </a:r>
          </a:p>
          <a:p>
            <a:pPr>
              <a:lnSpc>
                <a:spcPct val="110000"/>
              </a:lnSpc>
            </a:pPr>
            <a:r>
              <a:rPr lang="en-US" sz="1100" b="1">
                <a:ea typeface="+mn-lt"/>
                <a:cs typeface="+mn-lt"/>
              </a:rPr>
              <a:t>Remote Access</a:t>
            </a:r>
            <a:r>
              <a:rPr lang="en-US" sz="1100">
                <a:ea typeface="+mn-lt"/>
                <a:cs typeface="+mn-lt"/>
              </a:rPr>
              <a:t>: Some keyloggers allow remote access to captured data, enabling attackers to monitor and collect information from multiple devices without physical access.</a:t>
            </a:r>
            <a:r>
              <a:rPr lang="en-US" sz="1100"/>
              <a:t>                                                                                                                                                                                                    Privacy Concerns:</a:t>
            </a:r>
            <a:endParaRPr lang="en-US" sz="1100">
              <a:ea typeface="+mn-lt"/>
              <a:cs typeface="+mn-lt"/>
            </a:endParaRPr>
          </a:p>
          <a:p>
            <a:pPr>
              <a:lnSpc>
                <a:spcPct val="110000"/>
              </a:lnSpc>
            </a:pPr>
            <a:r>
              <a:rPr lang="en-US" sz="1100" b="1">
                <a:ea typeface="+mn-lt"/>
                <a:cs typeface="+mn-lt"/>
              </a:rPr>
              <a:t>Invasion of Privacy</a:t>
            </a:r>
            <a:r>
              <a:rPr lang="en-US" sz="1100">
                <a:ea typeface="+mn-lt"/>
                <a:cs typeface="+mn-lt"/>
              </a:rPr>
              <a:t>: Keyloggers invade personal privacy by monitoring and recording all keystrokes, including private conversations, emails, and browsing activities.</a:t>
            </a:r>
            <a:endParaRPr lang="en-US" sz="1100"/>
          </a:p>
          <a:p>
            <a:pPr>
              <a:lnSpc>
                <a:spcPct val="110000"/>
              </a:lnSpc>
            </a:pPr>
            <a:r>
              <a:rPr lang="en-US" sz="1100" b="1">
                <a:ea typeface="+mn-lt"/>
                <a:cs typeface="+mn-lt"/>
              </a:rPr>
              <a:t>Legal and Ethical Issues</a:t>
            </a:r>
            <a:r>
              <a:rPr lang="en-US" sz="1100">
                <a:ea typeface="+mn-lt"/>
                <a:cs typeface="+mn-lt"/>
              </a:rPr>
              <a:t>: Using keyloggers without consent is often illegal and raises ethical concerns about the right to privacy versus security .</a:t>
            </a:r>
            <a:endParaRPr lang="en-US" sz="1100"/>
          </a:p>
          <a:p>
            <a:pPr>
              <a:lnSpc>
                <a:spcPct val="110000"/>
              </a:lnSpc>
            </a:pPr>
            <a:endParaRPr lang="en-US" sz="1100"/>
          </a:p>
        </p:txBody>
      </p:sp>
    </p:spTree>
    <p:extLst>
      <p:ext uri="{BB962C8B-B14F-4D97-AF65-F5344CB8AC3E}">
        <p14:creationId xmlns:p14="http://schemas.microsoft.com/office/powerpoint/2010/main" val="15723959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15" name="Picture 14" descr="Closeup of a keyboard">
            <a:extLst>
              <a:ext uri="{FF2B5EF4-FFF2-40B4-BE49-F238E27FC236}">
                <a16:creationId xmlns:a16="http://schemas.microsoft.com/office/drawing/2014/main" id="{B3C251EA-950C-724A-E311-2204333E2DF1}"/>
              </a:ext>
            </a:extLst>
          </p:cNvPr>
          <p:cNvPicPr>
            <a:picLocks noChangeAspect="1"/>
          </p:cNvPicPr>
          <p:nvPr/>
        </p:nvPicPr>
        <p:blipFill rotWithShape="1">
          <a:blip r:embed="rId2">
            <a:alphaModFix amt="35000"/>
          </a:blip>
          <a:srcRect b="13128"/>
          <a:stretch/>
        </p:blipFill>
        <p:spPr>
          <a:xfrm>
            <a:off x="20" y="10"/>
            <a:ext cx="12191980" cy="6857990"/>
          </a:xfrm>
          <a:prstGeom prst="rect">
            <a:avLst/>
          </a:prstGeom>
        </p:spPr>
      </p:pic>
      <p:sp>
        <p:nvSpPr>
          <p:cNvPr id="2" name="Title 1">
            <a:extLst>
              <a:ext uri="{FF2B5EF4-FFF2-40B4-BE49-F238E27FC236}">
                <a16:creationId xmlns:a16="http://schemas.microsoft.com/office/drawing/2014/main" id="{59DD57C9-8E2E-41BD-C963-DB98C12DF362}"/>
              </a:ext>
            </a:extLst>
          </p:cNvPr>
          <p:cNvSpPr>
            <a:spLocks noGrp="1"/>
          </p:cNvSpPr>
          <p:nvPr>
            <p:ph type="title"/>
          </p:nvPr>
        </p:nvSpPr>
        <p:spPr/>
        <p:txBody>
          <a:bodyPr>
            <a:normAutofit/>
          </a:bodyPr>
          <a:lstStyle/>
          <a:p>
            <a:r>
              <a:rPr lang="en-US"/>
              <a:t>TECHNICAL OVERVIEW</a:t>
            </a:r>
          </a:p>
        </p:txBody>
      </p:sp>
      <p:sp>
        <p:nvSpPr>
          <p:cNvPr id="3" name="Content Placeholder 2">
            <a:extLst>
              <a:ext uri="{FF2B5EF4-FFF2-40B4-BE49-F238E27FC236}">
                <a16:creationId xmlns:a16="http://schemas.microsoft.com/office/drawing/2014/main" id="{E8E2E886-A007-7BA7-7787-D530EE759021}"/>
              </a:ext>
            </a:extLst>
          </p:cNvPr>
          <p:cNvSpPr>
            <a:spLocks noGrp="1"/>
          </p:cNvSpPr>
          <p:nvPr>
            <p:ph idx="1"/>
          </p:nvPr>
        </p:nvSpPr>
        <p:spPr/>
        <p:txBody>
          <a:bodyPr vert="horz" lIns="0" tIns="45720" rIns="0" bIns="45720" rtlCol="0" anchor="t">
            <a:normAutofit/>
          </a:bodyPr>
          <a:lstStyle/>
          <a:p>
            <a:pPr>
              <a:lnSpc>
                <a:spcPct val="110000"/>
              </a:lnSpc>
              <a:buClr>
                <a:srgbClr val="1CADE4"/>
              </a:buClr>
            </a:pPr>
            <a:r>
              <a:rPr lang="en-US" sz="1300" dirty="0"/>
              <a:t>Operation of Keyloggers:</a:t>
            </a:r>
          </a:p>
          <a:p>
            <a:pPr>
              <a:lnSpc>
                <a:spcPct val="110000"/>
              </a:lnSpc>
            </a:pPr>
            <a:r>
              <a:rPr lang="en-US" sz="1300" b="1" dirty="0">
                <a:ea typeface="+mn-lt"/>
                <a:cs typeface="+mn-lt"/>
              </a:rPr>
              <a:t>Keystroke Logging</a:t>
            </a:r>
            <a:r>
              <a:rPr lang="en-US" sz="1300" dirty="0">
                <a:ea typeface="+mn-lt"/>
                <a:cs typeface="+mn-lt"/>
              </a:rPr>
              <a:t>: Keyloggers capture keystrokes entered on a keyboard. This can include passwords, usernames, messages, and other text input.</a:t>
            </a:r>
            <a:endParaRPr lang="en-US" sz="1300" dirty="0"/>
          </a:p>
          <a:p>
            <a:pPr>
              <a:lnSpc>
                <a:spcPct val="110000"/>
              </a:lnSpc>
            </a:pPr>
            <a:r>
              <a:rPr lang="en-US" sz="1300" b="1" dirty="0">
                <a:ea typeface="+mn-lt"/>
                <a:cs typeface="+mn-lt"/>
              </a:rPr>
              <a:t>Capture Mechanisms</a:t>
            </a:r>
            <a:r>
              <a:rPr lang="en-US" sz="1300" dirty="0">
                <a:ea typeface="+mn-lt"/>
                <a:cs typeface="+mn-lt"/>
              </a:rPr>
              <a:t>:</a:t>
            </a:r>
            <a:endParaRPr lang="en-US" sz="1300" dirty="0"/>
          </a:p>
          <a:p>
            <a:pPr marL="383540" lvl="1">
              <a:lnSpc>
                <a:spcPct val="110000"/>
              </a:lnSpc>
            </a:pPr>
            <a:r>
              <a:rPr lang="en-US" sz="1300" b="1" dirty="0">
                <a:ea typeface="+mn-lt"/>
                <a:cs typeface="+mn-lt"/>
              </a:rPr>
              <a:t>Software-Based</a:t>
            </a:r>
            <a:r>
              <a:rPr lang="en-US" sz="1300" dirty="0">
                <a:ea typeface="+mn-lt"/>
                <a:cs typeface="+mn-lt"/>
              </a:rPr>
              <a:t>: Installed as malicious software on a computer. They intercept keystrokes before they are processed by the operating system or applications.</a:t>
            </a:r>
            <a:endParaRPr lang="en-US" sz="1300" dirty="0"/>
          </a:p>
          <a:p>
            <a:pPr marL="383540" lvl="1">
              <a:lnSpc>
                <a:spcPct val="110000"/>
              </a:lnSpc>
            </a:pPr>
            <a:r>
              <a:rPr lang="en-US" sz="1300" b="1" dirty="0">
                <a:ea typeface="+mn-lt"/>
                <a:cs typeface="+mn-lt"/>
              </a:rPr>
              <a:t>Hardware-Based</a:t>
            </a:r>
            <a:r>
              <a:rPr lang="en-US" sz="1300" dirty="0">
                <a:ea typeface="+mn-lt"/>
                <a:cs typeface="+mn-lt"/>
              </a:rPr>
              <a:t>: Physical devices inserted between the keyboard and the computer. They intercept keystrokes directly from the keyboard's electrical signals.</a:t>
            </a:r>
            <a:endParaRPr lang="en-US" sz="1300"/>
          </a:p>
          <a:p>
            <a:pPr>
              <a:lnSpc>
                <a:spcPct val="110000"/>
              </a:lnSpc>
            </a:pPr>
            <a:r>
              <a:rPr lang="en-US" sz="1300" b="1" dirty="0">
                <a:ea typeface="+mn-lt"/>
                <a:cs typeface="+mn-lt"/>
              </a:rPr>
              <a:t>Methods of Capture</a:t>
            </a:r>
            <a:r>
              <a:rPr lang="en-US" sz="1300" dirty="0">
                <a:ea typeface="+mn-lt"/>
                <a:cs typeface="+mn-lt"/>
              </a:rPr>
              <a:t>:</a:t>
            </a:r>
            <a:endParaRPr lang="en-US" sz="1300"/>
          </a:p>
          <a:p>
            <a:pPr marL="383540" lvl="1">
              <a:lnSpc>
                <a:spcPct val="110000"/>
              </a:lnSpc>
            </a:pPr>
            <a:r>
              <a:rPr lang="en-US" sz="1300" b="1" dirty="0">
                <a:ea typeface="+mn-lt"/>
                <a:cs typeface="+mn-lt"/>
              </a:rPr>
              <a:t>Kernel-Level</a:t>
            </a:r>
            <a:r>
              <a:rPr lang="en-US" sz="1300" dirty="0">
                <a:ea typeface="+mn-lt"/>
                <a:cs typeface="+mn-lt"/>
              </a:rPr>
              <a:t>: Operate at a low-level in the operating system (OS), allowing them to capture keystrokes before they reach user-level processes</a:t>
            </a:r>
            <a:endParaRPr lang="en-US" sz="1300"/>
          </a:p>
          <a:p>
            <a:pPr>
              <a:lnSpc>
                <a:spcPct val="110000"/>
              </a:lnSpc>
            </a:pPr>
            <a:r>
              <a:rPr lang="en-US" sz="1300" dirty="0"/>
              <a:t>Detection of Keyloggers:</a:t>
            </a:r>
          </a:p>
          <a:p>
            <a:pPr>
              <a:lnSpc>
                <a:spcPct val="110000"/>
              </a:lnSpc>
            </a:pPr>
            <a:r>
              <a:rPr lang="en-US" sz="1300" b="1" dirty="0">
                <a:ea typeface="+mn-lt"/>
                <a:cs typeface="+mn-lt"/>
              </a:rPr>
              <a:t>Behavioral Analysis</a:t>
            </a:r>
            <a:r>
              <a:rPr lang="en-US" sz="1300" dirty="0">
                <a:ea typeface="+mn-lt"/>
                <a:cs typeface="+mn-lt"/>
              </a:rPr>
              <a:t>: Monitoring for unusual behavior, such as unexpected keystroke logging activities or data transmission patterns.</a:t>
            </a:r>
            <a:endParaRPr lang="en-US" sz="1300" dirty="0"/>
          </a:p>
          <a:p>
            <a:pPr>
              <a:lnSpc>
                <a:spcPct val="110000"/>
              </a:lnSpc>
            </a:pPr>
            <a:endParaRPr lang="en-US" sz="1300"/>
          </a:p>
          <a:p>
            <a:pPr>
              <a:lnSpc>
                <a:spcPct val="110000"/>
              </a:lnSpc>
            </a:pPr>
            <a:endParaRPr lang="en-US" sz="1300"/>
          </a:p>
        </p:txBody>
      </p:sp>
    </p:spTree>
    <p:extLst>
      <p:ext uri="{BB962C8B-B14F-4D97-AF65-F5344CB8AC3E}">
        <p14:creationId xmlns:p14="http://schemas.microsoft.com/office/powerpoint/2010/main" val="5736144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3BE3-21D7-7616-E6EC-2BD6ED7BE87A}"/>
              </a:ext>
            </a:extLst>
          </p:cNvPr>
          <p:cNvSpPr>
            <a:spLocks noGrp="1"/>
          </p:cNvSpPr>
          <p:nvPr>
            <p:ph type="title"/>
          </p:nvPr>
        </p:nvSpPr>
        <p:spPr/>
        <p:txBody>
          <a:bodyPr>
            <a:normAutofit/>
          </a:bodyPr>
          <a:lstStyle/>
          <a:p>
            <a:r>
              <a:rPr lang="en-US" sz="2800" dirty="0"/>
              <a:t>SECURITY IMPLEMENTATION</a:t>
            </a:r>
          </a:p>
        </p:txBody>
      </p:sp>
      <p:sp>
        <p:nvSpPr>
          <p:cNvPr id="3" name="Content Placeholder 2">
            <a:extLst>
              <a:ext uri="{FF2B5EF4-FFF2-40B4-BE49-F238E27FC236}">
                <a16:creationId xmlns:a16="http://schemas.microsoft.com/office/drawing/2014/main" id="{445B8BF7-72B6-B52F-0BF2-4AAE3841AC35}"/>
              </a:ext>
            </a:extLst>
          </p:cNvPr>
          <p:cNvSpPr>
            <a:spLocks noGrp="1"/>
          </p:cNvSpPr>
          <p:nvPr>
            <p:ph idx="1"/>
          </p:nvPr>
        </p:nvSpPr>
        <p:spPr/>
        <p:txBody>
          <a:bodyPr vert="horz" lIns="0" tIns="45720" rIns="0" bIns="45720" rtlCol="0" anchor="t">
            <a:normAutofit/>
          </a:bodyPr>
          <a:lstStyle/>
          <a:p>
            <a:r>
              <a:rPr lang="en-US" dirty="0"/>
              <a:t>Prevention:</a:t>
            </a:r>
            <a:endParaRPr lang="en-US" sz="1200" dirty="0"/>
          </a:p>
          <a:p>
            <a:r>
              <a:rPr lang="en-US" sz="1200" b="1" dirty="0">
                <a:ea typeface="+mn-lt"/>
                <a:cs typeface="+mn-lt"/>
              </a:rPr>
              <a:t>User Education and Awareness</a:t>
            </a:r>
            <a:r>
              <a:rPr lang="en-US" sz="1200" dirty="0">
                <a:ea typeface="+mn-lt"/>
                <a:cs typeface="+mn-lt"/>
              </a:rPr>
              <a:t>:</a:t>
            </a:r>
            <a:endParaRPr lang="en-US" dirty="0"/>
          </a:p>
          <a:p>
            <a:pPr marL="383540" lvl="1"/>
            <a:r>
              <a:rPr lang="en-US" sz="1200" dirty="0">
                <a:ea typeface="+mn-lt"/>
                <a:cs typeface="+mn-lt"/>
              </a:rPr>
              <a:t>Educate users about the risks of keyloggers and phishing attacks.</a:t>
            </a:r>
            <a:endParaRPr lang="en-US" dirty="0"/>
          </a:p>
          <a:p>
            <a:pPr marL="383540" lvl="1"/>
            <a:r>
              <a:rPr lang="en-US" sz="1200" dirty="0">
                <a:ea typeface="+mn-lt"/>
                <a:cs typeface="+mn-lt"/>
              </a:rPr>
              <a:t>Encourage safe browsing habits and cautious downloading of software.</a:t>
            </a:r>
            <a:endParaRPr lang="en-US" dirty="0"/>
          </a:p>
          <a:p>
            <a:r>
              <a:rPr lang="en-US" sz="1200" b="1" dirty="0">
                <a:ea typeface="+mn-lt"/>
                <a:cs typeface="+mn-lt"/>
              </a:rPr>
              <a:t>Endpoint Security</a:t>
            </a:r>
            <a:r>
              <a:rPr lang="en-US" sz="1200" dirty="0">
                <a:ea typeface="+mn-lt"/>
                <a:cs typeface="+mn-lt"/>
              </a:rPr>
              <a:t>:</a:t>
            </a:r>
            <a:endParaRPr lang="en-US" dirty="0"/>
          </a:p>
          <a:p>
            <a:pPr marL="383540" lvl="1"/>
            <a:r>
              <a:rPr lang="en-US" sz="1200" dirty="0">
                <a:ea typeface="+mn-lt"/>
                <a:cs typeface="+mn-lt"/>
              </a:rPr>
              <a:t>Install reputable antivirus and anti-malware software on all devices.</a:t>
            </a:r>
            <a:endParaRPr lang="en-US" dirty="0"/>
          </a:p>
          <a:p>
            <a:pPr marL="383540" lvl="1"/>
            <a:r>
              <a:rPr lang="en-US" sz="1200" dirty="0">
                <a:ea typeface="+mn-lt"/>
                <a:cs typeface="+mn-lt"/>
              </a:rPr>
              <a:t>Ensure software is regularly updated to detect and block keyloggers.</a:t>
            </a:r>
            <a:endParaRPr lang="en-US" dirty="0"/>
          </a:p>
          <a:p>
            <a:r>
              <a:rPr lang="en-US" dirty="0"/>
              <a:t>Detection:</a:t>
            </a:r>
            <a:endParaRPr lang="en-US" sz="1200" dirty="0"/>
          </a:p>
          <a:p>
            <a:r>
              <a:rPr lang="en-US" sz="1200" b="1" dirty="0">
                <a:ea typeface="+mn-lt"/>
                <a:cs typeface="+mn-lt"/>
              </a:rPr>
              <a:t>Behavioral Analysis</a:t>
            </a:r>
            <a:r>
              <a:rPr lang="en-US" sz="1200" dirty="0">
                <a:ea typeface="+mn-lt"/>
                <a:cs typeface="+mn-lt"/>
              </a:rPr>
              <a:t>:</a:t>
            </a:r>
            <a:endParaRPr lang="en-US" dirty="0"/>
          </a:p>
          <a:p>
            <a:pPr marL="383540" lvl="1"/>
            <a:r>
              <a:rPr lang="en-US" sz="1200" dirty="0">
                <a:ea typeface="+mn-lt"/>
                <a:cs typeface="+mn-lt"/>
              </a:rPr>
              <a:t>Monitor for unusual patterns of keystroke logging or data transmission.</a:t>
            </a:r>
            <a:endParaRPr lang="en-US" dirty="0"/>
          </a:p>
          <a:p>
            <a:pPr marL="383540" lvl="1"/>
            <a:r>
              <a:rPr lang="en-US" sz="1200" dirty="0">
                <a:ea typeface="+mn-lt"/>
                <a:cs typeface="+mn-lt"/>
              </a:rPr>
              <a:t>Implement tools that can detect deviations from normal user behavior.</a:t>
            </a:r>
            <a:endParaRPr lang="en-US" dirty="0"/>
          </a:p>
          <a:p>
            <a:endParaRPr lang="en-US"/>
          </a:p>
          <a:p>
            <a:endParaRPr lang="en-US" sz="1200" dirty="0"/>
          </a:p>
        </p:txBody>
      </p:sp>
    </p:spTree>
    <p:extLst>
      <p:ext uri="{BB962C8B-B14F-4D97-AF65-F5344CB8AC3E}">
        <p14:creationId xmlns:p14="http://schemas.microsoft.com/office/powerpoint/2010/main" val="373014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6EE22240-5077-3D79-39D5-C84A69FFEE88}"/>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D5A5733B-F9BD-4AB9-36CB-45CAB0A02DFC}"/>
              </a:ext>
            </a:extLst>
          </p:cNvPr>
          <p:cNvSpPr>
            <a:spLocks noGrp="1"/>
          </p:cNvSpPr>
          <p:nvPr>
            <p:ph type="title"/>
          </p:nvPr>
        </p:nvSpPr>
        <p:spPr/>
        <p:txBody>
          <a:bodyPr>
            <a:normAutofit/>
          </a:bodyPr>
          <a:lstStyle/>
          <a:p>
            <a:r>
              <a:rPr lang="en-US" sz="4700"/>
              <a:t>DETECTION AND PREVENTATION</a:t>
            </a:r>
          </a:p>
        </p:txBody>
      </p:sp>
      <p:sp>
        <p:nvSpPr>
          <p:cNvPr id="3" name="Content Placeholder 2">
            <a:extLst>
              <a:ext uri="{FF2B5EF4-FFF2-40B4-BE49-F238E27FC236}">
                <a16:creationId xmlns:a16="http://schemas.microsoft.com/office/drawing/2014/main" id="{4541C111-FC62-5177-84E6-437CA7CCE549}"/>
              </a:ext>
            </a:extLst>
          </p:cNvPr>
          <p:cNvSpPr>
            <a:spLocks noGrp="1"/>
          </p:cNvSpPr>
          <p:nvPr>
            <p:ph idx="1"/>
          </p:nvPr>
        </p:nvSpPr>
        <p:spPr/>
        <p:txBody>
          <a:bodyPr vert="horz" lIns="0" tIns="45720" rIns="0" bIns="45720" rtlCol="0">
            <a:normAutofit lnSpcReduction="10000"/>
          </a:bodyPr>
          <a:lstStyle/>
          <a:p>
            <a:pPr>
              <a:lnSpc>
                <a:spcPct val="110000"/>
              </a:lnSpc>
            </a:pPr>
            <a:r>
              <a:rPr lang="en-US" sz="1400"/>
              <a:t>Detection of Keyloggers:</a:t>
            </a:r>
          </a:p>
          <a:p>
            <a:pPr>
              <a:lnSpc>
                <a:spcPct val="110000"/>
              </a:lnSpc>
            </a:pPr>
            <a:r>
              <a:rPr lang="en-US" sz="1400" b="1" dirty="0">
                <a:ea typeface="+mn-lt"/>
                <a:cs typeface="+mn-lt"/>
              </a:rPr>
              <a:t>Antivirus and Anti-Malware Software</a:t>
            </a:r>
            <a:r>
              <a:rPr lang="en-US" sz="1400" dirty="0">
                <a:ea typeface="+mn-lt"/>
                <a:cs typeface="+mn-lt"/>
              </a:rPr>
              <a:t>:</a:t>
            </a:r>
            <a:endParaRPr lang="en-US" sz="1400" dirty="0"/>
          </a:p>
          <a:p>
            <a:pPr marL="383540" lvl="1">
              <a:lnSpc>
                <a:spcPct val="110000"/>
              </a:lnSpc>
            </a:pPr>
            <a:r>
              <a:rPr lang="en-US" sz="1400">
                <a:ea typeface="+mn-lt"/>
                <a:cs typeface="+mn-lt"/>
              </a:rPr>
              <a:t>Use reputable antivirus and anti-malware programs that include keylogger detection capabilities.</a:t>
            </a:r>
            <a:endParaRPr lang="en-US" sz="1400"/>
          </a:p>
          <a:p>
            <a:pPr marL="383540" lvl="1">
              <a:lnSpc>
                <a:spcPct val="110000"/>
              </a:lnSpc>
            </a:pPr>
            <a:r>
              <a:rPr lang="en-US" sz="1400">
                <a:ea typeface="+mn-lt"/>
                <a:cs typeface="+mn-lt"/>
              </a:rPr>
              <a:t>Ensure these tools are regularly updated with the latest definitions and signatures to detect new and emerging threat</a:t>
            </a:r>
            <a:endParaRPr lang="en-US" sz="1400"/>
          </a:p>
          <a:p>
            <a:pPr>
              <a:lnSpc>
                <a:spcPct val="110000"/>
              </a:lnSpc>
            </a:pPr>
            <a:r>
              <a:rPr lang="en-US" sz="1400"/>
              <a:t>Prevention of Keyloggers:</a:t>
            </a:r>
          </a:p>
          <a:p>
            <a:pPr>
              <a:lnSpc>
                <a:spcPct val="110000"/>
              </a:lnSpc>
            </a:pPr>
            <a:r>
              <a:rPr lang="en-US" sz="1400" b="1">
                <a:ea typeface="+mn-lt"/>
                <a:cs typeface="+mn-lt"/>
              </a:rPr>
              <a:t>User Education and Awareness</a:t>
            </a:r>
            <a:r>
              <a:rPr lang="en-US" sz="1400">
                <a:ea typeface="+mn-lt"/>
                <a:cs typeface="+mn-lt"/>
              </a:rPr>
              <a:t>:</a:t>
            </a:r>
            <a:endParaRPr lang="en-US" sz="1400"/>
          </a:p>
          <a:p>
            <a:pPr marL="383540" lvl="1">
              <a:lnSpc>
                <a:spcPct val="110000"/>
              </a:lnSpc>
            </a:pPr>
            <a:r>
              <a:rPr lang="en-US" sz="1400">
                <a:ea typeface="+mn-lt"/>
                <a:cs typeface="+mn-lt"/>
              </a:rPr>
              <a:t>Educate users about the risks of keyloggers, phishing attacks, and malicious software.</a:t>
            </a:r>
            <a:endParaRPr lang="en-US" sz="1400"/>
          </a:p>
          <a:p>
            <a:pPr marL="383540" lvl="1">
              <a:lnSpc>
                <a:spcPct val="110000"/>
              </a:lnSpc>
            </a:pPr>
            <a:r>
              <a:rPr lang="en-US" sz="1400">
                <a:ea typeface="+mn-lt"/>
                <a:cs typeface="+mn-lt"/>
              </a:rPr>
              <a:t>Promote safe computing practices, such as avoiding suspicious links and downloads, and being cautious of public Wi-Fi networks.</a:t>
            </a:r>
            <a:endParaRPr lang="en-US" sz="1400"/>
          </a:p>
          <a:p>
            <a:pPr>
              <a:lnSpc>
                <a:spcPct val="110000"/>
              </a:lnSpc>
            </a:pPr>
            <a:r>
              <a:rPr lang="en-US" sz="1400" b="1">
                <a:ea typeface="+mn-lt"/>
                <a:cs typeface="+mn-lt"/>
              </a:rPr>
              <a:t>Endpoint Security</a:t>
            </a:r>
            <a:r>
              <a:rPr lang="en-US" sz="1400">
                <a:ea typeface="+mn-lt"/>
                <a:cs typeface="+mn-lt"/>
              </a:rPr>
              <a:t>:</a:t>
            </a:r>
            <a:endParaRPr lang="en-US" sz="1400"/>
          </a:p>
          <a:p>
            <a:pPr marL="383540" lvl="1">
              <a:lnSpc>
                <a:spcPct val="110000"/>
              </a:lnSpc>
            </a:pPr>
            <a:r>
              <a:rPr lang="en-US" sz="1400">
                <a:ea typeface="+mn-lt"/>
                <a:cs typeface="+mn-lt"/>
              </a:rPr>
              <a:t>Install and maintain up-to-date antivirus and anti-malware software on all devices.</a:t>
            </a:r>
            <a:endParaRPr lang="en-US" sz="1400"/>
          </a:p>
          <a:p>
            <a:pPr marL="383540" lvl="1">
              <a:lnSpc>
                <a:spcPct val="110000"/>
              </a:lnSpc>
            </a:pPr>
            <a:r>
              <a:rPr lang="en-US" sz="1400">
                <a:ea typeface="+mn-lt"/>
                <a:cs typeface="+mn-lt"/>
              </a:rPr>
              <a:t>Enable real-time scanning and automatic updates to protect against new threats.</a:t>
            </a:r>
            <a:endParaRPr lang="en-US" sz="1400"/>
          </a:p>
          <a:p>
            <a:pPr>
              <a:lnSpc>
                <a:spcPct val="110000"/>
              </a:lnSpc>
            </a:pPr>
            <a:endParaRPr lang="en-US" sz="1400"/>
          </a:p>
        </p:txBody>
      </p:sp>
    </p:spTree>
    <p:extLst>
      <p:ext uri="{BB962C8B-B14F-4D97-AF65-F5344CB8AC3E}">
        <p14:creationId xmlns:p14="http://schemas.microsoft.com/office/powerpoint/2010/main" val="246567639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TotalTime>
  <Words>1030</Words>
  <Application>Microsoft Office PowerPoint</Application>
  <PresentationFormat>Widescreen</PresentationFormat>
  <Paragraphs>151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Ion</vt:lpstr>
      <vt:lpstr>NAGESWARA RAO MADAMALA</vt:lpstr>
      <vt:lpstr>KEY LOGGER &amp; SECURITY</vt:lpstr>
      <vt:lpstr>AGENDA</vt:lpstr>
      <vt:lpstr>INTRODUCTION TO KEY LOGGER</vt:lpstr>
      <vt:lpstr>PROJECT STATEMENT</vt:lpstr>
      <vt:lpstr>PROBLEM OVERVIEW</vt:lpstr>
      <vt:lpstr>TECHNICAL OVERVIEW</vt:lpstr>
      <vt:lpstr>SECURITY IMPLEMENTATION</vt:lpstr>
      <vt:lpstr>DETECTION AND PREVENTATION</vt:lpstr>
      <vt:lpstr>LEGAL AND ETHICAL CONSIDERATIONS</vt:lpstr>
      <vt:lpstr>CONCLUSION</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balaji annam</cp:lastModifiedBy>
  <cp:revision>342</cp:revision>
  <dcterms:created xsi:type="dcterms:W3CDTF">2024-06-22T14:25:53Z</dcterms:created>
  <dcterms:modified xsi:type="dcterms:W3CDTF">2024-06-23T07:18:47Z</dcterms:modified>
</cp:coreProperties>
</file>