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0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7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4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8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8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85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003340-2945-4C13-8634-2336CD497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da-DK" sz="4400" dirty="0"/>
              <a:t>Klank Efterskole – Web dokumentar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74A5EDB-6AE3-4C8A-9FB8-72C8B842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r>
              <a:rPr lang="da-DK" dirty="0"/>
              <a:t>Lavet af Mikkel Bjørnsholm, Emil Sørensen og Emil Østergaard</a:t>
            </a:r>
          </a:p>
        </p:txBody>
      </p:sp>
      <p:pic>
        <p:nvPicPr>
          <p:cNvPr id="30" name="Picture 3" descr="Et billede, der indeholder udendørs, vand, ocean, solnedgang&#10;&#10;Automatisk genereret beskrivelse">
            <a:extLst>
              <a:ext uri="{FF2B5EF4-FFF2-40B4-BE49-F238E27FC236}">
                <a16:creationId xmlns:a16="http://schemas.microsoft.com/office/drawing/2014/main" id="{7F26EDD9-649A-4069-85C9-29D0C4F3D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91" r="13137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3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808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38206-4D27-4845-BB53-7ACDB4B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Hvem er personen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F7FD82F-7DA9-4EDC-A9E1-19397EFE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Gustav</a:t>
            </a:r>
          </a:p>
          <a:p>
            <a:r>
              <a:rPr lang="da-DK" dirty="0"/>
              <a:t>?? År</a:t>
            </a:r>
          </a:p>
          <a:p>
            <a:r>
              <a:rPr lang="da-DK" dirty="0"/>
              <a:t>Ville gerne udfordre sig selv</a:t>
            </a:r>
          </a:p>
          <a:p>
            <a:r>
              <a:rPr lang="da-DK" dirty="0"/>
              <a:t>Valgte international, men var lidt nervøs i starten</a:t>
            </a:r>
          </a:p>
        </p:txBody>
      </p:sp>
    </p:spTree>
    <p:extLst>
      <p:ext uri="{BB962C8B-B14F-4D97-AF65-F5344CB8AC3E}">
        <p14:creationId xmlns:p14="http://schemas.microsoft.com/office/powerpoint/2010/main" val="81963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5D3D7-802E-48BB-B6C3-79BAAD01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Deres oplevelse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6866D4-7D44-4664-B499-C4C12DE0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Havde et godt skole år, lærte en masse.</a:t>
            </a:r>
          </a:p>
          <a:p>
            <a:r>
              <a:rPr lang="da-DK" dirty="0"/>
              <a:t>Bedre en 10. klasse</a:t>
            </a:r>
          </a:p>
          <a:p>
            <a:r>
              <a:rPr lang="da-DK" dirty="0"/>
              <a:t>Føler det var det hele værd</a:t>
            </a:r>
          </a:p>
          <a:p>
            <a:r>
              <a:rPr lang="da-DK" dirty="0"/>
              <a:t>Bedste skoleår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554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D37CB-0228-46C2-B26F-AA31DB87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B8A7F4-8CEE-4659-9560-E8E88BB4A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040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CA31D-DFEE-4A70-95DF-797A079C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Slut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FA50B5-E315-4B72-B8ED-525F169A6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526686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72441"/>
      </a:dk2>
      <a:lt2>
        <a:srgbClr val="E8E4E2"/>
      </a:lt2>
      <a:accent1>
        <a:srgbClr val="4BADD2"/>
      </a:accent1>
      <a:accent2>
        <a:srgbClr val="6186D8"/>
      </a:accent2>
      <a:accent3>
        <a:srgbClr val="887EDF"/>
      </a:accent3>
      <a:accent4>
        <a:srgbClr val="9F61D8"/>
      </a:accent4>
      <a:accent5>
        <a:srgbClr val="D97EDF"/>
      </a:accent5>
      <a:accent6>
        <a:srgbClr val="D861AD"/>
      </a:accent6>
      <a:hlink>
        <a:srgbClr val="AA7561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Sitka Subheading</vt:lpstr>
      <vt:lpstr>PebbleVTI</vt:lpstr>
      <vt:lpstr>Klank Efterskole – Web dokumentar</vt:lpstr>
      <vt:lpstr>Hvem er personen</vt:lpstr>
      <vt:lpstr>Deres oplevelse</vt:lpstr>
      <vt:lpstr>PowerPoint-præsentation</vt:lpstr>
      <vt:lpstr>Slut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Klank Efterskole – Web dokumentar</dc:title>
  <dc:creator>Mikkel Due</dc:creator>
  <cp:lastModifiedBy>Mikkel Due</cp:lastModifiedBy>
  <cp:revision>2</cp:revision>
  <dcterms:created xsi:type="dcterms:W3CDTF">2020-09-17T20:41:22Z</dcterms:created>
  <dcterms:modified xsi:type="dcterms:W3CDTF">2020-09-17T21:02:13Z</dcterms:modified>
</cp:coreProperties>
</file>