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D8C0-6E36-69BA-67E9-5636AD784F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0C6A44-FEDB-E08D-3093-A5308C60B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6D2D8-BE50-7092-564B-9DF61643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74ABC-9BF5-C711-7643-D8FE743B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D184D-7BD7-D872-5967-31EC524F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314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7623E-7462-73EF-FAE4-92F63E8BC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D017BB-2350-2ADD-AF5E-A753ECF8F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46246-4AB5-5C10-9628-361CF3C3A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B935D-64E2-1F45-4AC5-DE68BFB78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9B50F-70AA-A4E6-D141-F2A70473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9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9EFBA-4B36-9E25-E658-48D1749635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39A78-D2DB-03B5-975E-C8E5C17F9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6342B0-BE27-5BA7-0143-EF1556CE9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86B2A-0DD6-5A69-FB40-C1CCBD8F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EE2B44-4599-D2A5-7153-5FDA5694B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7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C569F-5D31-1720-9F22-0E1061B2D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42B31-09E0-7AF6-E4AF-6A38BE5D8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5C4E7-62C0-62AA-4A63-D28F6956F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07D58-A46C-4D8D-2EAB-35EB0AD2C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366CE-2FB9-3910-0887-CA9B5C7EE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5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A42A3-5FC1-F6AE-5797-93CFCA672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FFB42A-121B-98A0-72FA-36ED07F98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62E7-5047-46CE-801C-F1C08416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8947-76AB-D4D0-B7CB-EA5AEB80F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E64F0-EAB9-5D4E-FCDA-41408C099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962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BBCF0-4A60-3202-D41B-7A7261F7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F27D4-3E57-0D0D-3A02-4C48DA2BE9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FC406E-95FA-941A-7B94-863D32CC93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C9860-0D47-2A87-1E40-9AD17AB1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916617-E968-BEDB-15B5-84E7EE3F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1EED2-3595-27F5-4990-F120863B4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FB1B-15E7-3FD1-A092-A2A124D6A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29D03-C264-26D3-92F2-94E738D55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2B45B4-8C63-7F63-07D3-C924E98404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C68222-F152-61FC-050C-582AA0A28C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9F5904-80EA-C3EB-57D2-30EB13E4AA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CD7EE2-0D94-D7EB-E0D1-9978F8031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EF0924-A731-ED5A-B2CB-EB1864C32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852941-571C-8FC2-EC58-9D9EC3DC2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060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0C17-97CA-6060-6F81-3889AAD86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2B99F-B214-99B1-5D8F-6EB4221D5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C1F9F-BCBD-BB63-C432-A81C72B32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D838B3-EAE8-335B-D421-95F73BBC0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52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835F0-27C4-ECD4-7D20-2FB5D0B66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34617-9E22-F332-A0EF-FE3F6DF58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B9210C-D292-47AD-E65A-C83B3EF6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780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D9CD8-57F9-2748-3217-C980E0E1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54863-8E79-EC35-6485-AEEFFB397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CFB454-08B0-C08A-F483-C5EC488856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2705EC-EFC5-B664-4825-6FA8F427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2FED57-2D8E-FF58-840A-C9F968DA3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CDBDC4-5CD7-A3D8-4593-4C6EB004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751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29711-D197-A902-75AF-F2AE1B538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9BE69A-3B21-045E-2B5C-D1995054FD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76289-3B5D-F46C-2850-83C3A52F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725A3-6571-F9C1-2ACF-CA8BDD7C0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FBE46-4F32-311A-F5B0-53A7C4F4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9738B-A8FB-1B71-3358-CD8157F93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82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9F5DFF-B47B-1906-8882-91D4D94C7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A885-241D-2C36-621E-A98747EF8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64F80-0B92-222E-BFC6-B675C0EA1E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93D94F-11D6-4444-ACEE-B1F03EED111B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586B9-8D9E-8941-850C-967B1C0B1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5BA34-D38E-1FBE-913A-D853DF276D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5BE49-EAEB-41D0-B790-184EED607E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30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2EB3-D872-2630-5EEB-27C76EEFD2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ROC AUC Curve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92A1D-36C7-20AC-BD47-F0791AC9AA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ROC AUC curve is a key tool for evaluating binary classification models, showing how well a model distinguishes between classes across different thresholds.</a:t>
            </a:r>
          </a:p>
        </p:txBody>
      </p:sp>
    </p:spTree>
    <p:extLst>
      <p:ext uri="{BB962C8B-B14F-4D97-AF65-F5344CB8AC3E}">
        <p14:creationId xmlns:p14="http://schemas.microsoft.com/office/powerpoint/2010/main" val="3455139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D1F8-72A5-744E-DA20-23C5B24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ROC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44B203-A953-A225-7E32-08A4F9F91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3045" y="1457782"/>
            <a:ext cx="755435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stands for 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Receiver Operating Characteristic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plots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 Positive Rate (TPR)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against the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False Positive Rate (FPR)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various threshold settings.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TPR (Recall/Sensitivity)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Proportion of actual positives correctly identified.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FPR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Proportion of actual negatives incorrectly identified as positives.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0186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DDB5-82AD-D6B3-9FA8-12DB76E99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AUC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3A9CE-9173-A108-8D9D-925AFAFA8A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AUC</a:t>
            </a:r>
            <a:r>
              <a:rPr lang="en-US" dirty="0"/>
              <a:t> stands for </a:t>
            </a:r>
            <a:r>
              <a:rPr lang="en-US" i="1" dirty="0"/>
              <a:t>Area Under the Curve</a:t>
            </a:r>
            <a:r>
              <a:rPr lang="en-US" dirty="0"/>
              <a:t>.</a:t>
            </a:r>
          </a:p>
          <a:p>
            <a:r>
              <a:rPr lang="en-US" dirty="0"/>
              <a:t>It quantifies the overall ability of the model to discriminate between positive and negative classes.</a:t>
            </a:r>
          </a:p>
          <a:p>
            <a:r>
              <a:rPr lang="en-US" b="1" dirty="0"/>
              <a:t>AUC ranges from 0 to 1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1.0</a:t>
            </a:r>
            <a:r>
              <a:rPr lang="en-US" dirty="0"/>
              <a:t> = perfect classification.</a:t>
            </a:r>
          </a:p>
          <a:p>
            <a:pPr lvl="1"/>
            <a:r>
              <a:rPr lang="en-US" b="1" dirty="0"/>
              <a:t>0.5</a:t>
            </a:r>
            <a:r>
              <a:rPr lang="en-US" dirty="0"/>
              <a:t> = no discrimination (equivalent to random guessing).</a:t>
            </a:r>
          </a:p>
          <a:p>
            <a:pPr lvl="1"/>
            <a:r>
              <a:rPr lang="en-US" b="1" dirty="0"/>
              <a:t>&lt; 0.5</a:t>
            </a:r>
            <a:r>
              <a:rPr lang="en-US" dirty="0"/>
              <a:t> = worse than random (model is misclassifying).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33917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BDA63-551D-7BB9-C3C7-B92305E42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ROC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B0CA0F-C523-CC0A-E139-3E9C1F89CB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230" y="1930925"/>
            <a:ext cx="4010025" cy="214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13B2D7-6602-589A-D011-1248E70FE1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495" y="1189160"/>
            <a:ext cx="56292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6192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61C00-5898-57CB-E499-914FC0C6B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Use ROC AUC?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35BD4-0A20-ACFB-6875-1A4A285A7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3408"/>
            <a:ext cx="10515600" cy="5676901"/>
          </a:xfrm>
        </p:spPr>
        <p:txBody>
          <a:bodyPr/>
          <a:lstStyle/>
          <a:p>
            <a:pPr algn="ctr"/>
            <a:r>
              <a:rPr lang="en-US" dirty="0"/>
              <a:t>It evaluates model performance across </a:t>
            </a:r>
            <a:r>
              <a:rPr lang="en-US" b="1" dirty="0"/>
              <a:t>all classification thresholds</a:t>
            </a:r>
            <a:r>
              <a:rPr lang="en-US" dirty="0"/>
              <a:t>, unlike accuracy which depends on a single threshold.</a:t>
            </a:r>
          </a:p>
          <a:p>
            <a:pPr algn="ctr"/>
            <a:r>
              <a:rPr lang="en-US" dirty="0"/>
              <a:t>A model with a </a:t>
            </a:r>
            <a:r>
              <a:rPr lang="en-US" b="1" dirty="0"/>
              <a:t>higher ROC curve</a:t>
            </a:r>
            <a:r>
              <a:rPr lang="en-US" dirty="0"/>
              <a:t> and </a:t>
            </a:r>
            <a:r>
              <a:rPr lang="en-US" b="1" dirty="0"/>
              <a:t>larger AUC</a:t>
            </a:r>
            <a:r>
              <a:rPr lang="en-US" dirty="0"/>
              <a:t> is generally better.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C99165-68CA-3F6B-594A-443AAF9831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55" y="2428972"/>
            <a:ext cx="7048500" cy="4351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BF6604-397F-AAAD-820A-372095D9F816}"/>
              </a:ext>
            </a:extLst>
          </p:cNvPr>
          <p:cNvSpPr txBox="1"/>
          <p:nvPr/>
        </p:nvSpPr>
        <p:spPr>
          <a:xfrm>
            <a:off x="6922421" y="3847585"/>
            <a:ext cx="42114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Random Forest Classifier have greater </a:t>
            </a:r>
            <a:r>
              <a:rPr lang="en-US" dirty="0" err="1"/>
              <a:t>AuC</a:t>
            </a:r>
            <a:r>
              <a:rPr lang="en-US" dirty="0"/>
              <a:t> </a:t>
            </a:r>
          </a:p>
          <a:p>
            <a:r>
              <a:rPr lang="en-US" dirty="0"/>
              <a:t>so this model is best for this dataset</a:t>
            </a:r>
          </a:p>
        </p:txBody>
      </p:sp>
    </p:spTree>
    <p:extLst>
      <p:ext uri="{BB962C8B-B14F-4D97-AF65-F5344CB8AC3E}">
        <p14:creationId xmlns:p14="http://schemas.microsoft.com/office/powerpoint/2010/main" val="1278431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196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ROC AUC Curve</vt:lpstr>
      <vt:lpstr>ROC</vt:lpstr>
      <vt:lpstr>AUC</vt:lpstr>
      <vt:lpstr>Calculate ROC</vt:lpstr>
      <vt:lpstr>Why Use ROC AUC?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DELL</cp:lastModifiedBy>
  <cp:revision>1</cp:revision>
  <dcterms:created xsi:type="dcterms:W3CDTF">2025-10-15T12:03:36Z</dcterms:created>
  <dcterms:modified xsi:type="dcterms:W3CDTF">2025-10-15T12:06:51Z</dcterms:modified>
</cp:coreProperties>
</file>