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8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5" autoAdjust="0"/>
    <p:restoredTop sz="94660"/>
  </p:normalViewPr>
  <p:slideViewPr>
    <p:cSldViewPr snapToGrid="0">
      <p:cViewPr varScale="1">
        <p:scale>
          <a:sx n="73" d="100"/>
          <a:sy n="73" d="100"/>
        </p:scale>
        <p:origin x="-53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2848898097"/>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781475651"/>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126121401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2220554481"/>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3106446562"/>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390091329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3027709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2652911099"/>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31296115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1948495368"/>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3C205A-6508-42DE-9FF7-656E2D0D6A81}" type="datetimeFigureOut">
              <a:rPr lang="en-IN" smtClean="0"/>
              <a:pPr/>
              <a:t>01-10-2016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1470763980"/>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C205A-6508-42DE-9FF7-656E2D0D6A81}" type="datetimeFigureOut">
              <a:rPr lang="en-IN" smtClean="0"/>
              <a:pPr/>
              <a:t>01-10-2016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C1518-7800-4E99-856D-CD2ED7AEEDA7}" type="slidenum">
              <a:rPr lang="en-IN" smtClean="0"/>
              <a:pPr/>
              <a:t>‹#›</a:t>
            </a:fld>
            <a:endParaRPr lang="en-IN"/>
          </a:p>
        </p:txBody>
      </p:sp>
    </p:spTree>
    <p:extLst>
      <p:ext uri="{BB962C8B-B14F-4D97-AF65-F5344CB8AC3E}">
        <p14:creationId xmlns:p14="http://schemas.microsoft.com/office/powerpoint/2010/main" xmlns="" val="354499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83342" y="1485564"/>
            <a:ext cx="7216014" cy="1399303"/>
          </a:xfrm>
          <a:prstGeom prst="rect">
            <a:avLst/>
          </a:prstGeom>
        </p:spPr>
      </p:pic>
    </p:spTree>
    <p:extLst>
      <p:ext uri="{BB962C8B-B14F-4D97-AF65-F5344CB8AC3E}">
        <p14:creationId xmlns:p14="http://schemas.microsoft.com/office/powerpoint/2010/main" xmlns="" val="1724041549"/>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0172"/>
            <a:ext cx="10515600" cy="4351338"/>
          </a:xfrm>
        </p:spPr>
        <p:txBody>
          <a:bodyPr/>
          <a:lstStyle/>
          <a:p>
            <a:pPr marL="0" indent="0" algn="ctr">
              <a:buNone/>
            </a:pPr>
            <a:r>
              <a:rPr lang="en-IN" dirty="0">
                <a:solidFill>
                  <a:srgbClr val="69D8FF"/>
                </a:solidFill>
              </a:rPr>
              <a:t>The </a:t>
            </a:r>
            <a:r>
              <a:rPr lang="en-IN" dirty="0" smtClean="0">
                <a:solidFill>
                  <a:srgbClr val="69D8FF"/>
                </a:solidFill>
              </a:rPr>
              <a:t>game </a:t>
            </a:r>
            <a:r>
              <a:rPr lang="en-IN" dirty="0">
                <a:solidFill>
                  <a:srgbClr val="69D8FF"/>
                </a:solidFill>
              </a:rPr>
              <a:t>is played on a M by N grid of `cells', each of which is either empty or contains an explosive </a:t>
            </a:r>
            <a:r>
              <a:rPr lang="en-IN" dirty="0" smtClean="0">
                <a:solidFill>
                  <a:srgbClr val="69D8FF"/>
                </a:solidFill>
              </a:rPr>
              <a:t>mine.</a:t>
            </a:r>
            <a:endParaRPr lang="en-US" dirty="0" smtClean="0">
              <a:solidFill>
                <a:srgbClr val="69D8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81325" y="761396"/>
            <a:ext cx="6229350" cy="904875"/>
          </a:xfrm>
          <a:prstGeom prst="rect">
            <a:avLst/>
          </a:prstGeom>
        </p:spPr>
      </p:pic>
    </p:spTree>
    <p:extLst>
      <p:ext uri="{BB962C8B-B14F-4D97-AF65-F5344CB8AC3E}">
        <p14:creationId xmlns:p14="http://schemas.microsoft.com/office/powerpoint/2010/main" xmlns="" val="1675897129"/>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a:solidFill>
                  <a:srgbClr val="69D8FF"/>
                </a:solidFill>
              </a:rPr>
              <a:t>The program will indicate how many of the revealed cell's eight neighbours </a:t>
            </a:r>
            <a:r>
              <a:rPr lang="en-IN" dirty="0" smtClean="0">
                <a:solidFill>
                  <a:srgbClr val="69D8FF"/>
                </a:solidFill>
              </a:rPr>
              <a:t>do contain </a:t>
            </a:r>
            <a:r>
              <a:rPr lang="en-IN" dirty="0">
                <a:solidFill>
                  <a:srgbClr val="69D8FF"/>
                </a:solidFill>
              </a:rPr>
              <a:t>mines</a:t>
            </a:r>
            <a:r>
              <a:rPr lang="en-IN" dirty="0" smtClean="0">
                <a:solidFill>
                  <a:srgbClr val="69D8FF"/>
                </a:solidFill>
              </a:rPr>
              <a:t>. Any </a:t>
            </a:r>
            <a:r>
              <a:rPr lang="en-IN" dirty="0">
                <a:solidFill>
                  <a:srgbClr val="69D8FF"/>
                </a:solidFill>
              </a:rPr>
              <a:t>neighbouring empty cells will also be revealed in the same way</a:t>
            </a:r>
            <a:r>
              <a:rPr lang="en-IN" dirty="0" smtClean="0">
                <a:solidFill>
                  <a:srgbClr val="69D8FF"/>
                </a:solidFill>
              </a:rPr>
              <a:t>. Together </a:t>
            </a:r>
            <a:r>
              <a:rPr lang="en-IN" dirty="0">
                <a:solidFill>
                  <a:srgbClr val="69D8FF"/>
                </a:solidFill>
              </a:rPr>
              <a:t>these should provide you with enough information to determine where the mines are hidden. The game is over (and you have won) when the number of unrevealed cells is equal to the number of mines on the board (since every unrevealed cell must then contain a mine).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88690" y="553793"/>
            <a:ext cx="3214620" cy="1136896"/>
          </a:xfrm>
          <a:prstGeom prst="rect">
            <a:avLst/>
          </a:prstGeom>
        </p:spPr>
      </p:pic>
    </p:spTree>
    <p:extLst>
      <p:ext uri="{BB962C8B-B14F-4D97-AF65-F5344CB8AC3E}">
        <p14:creationId xmlns:p14="http://schemas.microsoft.com/office/powerpoint/2010/main" xmlns="" val="289378292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69D8FF"/>
                </a:solidFill>
              </a:rPr>
              <a:t>Operating System: Windows XP or later</a:t>
            </a:r>
          </a:p>
          <a:p>
            <a:r>
              <a:rPr lang="en-US" dirty="0" smtClean="0">
                <a:solidFill>
                  <a:srgbClr val="69D8FF"/>
                </a:solidFill>
              </a:rPr>
              <a:t>Processor</a:t>
            </a:r>
            <a:r>
              <a:rPr lang="en-US" dirty="0" smtClean="0">
                <a:solidFill>
                  <a:srgbClr val="69D8FF"/>
                </a:solidFill>
              </a:rPr>
              <a:t>: Intel </a:t>
            </a:r>
            <a:r>
              <a:rPr lang="en-US" dirty="0" smtClean="0">
                <a:solidFill>
                  <a:srgbClr val="69D8FF"/>
                </a:solidFill>
              </a:rPr>
              <a:t>Pentium or higher</a:t>
            </a:r>
          </a:p>
          <a:p>
            <a:r>
              <a:rPr lang="en-US" dirty="0" smtClean="0">
                <a:solidFill>
                  <a:srgbClr val="69D8FF"/>
                </a:solidFill>
              </a:rPr>
              <a:t>RAM:512 MB </a:t>
            </a:r>
          </a:p>
          <a:p>
            <a:r>
              <a:rPr lang="en-US" dirty="0" smtClean="0">
                <a:solidFill>
                  <a:srgbClr val="69D8FF"/>
                </a:solidFill>
              </a:rPr>
              <a:t>Mouse or trackpad required</a:t>
            </a:r>
          </a:p>
          <a:p>
            <a:endParaRPr lang="en-US" dirty="0" smtClean="0">
              <a:solidFill>
                <a:srgbClr val="69D8FF"/>
              </a:solidFill>
            </a:endParaRPr>
          </a:p>
          <a:p>
            <a:endParaRPr lang="en-US" dirty="0" smtClean="0">
              <a:solidFill>
                <a:srgbClr val="69D8FF"/>
              </a:solidFill>
            </a:endParaRPr>
          </a:p>
          <a:p>
            <a:endParaRPr lang="en-IN" dirty="0">
              <a:solidFill>
                <a:srgbClr val="69D8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57450" y="723296"/>
            <a:ext cx="7277100" cy="981075"/>
          </a:xfrm>
          <a:prstGeom prst="rect">
            <a:avLst/>
          </a:prstGeom>
        </p:spPr>
      </p:pic>
    </p:spTree>
    <p:extLst>
      <p:ext uri="{BB962C8B-B14F-4D97-AF65-F5344CB8AC3E}">
        <p14:creationId xmlns:p14="http://schemas.microsoft.com/office/powerpoint/2010/main" xmlns="" val="1638414879"/>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69D8FF"/>
                </a:solidFill>
              </a:rPr>
              <a:t>CodeBlocks</a:t>
            </a:r>
            <a:r>
              <a:rPr lang="en-US" dirty="0" smtClean="0">
                <a:solidFill>
                  <a:srgbClr val="69D8FF"/>
                </a:solidFill>
              </a:rPr>
              <a:t> v.16.01,v.10.05</a:t>
            </a:r>
          </a:p>
          <a:p>
            <a:r>
              <a:rPr lang="en-US" dirty="0" smtClean="0">
                <a:solidFill>
                  <a:srgbClr val="69D8FF"/>
                </a:solidFill>
              </a:rPr>
              <a:t>GNU C++ Compiler</a:t>
            </a:r>
            <a:endParaRPr lang="en-IN" dirty="0">
              <a:solidFill>
                <a:srgbClr val="69D8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24262" y="611612"/>
            <a:ext cx="4943475" cy="895350"/>
          </a:xfrm>
          <a:prstGeom prst="rect">
            <a:avLst/>
          </a:prstGeom>
        </p:spPr>
      </p:pic>
    </p:spTree>
    <p:extLst>
      <p:ext uri="{BB962C8B-B14F-4D97-AF65-F5344CB8AC3E}">
        <p14:creationId xmlns:p14="http://schemas.microsoft.com/office/powerpoint/2010/main" xmlns="" val="289633682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40293" t="35886" r="41403" b="32130"/>
          <a:stretch/>
        </p:blipFill>
        <p:spPr>
          <a:xfrm>
            <a:off x="729868" y="1705443"/>
            <a:ext cx="3042032" cy="2988452"/>
          </a:xfrm>
        </p:spPr>
      </p:pic>
      <p:pic>
        <p:nvPicPr>
          <p:cNvPr id="9" name="Picture 8"/>
          <p:cNvPicPr>
            <a:picLocks noChangeAspect="1"/>
          </p:cNvPicPr>
          <p:nvPr/>
        </p:nvPicPr>
        <p:blipFill rotWithShape="1">
          <a:blip r:embed="rId3">
            <a:extLst>
              <a:ext uri="{28A0092B-C50C-407E-A947-70E740481C1C}">
                <a14:useLocalDpi xmlns:a14="http://schemas.microsoft.com/office/drawing/2010/main" xmlns="" val="0"/>
              </a:ext>
            </a:extLst>
          </a:blip>
          <a:srcRect l="40332" t="35953" r="41486" b="31708"/>
          <a:stretch/>
        </p:blipFill>
        <p:spPr>
          <a:xfrm>
            <a:off x="8590208" y="1705443"/>
            <a:ext cx="3054105" cy="30541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xmlns="" val="0"/>
              </a:ext>
            </a:extLst>
          </a:blip>
          <a:srcRect l="40461" t="35725" r="41613" b="31936"/>
          <a:stretch/>
        </p:blipFill>
        <p:spPr>
          <a:xfrm>
            <a:off x="4603793" y="1705443"/>
            <a:ext cx="2946362" cy="298845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235287" y="423191"/>
            <a:ext cx="4133850" cy="885825"/>
          </a:xfrm>
          <a:prstGeom prst="rect">
            <a:avLst/>
          </a:prstGeom>
        </p:spPr>
      </p:pic>
    </p:spTree>
    <p:extLst>
      <p:ext uri="{BB962C8B-B14F-4D97-AF65-F5344CB8AC3E}">
        <p14:creationId xmlns:p14="http://schemas.microsoft.com/office/powerpoint/2010/main" xmlns="" val="2225713530"/>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3).png"/>
          <p:cNvPicPr>
            <a:picLocks noChangeAspect="1"/>
          </p:cNvPicPr>
          <p:nvPr/>
        </p:nvPicPr>
        <p:blipFill>
          <a:blip r:embed="rId2"/>
          <a:srcRect l="19285" r="18249" b="18651"/>
          <a:stretch>
            <a:fillRect/>
          </a:stretch>
        </p:blipFill>
        <p:spPr>
          <a:xfrm>
            <a:off x="90528" y="2063865"/>
            <a:ext cx="5905324" cy="4323871"/>
          </a:xfrm>
          <a:prstGeom prst="rect">
            <a:avLst/>
          </a:prstGeom>
        </p:spPr>
      </p:pic>
      <p:pic>
        <p:nvPicPr>
          <p:cNvPr id="8" name="Picture 7" descr="Screenshot (2).png"/>
          <p:cNvPicPr>
            <a:picLocks noChangeAspect="1"/>
          </p:cNvPicPr>
          <p:nvPr/>
        </p:nvPicPr>
        <p:blipFill>
          <a:blip r:embed="rId3"/>
          <a:srcRect l="28393" r="29500" b="13125"/>
          <a:stretch>
            <a:fillRect/>
          </a:stretch>
        </p:blipFill>
        <p:spPr>
          <a:xfrm>
            <a:off x="6648995" y="2063931"/>
            <a:ext cx="5146765" cy="44266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235287" y="423191"/>
            <a:ext cx="4133850" cy="885825"/>
          </a:xfrm>
          <a:prstGeom prst="rect">
            <a:avLst/>
          </a:prstGeo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77730" y="502935"/>
            <a:ext cx="3705225" cy="866775"/>
          </a:xfrm>
          <a:noFill/>
        </p:spPr>
      </p:pic>
      <p:sp>
        <p:nvSpPr>
          <p:cNvPr id="6" name="TextBox 5"/>
          <p:cNvSpPr txBox="1"/>
          <p:nvPr/>
        </p:nvSpPr>
        <p:spPr>
          <a:xfrm>
            <a:off x="708338" y="1854557"/>
            <a:ext cx="10844011" cy="1815882"/>
          </a:xfrm>
          <a:prstGeom prst="rect">
            <a:avLst/>
          </a:prstGeom>
          <a:noFill/>
        </p:spPr>
        <p:txBody>
          <a:bodyPr wrap="square" rtlCol="0">
            <a:spAutoFit/>
          </a:bodyPr>
          <a:lstStyle/>
          <a:p>
            <a:r>
              <a:rPr lang="en-US" sz="2800" dirty="0" smtClean="0">
                <a:solidFill>
                  <a:srgbClr val="69D8FF"/>
                </a:solidFill>
              </a:rPr>
              <a:t>We would like to make the mobile versions of the game and provide more </a:t>
            </a:r>
            <a:r>
              <a:rPr lang="en-US" sz="2800" dirty="0" smtClean="0">
                <a:solidFill>
                  <a:srgbClr val="69D8FF"/>
                </a:solidFill>
              </a:rPr>
              <a:t>animations, features </a:t>
            </a:r>
            <a:r>
              <a:rPr lang="en-US" sz="2800" dirty="0" smtClean="0">
                <a:solidFill>
                  <a:srgbClr val="69D8FF"/>
                </a:solidFill>
              </a:rPr>
              <a:t>and game modes as the number of users grow. We would also like to make a score-based game mode so that users can compete with their friends thereby increasing popularity of the game.</a:t>
            </a:r>
            <a:endParaRPr lang="en-IN" sz="2800" dirty="0">
              <a:solidFill>
                <a:srgbClr val="69D8FF"/>
              </a:solidFill>
            </a:endParaRPr>
          </a:p>
        </p:txBody>
      </p:sp>
    </p:spTree>
    <p:extLst>
      <p:ext uri="{BB962C8B-B14F-4D97-AF65-F5344CB8AC3E}">
        <p14:creationId xmlns:p14="http://schemas.microsoft.com/office/powerpoint/2010/main" xmlns="" val="1770855524"/>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95</Words>
  <Application>Microsoft Office PowerPoint</Application>
  <PresentationFormat>Custom</PresentationFormat>
  <Paragraphs>10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Sweep ‘em Up</dc:title>
  <dc:creator>Mayur Karthikeyan G B</dc:creator>
  <cp:lastModifiedBy>muffi</cp:lastModifiedBy>
  <cp:revision>12</cp:revision>
  <dcterms:created xsi:type="dcterms:W3CDTF">2016-09-28T04:31:30Z</dcterms:created>
  <dcterms:modified xsi:type="dcterms:W3CDTF">2016-10-01T05:13:39Z</dcterms:modified>
</cp:coreProperties>
</file>