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oppins Semi-Bold" charset="1" panose="00000700000000000000"/>
      <p:regular r:id="rId10"/>
    </p:embeddedFont>
    <p:embeddedFont>
      <p:font typeface="Times New Roman Bold" charset="1" panose="02030802070405020303"/>
      <p:regular r:id="rId11"/>
    </p:embeddedFont>
    <p:embeddedFont>
      <p:font typeface="Poppins Bold" charset="1" panose="00000800000000000000"/>
      <p:regular r:id="rId12"/>
    </p:embeddedFont>
    <p:embeddedFont>
      <p:font typeface="Times New Roman" charset="1" panose="02030502070405020303"/>
      <p:regular r:id="rId13"/>
    </p:embeddedFont>
    <p:embeddedFont>
      <p:font typeface="Canva Sans Bold" charset="1" panose="020B0803030501040103"/>
      <p:regular r:id="rId14"/>
    </p:embeddedFont>
    <p:embeddedFont>
      <p:font typeface="Etna Sans Serif" charset="1" panose="02000600000000000000"/>
      <p:regular r:id="rId15"/>
    </p:embeddedFont>
    <p:embeddedFont>
      <p:font typeface="Roboto Bold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8756" y="1313246"/>
            <a:ext cx="11299077" cy="3957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98"/>
              </a:lnSpc>
            </a:pPr>
            <a:r>
              <a:rPr lang="en-US" sz="11070">
                <a:solidFill>
                  <a:srgbClr val="44B875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InFiConnect:</a:t>
            </a:r>
          </a:p>
          <a:p>
            <a:pPr algn="ctr">
              <a:lnSpc>
                <a:spcPts val="1549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-2681552">
            <a:off x="7998936" y="2910302"/>
            <a:ext cx="621300" cy="621300"/>
          </a:xfrm>
          <a:custGeom>
            <a:avLst/>
            <a:gdLst/>
            <a:ahLst/>
            <a:cxnLst/>
            <a:rect r="r" b="b" t="t" l="l"/>
            <a:pathLst>
              <a:path h="621300" w="621300">
                <a:moveTo>
                  <a:pt x="621301" y="0"/>
                </a:moveTo>
                <a:lnTo>
                  <a:pt x="0" y="0"/>
                </a:lnTo>
                <a:lnTo>
                  <a:pt x="0" y="621301"/>
                </a:lnTo>
                <a:lnTo>
                  <a:pt x="621301" y="621301"/>
                </a:lnTo>
                <a:lnTo>
                  <a:pt x="6213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582555" y="3063558"/>
            <a:ext cx="185740" cy="18574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853976" y="3063558"/>
            <a:ext cx="185740" cy="18574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529406" y="3698820"/>
            <a:ext cx="8767530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 Secure and Scalable FinTech Platform for Financial Inclusion</a:t>
            </a:r>
          </a:p>
        </p:txBody>
      </p:sp>
      <p:grpSp>
        <p:nvGrpSpPr>
          <p:cNvPr name="Group 9" id="9"/>
          <p:cNvGrpSpPr/>
          <p:nvPr/>
        </p:nvGrpSpPr>
        <p:grpSpPr>
          <a:xfrm rot="-10800000">
            <a:off x="14430721" y="0"/>
            <a:ext cx="3847852" cy="3841695"/>
            <a:chOff x="0" y="0"/>
            <a:chExt cx="6350000" cy="63398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>
                <a:alpha val="91765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-5704" y="8154"/>
            <a:ext cx="2044362" cy="2041091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4B87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10086246" y="1627571"/>
            <a:ext cx="8188258" cy="8175157"/>
            <a:chOff x="0" y="0"/>
            <a:chExt cx="6350000" cy="63398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D034">
                <a:alpha val="15686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6445305"/>
            <a:ext cx="3847852" cy="3841695"/>
            <a:chOff x="0" y="0"/>
            <a:chExt cx="6350000" cy="63398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3856671" y="8245909"/>
            <a:ext cx="2044362" cy="2041091"/>
            <a:chOff x="0" y="0"/>
            <a:chExt cx="6350000" cy="63398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4B87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4069" y="3739414"/>
            <a:ext cx="8188258" cy="8175157"/>
            <a:chOff x="0" y="0"/>
            <a:chExt cx="6350000" cy="63398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D034">
                <a:alpha val="19608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2803505" y="3901981"/>
            <a:ext cx="7976805" cy="6431299"/>
          </a:xfrm>
          <a:custGeom>
            <a:avLst/>
            <a:gdLst/>
            <a:ahLst/>
            <a:cxnLst/>
            <a:rect r="r" b="b" t="t" l="l"/>
            <a:pathLst>
              <a:path h="6431299" w="7976805">
                <a:moveTo>
                  <a:pt x="0" y="0"/>
                </a:moveTo>
                <a:lnTo>
                  <a:pt x="7976804" y="0"/>
                </a:lnTo>
                <a:lnTo>
                  <a:pt x="7976804" y="6431299"/>
                </a:lnTo>
                <a:lnTo>
                  <a:pt x="0" y="64312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076413" y="5183554"/>
            <a:ext cx="1367351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Bridging the Financial Gap for Underprivileged Communities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2543977">
            <a:off x="3556929" y="1253712"/>
            <a:ext cx="1066263" cy="747717"/>
          </a:xfrm>
          <a:custGeom>
            <a:avLst/>
            <a:gdLst/>
            <a:ahLst/>
            <a:cxnLst/>
            <a:rect r="r" b="b" t="t" l="l"/>
            <a:pathLst>
              <a:path h="747717" w="1066263">
                <a:moveTo>
                  <a:pt x="0" y="0"/>
                </a:moveTo>
                <a:lnTo>
                  <a:pt x="1066263" y="0"/>
                </a:lnTo>
                <a:lnTo>
                  <a:pt x="1066263" y="747717"/>
                </a:lnTo>
                <a:lnTo>
                  <a:pt x="0" y="74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510411">
            <a:off x="13457624" y="1041008"/>
            <a:ext cx="2743560" cy="2444263"/>
          </a:xfrm>
          <a:custGeom>
            <a:avLst/>
            <a:gdLst/>
            <a:ahLst/>
            <a:cxnLst/>
            <a:rect r="r" b="b" t="t" l="l"/>
            <a:pathLst>
              <a:path h="2444263" w="2743560">
                <a:moveTo>
                  <a:pt x="0" y="0"/>
                </a:moveTo>
                <a:lnTo>
                  <a:pt x="2743561" y="0"/>
                </a:lnTo>
                <a:lnTo>
                  <a:pt x="2743561" y="2444263"/>
                </a:lnTo>
                <a:lnTo>
                  <a:pt x="0" y="24442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0">
            <a:off x="-746926" y="208262"/>
            <a:ext cx="3551252" cy="5146742"/>
          </a:xfrm>
          <a:custGeom>
            <a:avLst/>
            <a:gdLst/>
            <a:ahLst/>
            <a:cxnLst/>
            <a:rect r="r" b="b" t="t" l="l"/>
            <a:pathLst>
              <a:path h="5146742" w="3551252">
                <a:moveTo>
                  <a:pt x="3551252" y="0"/>
                </a:moveTo>
                <a:lnTo>
                  <a:pt x="0" y="0"/>
                </a:lnTo>
                <a:lnTo>
                  <a:pt x="0" y="5146742"/>
                </a:lnTo>
                <a:lnTo>
                  <a:pt x="3551252" y="5146742"/>
                </a:lnTo>
                <a:lnTo>
                  <a:pt x="3551252" y="0"/>
                </a:lnTo>
                <a:close/>
              </a:path>
            </a:pathLst>
          </a:custGeom>
          <a:blipFill>
            <a:blip r:embed="rId9">
              <a:alphaModFix amt="83000"/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0" y="6262238"/>
            <a:ext cx="2370887" cy="4706476"/>
          </a:xfrm>
          <a:custGeom>
            <a:avLst/>
            <a:gdLst/>
            <a:ahLst/>
            <a:cxnLst/>
            <a:rect r="r" b="b" t="t" l="l"/>
            <a:pathLst>
              <a:path h="4706476" w="2370887">
                <a:moveTo>
                  <a:pt x="0" y="0"/>
                </a:moveTo>
                <a:lnTo>
                  <a:pt x="2370887" y="0"/>
                </a:lnTo>
                <a:lnTo>
                  <a:pt x="2370887" y="4706476"/>
                </a:lnTo>
                <a:lnTo>
                  <a:pt x="0" y="4706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238524" y="-513087"/>
            <a:ext cx="2758000" cy="2433935"/>
          </a:xfrm>
          <a:custGeom>
            <a:avLst/>
            <a:gdLst/>
            <a:ahLst/>
            <a:cxnLst/>
            <a:rect r="r" b="b" t="t" l="l"/>
            <a:pathLst>
              <a:path h="2433935" w="2758000">
                <a:moveTo>
                  <a:pt x="0" y="0"/>
                </a:moveTo>
                <a:lnTo>
                  <a:pt x="2757999" y="0"/>
                </a:lnTo>
                <a:lnTo>
                  <a:pt x="2757999" y="2433935"/>
                </a:lnTo>
                <a:lnTo>
                  <a:pt x="0" y="24339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76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5598854" y="7226328"/>
            <a:ext cx="7090291" cy="220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NAGHUL PRANAV K R (RA2311003010802)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PRANAV KRISHNA Y (RA2311003010863)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HARIHARAN GANAPATHY (RA2311003010797)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JUSTIN PASCAL (RA2311003010848)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AARYAN MANOJ (RA2311003010821)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3170" y="2021936"/>
            <a:ext cx="7274830" cy="3019624"/>
            <a:chOff x="0" y="0"/>
            <a:chExt cx="9699773" cy="402616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736" r="0" b="1736"/>
            <a:stretch>
              <a:fillRect/>
            </a:stretch>
          </p:blipFill>
          <p:spPr>
            <a:xfrm flipH="false" flipV="false">
              <a:off x="0" y="0"/>
              <a:ext cx="9699773" cy="402616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1042450" y="5041560"/>
            <a:ext cx="7245550" cy="4338593"/>
            <a:chOff x="0" y="0"/>
            <a:chExt cx="9660733" cy="5784791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3030" t="0" r="3030" b="0"/>
            <a:stretch>
              <a:fillRect/>
            </a:stretch>
          </p:blipFill>
          <p:spPr>
            <a:xfrm flipH="false" flipV="false">
              <a:off x="0" y="0"/>
              <a:ext cx="9660733" cy="5784791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-2700000">
            <a:off x="-895226" y="-1920848"/>
            <a:ext cx="3847852" cy="3841695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3139297" y="-1020546"/>
            <a:ext cx="2044362" cy="2041091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4B87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74923" y="2537690"/>
            <a:ext cx="9227849" cy="109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1"/>
              </a:lnSpc>
              <a:spcBef>
                <a:spcPct val="0"/>
              </a:spcBef>
            </a:pPr>
            <a:r>
              <a:rPr lang="en-US" sz="600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What is FinTech?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714926"/>
            <a:ext cx="9674072" cy="32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FinTech, or Financial Technology, revolutionizes financial services by using technology to make banking, payments, and other financial services more accessible, affordable, and efficient.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83841" y="6075856"/>
            <a:ext cx="40191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Mission: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1812" y="7048676"/>
            <a:ext cx="9674072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leverage FinTech to promote financial inclusion, especially for underserved communities, by creating a secure, scalable, and user-friendly platform.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274290" y="159703"/>
            <a:ext cx="773942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1317" y="468568"/>
            <a:ext cx="561525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HAPN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144935" y="981075"/>
            <a:ext cx="1137396" cy="47625"/>
            <a:chOff x="0" y="0"/>
            <a:chExt cx="299561" cy="125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9561" cy="12543"/>
            </a:xfrm>
            <a:custGeom>
              <a:avLst/>
              <a:gdLst/>
              <a:ahLst/>
              <a:cxnLst/>
              <a:rect r="r" b="b" t="t" l="l"/>
              <a:pathLst>
                <a:path h="12543" w="299561">
                  <a:moveTo>
                    <a:pt x="0" y="0"/>
                  </a:moveTo>
                  <a:lnTo>
                    <a:pt x="299561" y="0"/>
                  </a:lnTo>
                  <a:lnTo>
                    <a:pt x="29956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151B1F"/>
            </a:solidFill>
            <a:ln w="5715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9561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74759" y="73025"/>
            <a:ext cx="8938482" cy="118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0"/>
              </a:lnSpc>
              <a:spcBef>
                <a:spcPct val="0"/>
              </a:spcBef>
            </a:pPr>
            <a:r>
              <a:rPr lang="en-US" sz="6992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3866" y="4560299"/>
            <a:ext cx="1008629" cy="1166401"/>
            <a:chOff x="0" y="0"/>
            <a:chExt cx="1265408" cy="14633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1252709" cy="1450647"/>
            </a:xfrm>
            <a:custGeom>
              <a:avLst/>
              <a:gdLst/>
              <a:ahLst/>
              <a:cxnLst/>
              <a:rect r="r" b="b" t="t" l="l"/>
              <a:pathLst>
                <a:path h="1450647" w="1252709">
                  <a:moveTo>
                    <a:pt x="1252709" y="271780"/>
                  </a:moveTo>
                  <a:lnTo>
                    <a:pt x="1252709" y="1450647"/>
                  </a:lnTo>
                  <a:lnTo>
                    <a:pt x="0" y="1450647"/>
                  </a:lnTo>
                  <a:lnTo>
                    <a:pt x="0" y="0"/>
                  </a:lnTo>
                  <a:lnTo>
                    <a:pt x="9809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5409" cy="1463347"/>
            </a:xfrm>
            <a:custGeom>
              <a:avLst/>
              <a:gdLst/>
              <a:ahLst/>
              <a:cxnLst/>
              <a:rect r="r" b="b" t="t" l="l"/>
              <a:pathLst>
                <a:path h="1463347" w="1265409">
                  <a:moveTo>
                    <a:pt x="1265409" y="1463347"/>
                  </a:moveTo>
                  <a:lnTo>
                    <a:pt x="0" y="1463347"/>
                  </a:lnTo>
                  <a:lnTo>
                    <a:pt x="0" y="0"/>
                  </a:lnTo>
                  <a:lnTo>
                    <a:pt x="989819" y="0"/>
                  </a:lnTo>
                  <a:lnTo>
                    <a:pt x="1265409" y="275590"/>
                  </a:lnTo>
                  <a:cubicBezTo>
                    <a:pt x="1265409" y="275590"/>
                    <a:pt x="1265409" y="1463347"/>
                    <a:pt x="1265409" y="1463347"/>
                  </a:cubicBezTo>
                  <a:close/>
                  <a:moveTo>
                    <a:pt x="12700" y="1450647"/>
                  </a:moveTo>
                  <a:lnTo>
                    <a:pt x="1252709" y="1450647"/>
                  </a:lnTo>
                  <a:lnTo>
                    <a:pt x="1252709" y="280670"/>
                  </a:lnTo>
                  <a:lnTo>
                    <a:pt x="984739" y="12700"/>
                  </a:lnTo>
                  <a:lnTo>
                    <a:pt x="12700" y="12700"/>
                  </a:lnTo>
                  <a:lnTo>
                    <a:pt x="12700" y="145064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0931" y="4816762"/>
            <a:ext cx="554499" cy="653476"/>
          </a:xfrm>
          <a:custGeom>
            <a:avLst/>
            <a:gdLst/>
            <a:ahLst/>
            <a:cxnLst/>
            <a:rect r="r" b="b" t="t" l="l"/>
            <a:pathLst>
              <a:path h="653476" w="554499">
                <a:moveTo>
                  <a:pt x="0" y="0"/>
                </a:moveTo>
                <a:lnTo>
                  <a:pt x="554498" y="0"/>
                </a:lnTo>
                <a:lnTo>
                  <a:pt x="554498" y="653476"/>
                </a:lnTo>
                <a:lnTo>
                  <a:pt x="0" y="653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700000">
            <a:off x="12976527" y="-2007942"/>
            <a:ext cx="3427797" cy="3422312"/>
            <a:chOff x="0" y="0"/>
            <a:chExt cx="6350000" cy="63398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>
                <a:alpha val="20784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017521" y="4038168"/>
            <a:ext cx="8270479" cy="5471754"/>
          </a:xfrm>
          <a:custGeom>
            <a:avLst/>
            <a:gdLst/>
            <a:ahLst/>
            <a:cxnLst/>
            <a:rect r="r" b="b" t="t" l="l"/>
            <a:pathLst>
              <a:path h="5471754" w="8270479">
                <a:moveTo>
                  <a:pt x="0" y="0"/>
                </a:moveTo>
                <a:lnTo>
                  <a:pt x="8270479" y="0"/>
                </a:lnTo>
                <a:lnTo>
                  <a:pt x="8270479" y="5471754"/>
                </a:lnTo>
                <a:lnTo>
                  <a:pt x="0" y="5471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29" r="0" b="-102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19176" y="1616440"/>
            <a:ext cx="8868824" cy="2314393"/>
          </a:xfrm>
          <a:custGeom>
            <a:avLst/>
            <a:gdLst/>
            <a:ahLst/>
            <a:cxnLst/>
            <a:rect r="r" b="b" t="t" l="l"/>
            <a:pathLst>
              <a:path h="2314393" w="8868824">
                <a:moveTo>
                  <a:pt x="0" y="0"/>
                </a:moveTo>
                <a:lnTo>
                  <a:pt x="8868824" y="0"/>
                </a:lnTo>
                <a:lnTo>
                  <a:pt x="8868824" y="2314392"/>
                </a:lnTo>
                <a:lnTo>
                  <a:pt x="0" y="23143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61509" y="1864729"/>
            <a:ext cx="7557667" cy="842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Global Financial Exclusion: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Over 1.7 billion people lack access to formal financial services, especially in remote and underserved areas.  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Barriers:  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transaction costs, lack of physical banking infrastructure, low financial literacy, and regulatory hurdles.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Financial exclusion perpetuates poverty, limits economic growth, and prevents individuals from accessing opportunities for financial stability.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55082" y="668520"/>
            <a:ext cx="561525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HAPN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1181027"/>
            <a:ext cx="1137396" cy="47625"/>
            <a:chOff x="0" y="0"/>
            <a:chExt cx="299561" cy="125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9561" cy="12543"/>
            </a:xfrm>
            <a:custGeom>
              <a:avLst/>
              <a:gdLst/>
              <a:ahLst/>
              <a:cxnLst/>
              <a:rect r="r" b="b" t="t" l="l"/>
              <a:pathLst>
                <a:path h="12543" w="299561">
                  <a:moveTo>
                    <a:pt x="0" y="0"/>
                  </a:moveTo>
                  <a:lnTo>
                    <a:pt x="299561" y="0"/>
                  </a:lnTo>
                  <a:lnTo>
                    <a:pt x="29956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151B1F"/>
            </a:solidFill>
            <a:ln w="5715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9561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97147" y="4171690"/>
            <a:ext cx="10173221" cy="10173221"/>
          </a:xfrm>
          <a:custGeom>
            <a:avLst/>
            <a:gdLst/>
            <a:ahLst/>
            <a:cxnLst/>
            <a:rect r="r" b="b" t="t" l="l"/>
            <a:pathLst>
              <a:path h="10173221" w="10173221">
                <a:moveTo>
                  <a:pt x="0" y="0"/>
                </a:moveTo>
                <a:lnTo>
                  <a:pt x="10173221" y="0"/>
                </a:lnTo>
                <a:lnTo>
                  <a:pt x="10173221" y="10173220"/>
                </a:lnTo>
                <a:lnTo>
                  <a:pt x="0" y="1017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53756" y="1276985"/>
            <a:ext cx="17011089" cy="17011089"/>
          </a:xfrm>
          <a:custGeom>
            <a:avLst/>
            <a:gdLst/>
            <a:ahLst/>
            <a:cxnLst/>
            <a:rect r="r" b="b" t="t" l="l"/>
            <a:pathLst>
              <a:path h="17011089" w="17011089">
                <a:moveTo>
                  <a:pt x="0" y="0"/>
                </a:moveTo>
                <a:lnTo>
                  <a:pt x="17011088" y="0"/>
                </a:lnTo>
                <a:lnTo>
                  <a:pt x="17011088" y="17011089"/>
                </a:lnTo>
                <a:lnTo>
                  <a:pt x="0" y="1701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81790" y="2579910"/>
            <a:ext cx="6177510" cy="6678390"/>
          </a:xfrm>
          <a:custGeom>
            <a:avLst/>
            <a:gdLst/>
            <a:ahLst/>
            <a:cxnLst/>
            <a:rect r="r" b="b" t="t" l="l"/>
            <a:pathLst>
              <a:path h="6678390" w="6177510">
                <a:moveTo>
                  <a:pt x="0" y="0"/>
                </a:moveTo>
                <a:lnTo>
                  <a:pt x="6177510" y="0"/>
                </a:lnTo>
                <a:lnTo>
                  <a:pt x="6177510" y="6678390"/>
                </a:lnTo>
                <a:lnTo>
                  <a:pt x="0" y="66783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2513" y="1410335"/>
            <a:ext cx="7416980" cy="63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5113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Introducing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513" y="2168175"/>
            <a:ext cx="8874332" cy="151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88"/>
              </a:lnSpc>
            </a:pPr>
            <a:r>
              <a:rPr lang="en-US" sz="11796" spc="-30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InFiConnect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04502" y="73025"/>
            <a:ext cx="4078996" cy="118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0"/>
              </a:lnSpc>
              <a:spcBef>
                <a:spcPct val="0"/>
              </a:spcBef>
            </a:pPr>
            <a:r>
              <a:rPr lang="en-US" sz="6992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951608"/>
            <a:ext cx="8423186" cy="697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1"/>
              </a:lnSpc>
            </a:pPr>
          </a:p>
          <a:p>
            <a:pPr algn="l" marL="607879" indent="-303940" lvl="1">
              <a:lnSpc>
                <a:spcPts val="3941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Overview:</a:t>
            </a:r>
          </a:p>
          <a:p>
            <a:pPr algn="l">
              <a:lnSpc>
                <a:spcPts val="3941"/>
              </a:lnSpc>
            </a:pPr>
            <a:r>
              <a:rPr lang="en-US" sz="28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secure and scalable FinTech platform designed to enhance financial inclusion.</a:t>
            </a:r>
          </a:p>
          <a:p>
            <a:pPr algn="l" marL="607879" indent="-303940" lvl="1">
              <a:lnSpc>
                <a:spcPts val="3941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Features:</a:t>
            </a:r>
          </a:p>
          <a:p>
            <a:pPr algn="l" marL="607879" indent="-303940" lvl="1">
              <a:lnSpc>
                <a:spcPts val="3941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Security: </a:t>
            </a:r>
            <a:r>
              <a:rPr lang="en-US" sz="28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End-to-end encryption and AI-driven fraud detection.</a:t>
            </a:r>
          </a:p>
          <a:p>
            <a:pPr algn="l" marL="607879" indent="-303940" lvl="1">
              <a:lnSpc>
                <a:spcPts val="3941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Scalability:</a:t>
            </a:r>
            <a:r>
              <a:rPr lang="en-US" sz="28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Cloud-based infrastructure with microservices architecture.</a:t>
            </a:r>
          </a:p>
          <a:p>
            <a:pPr algn="l" marL="607879" indent="-303940" lvl="1">
              <a:lnSpc>
                <a:spcPts val="3941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Inclusion:</a:t>
            </a:r>
            <a:r>
              <a:rPr lang="en-US" sz="28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Alternative credit scoring, multilingual support, and offline functionality.</a:t>
            </a:r>
          </a:p>
          <a:p>
            <a:pPr algn="l" marL="607879" indent="-303940" lvl="1">
              <a:lnSpc>
                <a:spcPts val="3941"/>
              </a:lnSpc>
              <a:spcBef>
                <a:spcPct val="0"/>
              </a:spcBef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Impact:</a:t>
            </a:r>
            <a:r>
              <a:rPr lang="en-US" sz="28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equal access to financial services, empowering underserved communities with the tools they need for financial stability.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71317" y="468568"/>
            <a:ext cx="561525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HAPN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144935" y="981075"/>
            <a:ext cx="1137396" cy="47625"/>
            <a:chOff x="0" y="0"/>
            <a:chExt cx="299561" cy="125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9561" cy="12543"/>
            </a:xfrm>
            <a:custGeom>
              <a:avLst/>
              <a:gdLst/>
              <a:ahLst/>
              <a:cxnLst/>
              <a:rect r="r" b="b" t="t" l="l"/>
              <a:pathLst>
                <a:path h="12543" w="299561">
                  <a:moveTo>
                    <a:pt x="0" y="0"/>
                  </a:moveTo>
                  <a:lnTo>
                    <a:pt x="299561" y="0"/>
                  </a:lnTo>
                  <a:lnTo>
                    <a:pt x="29956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151B1F"/>
            </a:solidFill>
            <a:ln w="5715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9561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DAGPOTD961w</dc:identifier>
  <dcterms:modified xsi:type="dcterms:W3CDTF">2011-08-01T06:04:30Z</dcterms:modified>
  <cp:revision>1</cp:revision>
  <dc:title>Review 1</dc:title>
</cp:coreProperties>
</file>