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yuki Shirogane" initials="MS" lastIdx="1" clrIdx="0">
    <p:extLst>
      <p:ext uri="{19B8F6BF-5375-455C-9EA6-DF929625EA0E}">
        <p15:presenceInfo xmlns:p15="http://schemas.microsoft.com/office/powerpoint/2012/main" userId="882a65d58c4fe0a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9E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77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F527A9-A042-4566-9F6F-92E115E4E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E288B5-3521-4CD5-8018-9CE58D7C5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E75052-0B94-46C1-BFE4-97E11EB2B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FF22-5944-47A8-AB11-D6B5A06D2185}" type="datetimeFigureOut">
              <a:rPr lang="es-MX" smtClean="0"/>
              <a:t>23/08/2024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47A903-7DBC-4D1C-9790-D3F992F9A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014FEB-685C-4B1E-A9F8-4697161C2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39B78-B55F-485E-BAE6-2374C6955C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45043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51C9DA-BB8C-4173-BE13-9651B39DD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61DA148-B302-49F5-B9C0-D83A57AE1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182962-444E-4AFF-9511-B6EA4A6FF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FF22-5944-47A8-AB11-D6B5A06D2185}" type="datetimeFigureOut">
              <a:rPr lang="es-MX" smtClean="0"/>
              <a:t>23/08/2024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F71BAF-458F-4D33-B8E8-C80756EC9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4536E6-E6AA-4380-98F1-FE1F42791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39B78-B55F-485E-BAE6-2374C6955C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36745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AF2A305-87F8-46C4-84A5-EF2CE9FA55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B331E2A-C967-4436-A3C1-AE76D9957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25A7DE-A84C-43B0-B473-F5E7EF99C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FF22-5944-47A8-AB11-D6B5A06D2185}" type="datetimeFigureOut">
              <a:rPr lang="es-MX" smtClean="0"/>
              <a:t>23/08/2024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F3386B-52FF-4301-B25D-2770042C5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693298-7DC0-4AE8-A12C-5ACD502B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39B78-B55F-485E-BAE6-2374C6955C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41784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A3E9A0-E69C-4670-887D-6CA460928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473781-7127-47F4-8B53-AF40D099E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614221-87DA-4CC0-A331-DE1476D19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FF22-5944-47A8-AB11-D6B5A06D2185}" type="datetimeFigureOut">
              <a:rPr lang="es-MX" smtClean="0"/>
              <a:t>23/08/2024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815AD9-A9CC-4C93-915A-F0F17FEDD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A6A0CB-9EF5-4418-9D7B-C3F4898F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39B78-B55F-485E-BAE6-2374C6955C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47005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7086E-6916-41A4-9A36-39776AE90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C8310A-9216-4B92-A28E-B1A07BBDB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2582D2-5B64-4C83-8E84-B5222664B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FF22-5944-47A8-AB11-D6B5A06D2185}" type="datetimeFigureOut">
              <a:rPr lang="es-MX" smtClean="0"/>
              <a:t>23/08/2024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725EBD-462A-4DDC-89E8-E17405F3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5C27E4-539F-4EAB-B280-F0AB763B9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39B78-B55F-485E-BAE6-2374C6955C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94871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6C544-73BF-43C0-8DBE-119EFD3F9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1F9405-FE90-4CB4-B08E-C0CBFE4D03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E9E6EE2-34CF-4287-98B2-BC35AB9A6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CDD8E5-37A7-4575-91F4-97451066A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FF22-5944-47A8-AB11-D6B5A06D2185}" type="datetimeFigureOut">
              <a:rPr lang="es-MX" smtClean="0"/>
              <a:t>23/08/2024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922B17-9702-4043-8A5A-7C79EADE8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572EC3-E32F-40D9-85D0-9F873327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39B78-B55F-485E-BAE6-2374C6955C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21465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B10B1-4310-4F94-A799-196C7FA5D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379CC1-ABD1-4C71-B24E-5CC9EE6ED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CD1E582-042B-4FDD-BDBB-5CBC8115B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5AF820F-670F-4A67-A71B-9FB06B76C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3080B2A-8EAE-4609-8595-07398F8D44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6CCAD0F-1298-41F8-AB84-0A004928F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FF22-5944-47A8-AB11-D6B5A06D2185}" type="datetimeFigureOut">
              <a:rPr lang="es-MX" smtClean="0"/>
              <a:t>23/08/2024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1172225-BF85-4F32-9F0C-8A1113F23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46721D8-627C-4CB0-B987-79B875A7B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39B78-B55F-485E-BAE6-2374C6955C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89235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3F5C4-0CBC-45B2-A622-686409BE1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181346F-3217-4B27-B347-E7B3622B5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FF22-5944-47A8-AB11-D6B5A06D2185}" type="datetimeFigureOut">
              <a:rPr lang="es-MX" smtClean="0"/>
              <a:t>23/08/2024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BF47466-8CE8-4843-A40D-AFBD64CC6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65FD493-0FCB-43EA-853B-AD62F9CF7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39B78-B55F-485E-BAE6-2374C6955C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10365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1A79B74-607B-410F-B071-7A365298A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FF22-5944-47A8-AB11-D6B5A06D2185}" type="datetimeFigureOut">
              <a:rPr lang="es-MX" smtClean="0"/>
              <a:t>23/08/2024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F48033A-51F1-4E29-AA09-21B55CD60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37B22D5-1617-481D-BEB2-C96D82F35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39B78-B55F-485E-BAE6-2374C6955C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96407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71E5D-938A-44C4-8405-FEEBBC50A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05F366-D592-408E-ABC6-6FE61E288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D21F508-9638-406B-AFCA-9B9CCFB9F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706C40-57C6-43C2-8480-2F86A6CE3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FF22-5944-47A8-AB11-D6B5A06D2185}" type="datetimeFigureOut">
              <a:rPr lang="es-MX" smtClean="0"/>
              <a:t>23/08/2024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D601FA-2B45-4884-B1B2-8B0043BF7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61AE32-6A64-4BDA-AD45-34A3BA0A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39B78-B55F-485E-BAE6-2374C6955C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65274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D473D-F4A7-4B7E-8365-EC1EC6CBD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A6AAE6C-7F6B-4A0E-8636-DAC7858060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8EA40F0-905E-4FAA-89D5-69A9AF780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7BD7E6-3AB7-49D9-AC08-D44497A16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FF22-5944-47A8-AB11-D6B5A06D2185}" type="datetimeFigureOut">
              <a:rPr lang="es-MX" smtClean="0"/>
              <a:t>23/08/2024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FDECA8-78AA-481F-BAA4-F30DC50DA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00BB95-EDD3-44E2-B98F-FF72147EE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39B78-B55F-485E-BAE6-2374C6955C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71615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6972B4C-89FB-474B-BC85-092354588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8DBA46-3A45-431E-BF94-E0D8714CA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8B63E9-B6E9-4E69-8EE8-7CBE46D049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6FF22-5944-47A8-AB11-D6B5A06D2185}" type="datetimeFigureOut">
              <a:rPr lang="es-MX" smtClean="0"/>
              <a:t>23/08/2024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ABF1AB-2A29-421E-ACFF-97F3158EDB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A44B3D-387B-4F73-960B-2FC39D8CB0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39B78-B55F-485E-BAE6-2374C6955C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380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microsoft.com/office/2007/relationships/hdphoto" Target="../media/hdphoto1.wdp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microsoft.com/office/2007/relationships/hdphoto" Target="../media/hdphoto1.wdp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A3C7C70-C917-4151-9662-F1207D7A9A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088" b="908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Picture 8">
            <a:extLst>
              <a:ext uri="{FF2B5EF4-FFF2-40B4-BE49-F238E27FC236}">
                <a16:creationId xmlns:a16="http://schemas.microsoft.com/office/drawing/2014/main" id="{9A2F430D-720F-4693-A484-6CD04172F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76039" y="4076718"/>
            <a:ext cx="1856672" cy="1237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>
            <a:extLst>
              <a:ext uri="{FF2B5EF4-FFF2-40B4-BE49-F238E27FC236}">
                <a16:creationId xmlns:a16="http://schemas.microsoft.com/office/drawing/2014/main" id="{C8E1AE84-BF60-4D48-9838-E26518070D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67"/>
          <a:stretch/>
        </p:blipFill>
        <p:spPr bwMode="auto">
          <a:xfrm>
            <a:off x="540900" y="4076718"/>
            <a:ext cx="2652488" cy="1361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>
            <a:extLst>
              <a:ext uri="{FF2B5EF4-FFF2-40B4-BE49-F238E27FC236}">
                <a16:creationId xmlns:a16="http://schemas.microsoft.com/office/drawing/2014/main" id="{A3523AC1-5AA2-4767-BDFA-86EC5E17C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78639" y="4268899"/>
            <a:ext cx="1633652" cy="918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6">
            <a:extLst>
              <a:ext uri="{FF2B5EF4-FFF2-40B4-BE49-F238E27FC236}">
                <a16:creationId xmlns:a16="http://schemas.microsoft.com/office/drawing/2014/main" id="{82E869A0-1813-45F5-B6AE-CAB61A8D3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193388" y="4358343"/>
            <a:ext cx="1367898" cy="739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0">
            <a:extLst>
              <a:ext uri="{FF2B5EF4-FFF2-40B4-BE49-F238E27FC236}">
                <a16:creationId xmlns:a16="http://schemas.microsoft.com/office/drawing/2014/main" id="{FC776112-6C97-4E06-B41A-4F2EB9CED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77109" y="4005430"/>
            <a:ext cx="1237782" cy="123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71ED8CD7-EEB5-416B-9135-705FA9D2640C}"/>
              </a:ext>
            </a:extLst>
          </p:cNvPr>
          <p:cNvSpPr txBox="1"/>
          <p:nvPr/>
        </p:nvSpPr>
        <p:spPr>
          <a:xfrm>
            <a:off x="3479832" y="37433"/>
            <a:ext cx="5532283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9900" dirty="0">
                <a:solidFill>
                  <a:schemeClr val="bg1"/>
                </a:solidFill>
                <a:latin typeface="Break" pitchFamily="2" charset="0"/>
              </a:rPr>
              <a:t> IF    </a:t>
            </a:r>
            <a:endParaRPr lang="es-CO" sz="19900" dirty="0">
              <a:solidFill>
                <a:schemeClr val="bg1"/>
              </a:solidFill>
              <a:latin typeface="Brea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1243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n 22">
            <a:extLst>
              <a:ext uri="{FF2B5EF4-FFF2-40B4-BE49-F238E27FC236}">
                <a16:creationId xmlns:a16="http://schemas.microsoft.com/office/drawing/2014/main" id="{48B8CED9-84D5-4232-A5E0-F64051F2F4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088" b="9088"/>
          <a:stretch/>
        </p:blipFill>
        <p:spPr>
          <a:xfrm>
            <a:off x="0" y="-12935"/>
            <a:ext cx="12192000" cy="685800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19080221-F096-4F50-B73C-1F85CF611144}"/>
              </a:ext>
            </a:extLst>
          </p:cNvPr>
          <p:cNvGrpSpPr/>
          <p:nvPr/>
        </p:nvGrpSpPr>
        <p:grpSpPr>
          <a:xfrm>
            <a:off x="9042116" y="374515"/>
            <a:ext cx="6299768" cy="5797684"/>
            <a:chOff x="2941252" y="530158"/>
            <a:chExt cx="6299768" cy="5797684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45E883AE-A0A2-4230-AF9F-81BE57AF36FC}"/>
                </a:ext>
              </a:extLst>
            </p:cNvPr>
            <p:cNvSpPr/>
            <p:nvPr/>
          </p:nvSpPr>
          <p:spPr>
            <a:xfrm>
              <a:off x="3216060" y="530158"/>
              <a:ext cx="5759880" cy="5797684"/>
            </a:xfrm>
            <a:custGeom>
              <a:avLst/>
              <a:gdLst>
                <a:gd name="connsiteX0" fmla="*/ 2880210 w 5759880"/>
                <a:gd name="connsiteY0" fmla="*/ 676072 h 5797684"/>
                <a:gd name="connsiteX1" fmla="*/ 657440 w 5759880"/>
                <a:gd name="connsiteY1" fmla="*/ 2898842 h 5797684"/>
                <a:gd name="connsiteX2" fmla="*/ 2880210 w 5759880"/>
                <a:gd name="connsiteY2" fmla="*/ 5121612 h 5797684"/>
                <a:gd name="connsiteX3" fmla="*/ 5102980 w 5759880"/>
                <a:gd name="connsiteY3" fmla="*/ 2898842 h 5797684"/>
                <a:gd name="connsiteX4" fmla="*/ 2880210 w 5759880"/>
                <a:gd name="connsiteY4" fmla="*/ 676072 h 5797684"/>
                <a:gd name="connsiteX5" fmla="*/ 2880210 w 5759880"/>
                <a:gd name="connsiteY5" fmla="*/ 0 h 5797684"/>
                <a:gd name="connsiteX6" fmla="*/ 4008570 w 5759880"/>
                <a:gd name="connsiteY6" fmla="*/ 227806 h 5797684"/>
                <a:gd name="connsiteX7" fmla="*/ 4210561 w 5759880"/>
                <a:gd name="connsiteY7" fmla="*/ 325109 h 5797684"/>
                <a:gd name="connsiteX8" fmla="*/ 4174438 w 5759880"/>
                <a:gd name="connsiteY8" fmla="*/ 391661 h 5797684"/>
                <a:gd name="connsiteX9" fmla="*/ 4141566 w 5759880"/>
                <a:gd name="connsiteY9" fmla="*/ 554478 h 5797684"/>
                <a:gd name="connsiteX10" fmla="*/ 4559856 w 5759880"/>
                <a:gd name="connsiteY10" fmla="*/ 972768 h 5797684"/>
                <a:gd name="connsiteX11" fmla="*/ 4855632 w 5759880"/>
                <a:gd name="connsiteY11" fmla="*/ 850254 h 5797684"/>
                <a:gd name="connsiteX12" fmla="*/ 4888068 w 5759880"/>
                <a:gd name="connsiteY12" fmla="*/ 810940 h 5797684"/>
                <a:gd name="connsiteX13" fmla="*/ 4930001 w 5759880"/>
                <a:gd name="connsiteY13" fmla="*/ 849051 h 5797684"/>
                <a:gd name="connsiteX14" fmla="*/ 5720158 w 5759880"/>
                <a:gd name="connsiteY14" fmla="*/ 2314624 h 5797684"/>
                <a:gd name="connsiteX15" fmla="*/ 5732100 w 5759880"/>
                <a:gd name="connsiteY15" fmla="*/ 2392875 h 5797684"/>
                <a:gd name="connsiteX16" fmla="*/ 5694752 w 5759880"/>
                <a:gd name="connsiteY16" fmla="*/ 2396640 h 5797684"/>
                <a:gd name="connsiteX17" fmla="*/ 5360762 w 5759880"/>
                <a:gd name="connsiteY17" fmla="*/ 2806432 h 5797684"/>
                <a:gd name="connsiteX18" fmla="*/ 5694752 w 5759880"/>
                <a:gd name="connsiteY18" fmla="*/ 3216224 h 5797684"/>
                <a:gd name="connsiteX19" fmla="*/ 5759880 w 5759880"/>
                <a:gd name="connsiteY19" fmla="*/ 3222789 h 5797684"/>
                <a:gd name="connsiteX20" fmla="*/ 5720158 w 5759880"/>
                <a:gd name="connsiteY20" fmla="*/ 3483060 h 5797684"/>
                <a:gd name="connsiteX21" fmla="*/ 4930001 w 5759880"/>
                <a:gd name="connsiteY21" fmla="*/ 4948633 h 5797684"/>
                <a:gd name="connsiteX22" fmla="*/ 4910015 w 5759880"/>
                <a:gd name="connsiteY22" fmla="*/ 4966797 h 5797684"/>
                <a:gd name="connsiteX23" fmla="*/ 4906708 w 5759880"/>
                <a:gd name="connsiteY23" fmla="*/ 4960703 h 5797684"/>
                <a:gd name="connsiteX24" fmla="*/ 4559855 w 5759880"/>
                <a:gd name="connsiteY24" fmla="*/ 4776283 h 5797684"/>
                <a:gd name="connsiteX25" fmla="*/ 4141565 w 5759880"/>
                <a:gd name="connsiteY25" fmla="*/ 5194573 h 5797684"/>
                <a:gd name="connsiteX26" fmla="*/ 4213003 w 5759880"/>
                <a:gd name="connsiteY26" fmla="*/ 5428443 h 5797684"/>
                <a:gd name="connsiteX27" fmla="*/ 4238364 w 5759880"/>
                <a:gd name="connsiteY27" fmla="*/ 5459181 h 5797684"/>
                <a:gd name="connsiteX28" fmla="*/ 4008570 w 5759880"/>
                <a:gd name="connsiteY28" fmla="*/ 5569879 h 5797684"/>
                <a:gd name="connsiteX29" fmla="*/ 2880210 w 5759880"/>
                <a:gd name="connsiteY29" fmla="*/ 5797684 h 5797684"/>
                <a:gd name="connsiteX30" fmla="*/ 1751850 w 5759880"/>
                <a:gd name="connsiteY30" fmla="*/ 5569879 h 5797684"/>
                <a:gd name="connsiteX31" fmla="*/ 1522058 w 5759880"/>
                <a:gd name="connsiteY31" fmla="*/ 5459182 h 5797684"/>
                <a:gd name="connsiteX32" fmla="*/ 1547420 w 5759880"/>
                <a:gd name="connsiteY32" fmla="*/ 5428443 h 5797684"/>
                <a:gd name="connsiteX33" fmla="*/ 1618857 w 5759880"/>
                <a:gd name="connsiteY33" fmla="*/ 5194573 h 5797684"/>
                <a:gd name="connsiteX34" fmla="*/ 1200567 w 5759880"/>
                <a:gd name="connsiteY34" fmla="*/ 4776283 h 5797684"/>
                <a:gd name="connsiteX35" fmla="*/ 853715 w 5759880"/>
                <a:gd name="connsiteY35" fmla="*/ 4960703 h 5797684"/>
                <a:gd name="connsiteX36" fmla="*/ 850406 w 5759880"/>
                <a:gd name="connsiteY36" fmla="*/ 4966798 h 5797684"/>
                <a:gd name="connsiteX37" fmla="*/ 830419 w 5759880"/>
                <a:gd name="connsiteY37" fmla="*/ 4948633 h 5797684"/>
                <a:gd name="connsiteX38" fmla="*/ 40262 w 5759880"/>
                <a:gd name="connsiteY38" fmla="*/ 3483060 h 5797684"/>
                <a:gd name="connsiteX39" fmla="*/ 0 w 5759880"/>
                <a:gd name="connsiteY39" fmla="*/ 3219248 h 5797684"/>
                <a:gd name="connsiteX40" fmla="*/ 30001 w 5759880"/>
                <a:gd name="connsiteY40" fmla="*/ 3216224 h 5797684"/>
                <a:gd name="connsiteX41" fmla="*/ 363991 w 5759880"/>
                <a:gd name="connsiteY41" fmla="*/ 2806432 h 5797684"/>
                <a:gd name="connsiteX42" fmla="*/ 30001 w 5759880"/>
                <a:gd name="connsiteY42" fmla="*/ 2396640 h 5797684"/>
                <a:gd name="connsiteX43" fmla="*/ 27779 w 5759880"/>
                <a:gd name="connsiteY43" fmla="*/ 2396416 h 5797684"/>
                <a:gd name="connsiteX44" fmla="*/ 40262 w 5759880"/>
                <a:gd name="connsiteY44" fmla="*/ 2314624 h 5797684"/>
                <a:gd name="connsiteX45" fmla="*/ 830419 w 5759880"/>
                <a:gd name="connsiteY45" fmla="*/ 849051 h 5797684"/>
                <a:gd name="connsiteX46" fmla="*/ 872354 w 5759880"/>
                <a:gd name="connsiteY46" fmla="*/ 810938 h 5797684"/>
                <a:gd name="connsiteX47" fmla="*/ 904793 w 5759880"/>
                <a:gd name="connsiteY47" fmla="*/ 850254 h 5797684"/>
                <a:gd name="connsiteX48" fmla="*/ 1200568 w 5759880"/>
                <a:gd name="connsiteY48" fmla="*/ 972768 h 5797684"/>
                <a:gd name="connsiteX49" fmla="*/ 1618858 w 5759880"/>
                <a:gd name="connsiteY49" fmla="*/ 554478 h 5797684"/>
                <a:gd name="connsiteX50" fmla="*/ 1585987 w 5759880"/>
                <a:gd name="connsiteY50" fmla="*/ 391661 h 5797684"/>
                <a:gd name="connsiteX51" fmla="*/ 1549863 w 5759880"/>
                <a:gd name="connsiteY51" fmla="*/ 325108 h 5797684"/>
                <a:gd name="connsiteX52" fmla="*/ 1751850 w 5759880"/>
                <a:gd name="connsiteY52" fmla="*/ 227806 h 5797684"/>
                <a:gd name="connsiteX53" fmla="*/ 2880210 w 5759880"/>
                <a:gd name="connsiteY53" fmla="*/ 0 h 5797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759880" h="5797684">
                  <a:moveTo>
                    <a:pt x="2880210" y="676072"/>
                  </a:moveTo>
                  <a:cubicBezTo>
                    <a:pt x="1652608" y="676072"/>
                    <a:pt x="657440" y="1671240"/>
                    <a:pt x="657440" y="2898842"/>
                  </a:cubicBezTo>
                  <a:cubicBezTo>
                    <a:pt x="657440" y="4126444"/>
                    <a:pt x="1652608" y="5121612"/>
                    <a:pt x="2880210" y="5121612"/>
                  </a:cubicBezTo>
                  <a:cubicBezTo>
                    <a:pt x="4107812" y="5121612"/>
                    <a:pt x="5102980" y="4126444"/>
                    <a:pt x="5102980" y="2898842"/>
                  </a:cubicBezTo>
                  <a:cubicBezTo>
                    <a:pt x="5102980" y="1671240"/>
                    <a:pt x="4107812" y="676072"/>
                    <a:pt x="2880210" y="676072"/>
                  </a:cubicBezTo>
                  <a:close/>
                  <a:moveTo>
                    <a:pt x="2880210" y="0"/>
                  </a:moveTo>
                  <a:cubicBezTo>
                    <a:pt x="3280457" y="0"/>
                    <a:pt x="3661758" y="81116"/>
                    <a:pt x="4008570" y="227806"/>
                  </a:cubicBezTo>
                  <a:lnTo>
                    <a:pt x="4210561" y="325109"/>
                  </a:lnTo>
                  <a:lnTo>
                    <a:pt x="4174438" y="391661"/>
                  </a:lnTo>
                  <a:cubicBezTo>
                    <a:pt x="4153271" y="441704"/>
                    <a:pt x="4141566" y="496724"/>
                    <a:pt x="4141566" y="554478"/>
                  </a:cubicBezTo>
                  <a:cubicBezTo>
                    <a:pt x="4141566" y="785493"/>
                    <a:pt x="4328841" y="972768"/>
                    <a:pt x="4559856" y="972768"/>
                  </a:cubicBezTo>
                  <a:cubicBezTo>
                    <a:pt x="4675364" y="972768"/>
                    <a:pt x="4779936" y="925949"/>
                    <a:pt x="4855632" y="850254"/>
                  </a:cubicBezTo>
                  <a:lnTo>
                    <a:pt x="4888068" y="810940"/>
                  </a:lnTo>
                  <a:lnTo>
                    <a:pt x="4930001" y="849051"/>
                  </a:lnTo>
                  <a:cubicBezTo>
                    <a:pt x="5323441" y="1242492"/>
                    <a:pt x="5604312" y="1748502"/>
                    <a:pt x="5720158" y="2314624"/>
                  </a:cubicBezTo>
                  <a:lnTo>
                    <a:pt x="5732100" y="2392875"/>
                  </a:lnTo>
                  <a:lnTo>
                    <a:pt x="5694752" y="2396640"/>
                  </a:lnTo>
                  <a:cubicBezTo>
                    <a:pt x="5504144" y="2435644"/>
                    <a:pt x="5360762" y="2604294"/>
                    <a:pt x="5360762" y="2806432"/>
                  </a:cubicBezTo>
                  <a:cubicBezTo>
                    <a:pt x="5360762" y="3008570"/>
                    <a:pt x="5504144" y="3177220"/>
                    <a:pt x="5694752" y="3216224"/>
                  </a:cubicBezTo>
                  <a:lnTo>
                    <a:pt x="5759880" y="3222789"/>
                  </a:lnTo>
                  <a:lnTo>
                    <a:pt x="5720158" y="3483060"/>
                  </a:lnTo>
                  <a:cubicBezTo>
                    <a:pt x="5604312" y="4049183"/>
                    <a:pt x="5323441" y="4555193"/>
                    <a:pt x="4930001" y="4948633"/>
                  </a:cubicBezTo>
                  <a:lnTo>
                    <a:pt x="4910015" y="4966797"/>
                  </a:lnTo>
                  <a:lnTo>
                    <a:pt x="4906708" y="4960703"/>
                  </a:lnTo>
                  <a:cubicBezTo>
                    <a:pt x="4831538" y="4849438"/>
                    <a:pt x="4704240" y="4776283"/>
                    <a:pt x="4559855" y="4776283"/>
                  </a:cubicBezTo>
                  <a:cubicBezTo>
                    <a:pt x="4328840" y="4776283"/>
                    <a:pt x="4141565" y="4963558"/>
                    <a:pt x="4141565" y="5194573"/>
                  </a:cubicBezTo>
                  <a:cubicBezTo>
                    <a:pt x="4141565" y="5281204"/>
                    <a:pt x="4167901" y="5361684"/>
                    <a:pt x="4213003" y="5428443"/>
                  </a:cubicBezTo>
                  <a:lnTo>
                    <a:pt x="4238364" y="5459181"/>
                  </a:lnTo>
                  <a:lnTo>
                    <a:pt x="4008570" y="5569879"/>
                  </a:lnTo>
                  <a:cubicBezTo>
                    <a:pt x="3661758" y="5716568"/>
                    <a:pt x="3280457" y="5797684"/>
                    <a:pt x="2880210" y="5797684"/>
                  </a:cubicBezTo>
                  <a:cubicBezTo>
                    <a:pt x="2479964" y="5797684"/>
                    <a:pt x="2098663" y="5716568"/>
                    <a:pt x="1751850" y="5569879"/>
                  </a:cubicBezTo>
                  <a:lnTo>
                    <a:pt x="1522058" y="5459182"/>
                  </a:lnTo>
                  <a:lnTo>
                    <a:pt x="1547420" y="5428443"/>
                  </a:lnTo>
                  <a:cubicBezTo>
                    <a:pt x="1592522" y="5361684"/>
                    <a:pt x="1618857" y="5281204"/>
                    <a:pt x="1618857" y="5194573"/>
                  </a:cubicBezTo>
                  <a:cubicBezTo>
                    <a:pt x="1618857" y="4963558"/>
                    <a:pt x="1431582" y="4776283"/>
                    <a:pt x="1200567" y="4776283"/>
                  </a:cubicBezTo>
                  <a:cubicBezTo>
                    <a:pt x="1056183" y="4776283"/>
                    <a:pt x="928884" y="4849438"/>
                    <a:pt x="853715" y="4960703"/>
                  </a:cubicBezTo>
                  <a:lnTo>
                    <a:pt x="850406" y="4966798"/>
                  </a:lnTo>
                  <a:lnTo>
                    <a:pt x="830419" y="4948633"/>
                  </a:lnTo>
                  <a:cubicBezTo>
                    <a:pt x="436979" y="4555193"/>
                    <a:pt x="156108" y="4049183"/>
                    <a:pt x="40262" y="3483060"/>
                  </a:cubicBezTo>
                  <a:lnTo>
                    <a:pt x="0" y="3219248"/>
                  </a:lnTo>
                  <a:lnTo>
                    <a:pt x="30001" y="3216224"/>
                  </a:lnTo>
                  <a:cubicBezTo>
                    <a:pt x="220609" y="3177220"/>
                    <a:pt x="363991" y="3008570"/>
                    <a:pt x="363991" y="2806432"/>
                  </a:cubicBezTo>
                  <a:cubicBezTo>
                    <a:pt x="363991" y="2604294"/>
                    <a:pt x="220609" y="2435644"/>
                    <a:pt x="30001" y="2396640"/>
                  </a:cubicBezTo>
                  <a:lnTo>
                    <a:pt x="27779" y="2396416"/>
                  </a:lnTo>
                  <a:lnTo>
                    <a:pt x="40262" y="2314624"/>
                  </a:lnTo>
                  <a:cubicBezTo>
                    <a:pt x="156108" y="1748502"/>
                    <a:pt x="436979" y="1242492"/>
                    <a:pt x="830419" y="849051"/>
                  </a:cubicBezTo>
                  <a:lnTo>
                    <a:pt x="872354" y="810938"/>
                  </a:lnTo>
                  <a:lnTo>
                    <a:pt x="904793" y="850254"/>
                  </a:lnTo>
                  <a:cubicBezTo>
                    <a:pt x="980488" y="925949"/>
                    <a:pt x="1085061" y="972768"/>
                    <a:pt x="1200568" y="972768"/>
                  </a:cubicBezTo>
                  <a:cubicBezTo>
                    <a:pt x="1431583" y="972768"/>
                    <a:pt x="1618858" y="785493"/>
                    <a:pt x="1618858" y="554478"/>
                  </a:cubicBezTo>
                  <a:cubicBezTo>
                    <a:pt x="1618858" y="496724"/>
                    <a:pt x="1607154" y="441704"/>
                    <a:pt x="1585987" y="391661"/>
                  </a:cubicBezTo>
                  <a:lnTo>
                    <a:pt x="1549863" y="325108"/>
                  </a:lnTo>
                  <a:lnTo>
                    <a:pt x="1751850" y="227806"/>
                  </a:lnTo>
                  <a:cubicBezTo>
                    <a:pt x="2098663" y="81116"/>
                    <a:pt x="2479964" y="0"/>
                    <a:pt x="288021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MX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ED9C99C4-5549-4337-8EA6-D9991035055A}"/>
                </a:ext>
              </a:extLst>
            </p:cNvPr>
            <p:cNvSpPr/>
            <p:nvPr/>
          </p:nvSpPr>
          <p:spPr>
            <a:xfrm>
              <a:off x="4168303" y="856033"/>
              <a:ext cx="530160" cy="53016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A483A738-547D-4913-A8E2-07B568876DEA}"/>
                </a:ext>
              </a:extLst>
            </p:cNvPr>
            <p:cNvSpPr/>
            <p:nvPr/>
          </p:nvSpPr>
          <p:spPr>
            <a:xfrm>
              <a:off x="2941252" y="3073941"/>
              <a:ext cx="530160" cy="53016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2109CE11-FA09-4B91-BEB3-CDEDA856B36E}"/>
                </a:ext>
              </a:extLst>
            </p:cNvPr>
            <p:cNvSpPr/>
            <p:nvPr/>
          </p:nvSpPr>
          <p:spPr>
            <a:xfrm>
              <a:off x="4168302" y="5432896"/>
              <a:ext cx="530160" cy="53016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EDAC7C84-363C-4FB0-A312-FEE73F513AD0}"/>
                </a:ext>
              </a:extLst>
            </p:cNvPr>
            <p:cNvSpPr/>
            <p:nvPr/>
          </p:nvSpPr>
          <p:spPr>
            <a:xfrm>
              <a:off x="7493540" y="856033"/>
              <a:ext cx="530160" cy="53016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180AB8C7-ABD0-4E4D-95BB-1CEECD5F0109}"/>
                </a:ext>
              </a:extLst>
            </p:cNvPr>
            <p:cNvSpPr/>
            <p:nvPr/>
          </p:nvSpPr>
          <p:spPr>
            <a:xfrm>
              <a:off x="7493539" y="5432896"/>
              <a:ext cx="530160" cy="53016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FD48F854-CFE0-4C81-96EC-3811D3C83FD4}"/>
                </a:ext>
              </a:extLst>
            </p:cNvPr>
            <p:cNvSpPr/>
            <p:nvPr/>
          </p:nvSpPr>
          <p:spPr>
            <a:xfrm>
              <a:off x="8710860" y="3073941"/>
              <a:ext cx="530160" cy="53016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30" name="Elipse 29">
            <a:extLst>
              <a:ext uri="{FF2B5EF4-FFF2-40B4-BE49-F238E27FC236}">
                <a16:creationId xmlns:a16="http://schemas.microsoft.com/office/drawing/2014/main" id="{D7367445-3797-4837-B8DC-91A6A1D00E94}"/>
              </a:ext>
            </a:extLst>
          </p:cNvPr>
          <p:cNvSpPr/>
          <p:nvPr/>
        </p:nvSpPr>
        <p:spPr>
          <a:xfrm>
            <a:off x="999106" y="1526965"/>
            <a:ext cx="3804069" cy="380406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8F73FA3D-316D-4C80-B5D1-C9B6CB488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907867" y="2953034"/>
            <a:ext cx="786801" cy="40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>
            <a:extLst>
              <a:ext uri="{FF2B5EF4-FFF2-40B4-BE49-F238E27FC236}">
                <a16:creationId xmlns:a16="http://schemas.microsoft.com/office/drawing/2014/main" id="{39671BF8-9251-4F34-A982-5E298A04F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45311" y="3073994"/>
            <a:ext cx="410215" cy="27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FB65A54F-DE35-46A5-A02B-B7DAE305A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77707" y="3059643"/>
            <a:ext cx="530160" cy="28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95585C23-8881-4F69-B8B2-AF4DB74FB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56110" y="3100203"/>
            <a:ext cx="410215" cy="23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770DCA05-EA56-4EFE-A56D-5B30B5536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805927" y="3006760"/>
            <a:ext cx="371195" cy="36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AB8C23B8-FB1D-40E6-8CE6-AE58289FA45C}"/>
              </a:ext>
            </a:extLst>
          </p:cNvPr>
          <p:cNvSpPr txBox="1"/>
          <p:nvPr/>
        </p:nvSpPr>
        <p:spPr>
          <a:xfrm>
            <a:off x="7278058" y="203522"/>
            <a:ext cx="22942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dirty="0">
                <a:solidFill>
                  <a:schemeClr val="bg1"/>
                </a:solidFill>
                <a:latin typeface="White On Black" panose="02000500000000000000" pitchFamily="2" charset="0"/>
              </a:rPr>
              <a:t>Python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DCA7009-C136-4970-A152-D8D3978F98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5729" y="28498"/>
            <a:ext cx="5207174" cy="340567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C97C3F9-E27E-40BA-AC6F-FA072F57471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2123" y="3578551"/>
            <a:ext cx="5538671" cy="302233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057048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n 22">
            <a:extLst>
              <a:ext uri="{FF2B5EF4-FFF2-40B4-BE49-F238E27FC236}">
                <a16:creationId xmlns:a16="http://schemas.microsoft.com/office/drawing/2014/main" id="{48B8CED9-84D5-4232-A5E0-F64051F2F4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088" b="908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19080221-F096-4F50-B73C-1F85CF611144}"/>
              </a:ext>
            </a:extLst>
          </p:cNvPr>
          <p:cNvGrpSpPr/>
          <p:nvPr/>
        </p:nvGrpSpPr>
        <p:grpSpPr>
          <a:xfrm rot="18417771">
            <a:off x="9042116" y="374515"/>
            <a:ext cx="6299768" cy="5797684"/>
            <a:chOff x="2941252" y="530158"/>
            <a:chExt cx="6299768" cy="5797684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45E883AE-A0A2-4230-AF9F-81BE57AF36FC}"/>
                </a:ext>
              </a:extLst>
            </p:cNvPr>
            <p:cNvSpPr/>
            <p:nvPr/>
          </p:nvSpPr>
          <p:spPr>
            <a:xfrm>
              <a:off x="3216060" y="530158"/>
              <a:ext cx="5759880" cy="5797684"/>
            </a:xfrm>
            <a:custGeom>
              <a:avLst/>
              <a:gdLst>
                <a:gd name="connsiteX0" fmla="*/ 2880210 w 5759880"/>
                <a:gd name="connsiteY0" fmla="*/ 676072 h 5797684"/>
                <a:gd name="connsiteX1" fmla="*/ 657440 w 5759880"/>
                <a:gd name="connsiteY1" fmla="*/ 2898842 h 5797684"/>
                <a:gd name="connsiteX2" fmla="*/ 2880210 w 5759880"/>
                <a:gd name="connsiteY2" fmla="*/ 5121612 h 5797684"/>
                <a:gd name="connsiteX3" fmla="*/ 5102980 w 5759880"/>
                <a:gd name="connsiteY3" fmla="*/ 2898842 h 5797684"/>
                <a:gd name="connsiteX4" fmla="*/ 2880210 w 5759880"/>
                <a:gd name="connsiteY4" fmla="*/ 676072 h 5797684"/>
                <a:gd name="connsiteX5" fmla="*/ 2880210 w 5759880"/>
                <a:gd name="connsiteY5" fmla="*/ 0 h 5797684"/>
                <a:gd name="connsiteX6" fmla="*/ 4008570 w 5759880"/>
                <a:gd name="connsiteY6" fmla="*/ 227806 h 5797684"/>
                <a:gd name="connsiteX7" fmla="*/ 4210561 w 5759880"/>
                <a:gd name="connsiteY7" fmla="*/ 325109 h 5797684"/>
                <a:gd name="connsiteX8" fmla="*/ 4174438 w 5759880"/>
                <a:gd name="connsiteY8" fmla="*/ 391661 h 5797684"/>
                <a:gd name="connsiteX9" fmla="*/ 4141566 w 5759880"/>
                <a:gd name="connsiteY9" fmla="*/ 554478 h 5797684"/>
                <a:gd name="connsiteX10" fmla="*/ 4559856 w 5759880"/>
                <a:gd name="connsiteY10" fmla="*/ 972768 h 5797684"/>
                <a:gd name="connsiteX11" fmla="*/ 4855632 w 5759880"/>
                <a:gd name="connsiteY11" fmla="*/ 850254 h 5797684"/>
                <a:gd name="connsiteX12" fmla="*/ 4888068 w 5759880"/>
                <a:gd name="connsiteY12" fmla="*/ 810940 h 5797684"/>
                <a:gd name="connsiteX13" fmla="*/ 4930001 w 5759880"/>
                <a:gd name="connsiteY13" fmla="*/ 849051 h 5797684"/>
                <a:gd name="connsiteX14" fmla="*/ 5720158 w 5759880"/>
                <a:gd name="connsiteY14" fmla="*/ 2314624 h 5797684"/>
                <a:gd name="connsiteX15" fmla="*/ 5732100 w 5759880"/>
                <a:gd name="connsiteY15" fmla="*/ 2392875 h 5797684"/>
                <a:gd name="connsiteX16" fmla="*/ 5694752 w 5759880"/>
                <a:gd name="connsiteY16" fmla="*/ 2396640 h 5797684"/>
                <a:gd name="connsiteX17" fmla="*/ 5360762 w 5759880"/>
                <a:gd name="connsiteY17" fmla="*/ 2806432 h 5797684"/>
                <a:gd name="connsiteX18" fmla="*/ 5694752 w 5759880"/>
                <a:gd name="connsiteY18" fmla="*/ 3216224 h 5797684"/>
                <a:gd name="connsiteX19" fmla="*/ 5759880 w 5759880"/>
                <a:gd name="connsiteY19" fmla="*/ 3222789 h 5797684"/>
                <a:gd name="connsiteX20" fmla="*/ 5720158 w 5759880"/>
                <a:gd name="connsiteY20" fmla="*/ 3483060 h 5797684"/>
                <a:gd name="connsiteX21" fmla="*/ 4930001 w 5759880"/>
                <a:gd name="connsiteY21" fmla="*/ 4948633 h 5797684"/>
                <a:gd name="connsiteX22" fmla="*/ 4910015 w 5759880"/>
                <a:gd name="connsiteY22" fmla="*/ 4966797 h 5797684"/>
                <a:gd name="connsiteX23" fmla="*/ 4906708 w 5759880"/>
                <a:gd name="connsiteY23" fmla="*/ 4960703 h 5797684"/>
                <a:gd name="connsiteX24" fmla="*/ 4559855 w 5759880"/>
                <a:gd name="connsiteY24" fmla="*/ 4776283 h 5797684"/>
                <a:gd name="connsiteX25" fmla="*/ 4141565 w 5759880"/>
                <a:gd name="connsiteY25" fmla="*/ 5194573 h 5797684"/>
                <a:gd name="connsiteX26" fmla="*/ 4213003 w 5759880"/>
                <a:gd name="connsiteY26" fmla="*/ 5428443 h 5797684"/>
                <a:gd name="connsiteX27" fmla="*/ 4238364 w 5759880"/>
                <a:gd name="connsiteY27" fmla="*/ 5459181 h 5797684"/>
                <a:gd name="connsiteX28" fmla="*/ 4008570 w 5759880"/>
                <a:gd name="connsiteY28" fmla="*/ 5569879 h 5797684"/>
                <a:gd name="connsiteX29" fmla="*/ 2880210 w 5759880"/>
                <a:gd name="connsiteY29" fmla="*/ 5797684 h 5797684"/>
                <a:gd name="connsiteX30" fmla="*/ 1751850 w 5759880"/>
                <a:gd name="connsiteY30" fmla="*/ 5569879 h 5797684"/>
                <a:gd name="connsiteX31" fmla="*/ 1522058 w 5759880"/>
                <a:gd name="connsiteY31" fmla="*/ 5459182 h 5797684"/>
                <a:gd name="connsiteX32" fmla="*/ 1547420 w 5759880"/>
                <a:gd name="connsiteY32" fmla="*/ 5428443 h 5797684"/>
                <a:gd name="connsiteX33" fmla="*/ 1618857 w 5759880"/>
                <a:gd name="connsiteY33" fmla="*/ 5194573 h 5797684"/>
                <a:gd name="connsiteX34" fmla="*/ 1200567 w 5759880"/>
                <a:gd name="connsiteY34" fmla="*/ 4776283 h 5797684"/>
                <a:gd name="connsiteX35" fmla="*/ 853715 w 5759880"/>
                <a:gd name="connsiteY35" fmla="*/ 4960703 h 5797684"/>
                <a:gd name="connsiteX36" fmla="*/ 850406 w 5759880"/>
                <a:gd name="connsiteY36" fmla="*/ 4966798 h 5797684"/>
                <a:gd name="connsiteX37" fmla="*/ 830419 w 5759880"/>
                <a:gd name="connsiteY37" fmla="*/ 4948633 h 5797684"/>
                <a:gd name="connsiteX38" fmla="*/ 40262 w 5759880"/>
                <a:gd name="connsiteY38" fmla="*/ 3483060 h 5797684"/>
                <a:gd name="connsiteX39" fmla="*/ 0 w 5759880"/>
                <a:gd name="connsiteY39" fmla="*/ 3219248 h 5797684"/>
                <a:gd name="connsiteX40" fmla="*/ 30001 w 5759880"/>
                <a:gd name="connsiteY40" fmla="*/ 3216224 h 5797684"/>
                <a:gd name="connsiteX41" fmla="*/ 363991 w 5759880"/>
                <a:gd name="connsiteY41" fmla="*/ 2806432 h 5797684"/>
                <a:gd name="connsiteX42" fmla="*/ 30001 w 5759880"/>
                <a:gd name="connsiteY42" fmla="*/ 2396640 h 5797684"/>
                <a:gd name="connsiteX43" fmla="*/ 27779 w 5759880"/>
                <a:gd name="connsiteY43" fmla="*/ 2396416 h 5797684"/>
                <a:gd name="connsiteX44" fmla="*/ 40262 w 5759880"/>
                <a:gd name="connsiteY44" fmla="*/ 2314624 h 5797684"/>
                <a:gd name="connsiteX45" fmla="*/ 830419 w 5759880"/>
                <a:gd name="connsiteY45" fmla="*/ 849051 h 5797684"/>
                <a:gd name="connsiteX46" fmla="*/ 872354 w 5759880"/>
                <a:gd name="connsiteY46" fmla="*/ 810938 h 5797684"/>
                <a:gd name="connsiteX47" fmla="*/ 904793 w 5759880"/>
                <a:gd name="connsiteY47" fmla="*/ 850254 h 5797684"/>
                <a:gd name="connsiteX48" fmla="*/ 1200568 w 5759880"/>
                <a:gd name="connsiteY48" fmla="*/ 972768 h 5797684"/>
                <a:gd name="connsiteX49" fmla="*/ 1618858 w 5759880"/>
                <a:gd name="connsiteY49" fmla="*/ 554478 h 5797684"/>
                <a:gd name="connsiteX50" fmla="*/ 1585987 w 5759880"/>
                <a:gd name="connsiteY50" fmla="*/ 391661 h 5797684"/>
                <a:gd name="connsiteX51" fmla="*/ 1549863 w 5759880"/>
                <a:gd name="connsiteY51" fmla="*/ 325108 h 5797684"/>
                <a:gd name="connsiteX52" fmla="*/ 1751850 w 5759880"/>
                <a:gd name="connsiteY52" fmla="*/ 227806 h 5797684"/>
                <a:gd name="connsiteX53" fmla="*/ 2880210 w 5759880"/>
                <a:gd name="connsiteY53" fmla="*/ 0 h 5797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759880" h="5797684">
                  <a:moveTo>
                    <a:pt x="2880210" y="676072"/>
                  </a:moveTo>
                  <a:cubicBezTo>
                    <a:pt x="1652608" y="676072"/>
                    <a:pt x="657440" y="1671240"/>
                    <a:pt x="657440" y="2898842"/>
                  </a:cubicBezTo>
                  <a:cubicBezTo>
                    <a:pt x="657440" y="4126444"/>
                    <a:pt x="1652608" y="5121612"/>
                    <a:pt x="2880210" y="5121612"/>
                  </a:cubicBezTo>
                  <a:cubicBezTo>
                    <a:pt x="4107812" y="5121612"/>
                    <a:pt x="5102980" y="4126444"/>
                    <a:pt x="5102980" y="2898842"/>
                  </a:cubicBezTo>
                  <a:cubicBezTo>
                    <a:pt x="5102980" y="1671240"/>
                    <a:pt x="4107812" y="676072"/>
                    <a:pt x="2880210" y="676072"/>
                  </a:cubicBezTo>
                  <a:close/>
                  <a:moveTo>
                    <a:pt x="2880210" y="0"/>
                  </a:moveTo>
                  <a:cubicBezTo>
                    <a:pt x="3280457" y="0"/>
                    <a:pt x="3661758" y="81116"/>
                    <a:pt x="4008570" y="227806"/>
                  </a:cubicBezTo>
                  <a:lnTo>
                    <a:pt x="4210561" y="325109"/>
                  </a:lnTo>
                  <a:lnTo>
                    <a:pt x="4174438" y="391661"/>
                  </a:lnTo>
                  <a:cubicBezTo>
                    <a:pt x="4153271" y="441704"/>
                    <a:pt x="4141566" y="496724"/>
                    <a:pt x="4141566" y="554478"/>
                  </a:cubicBezTo>
                  <a:cubicBezTo>
                    <a:pt x="4141566" y="785493"/>
                    <a:pt x="4328841" y="972768"/>
                    <a:pt x="4559856" y="972768"/>
                  </a:cubicBezTo>
                  <a:cubicBezTo>
                    <a:pt x="4675364" y="972768"/>
                    <a:pt x="4779936" y="925949"/>
                    <a:pt x="4855632" y="850254"/>
                  </a:cubicBezTo>
                  <a:lnTo>
                    <a:pt x="4888068" y="810940"/>
                  </a:lnTo>
                  <a:lnTo>
                    <a:pt x="4930001" y="849051"/>
                  </a:lnTo>
                  <a:cubicBezTo>
                    <a:pt x="5323441" y="1242492"/>
                    <a:pt x="5604312" y="1748502"/>
                    <a:pt x="5720158" y="2314624"/>
                  </a:cubicBezTo>
                  <a:lnTo>
                    <a:pt x="5732100" y="2392875"/>
                  </a:lnTo>
                  <a:lnTo>
                    <a:pt x="5694752" y="2396640"/>
                  </a:lnTo>
                  <a:cubicBezTo>
                    <a:pt x="5504144" y="2435644"/>
                    <a:pt x="5360762" y="2604294"/>
                    <a:pt x="5360762" y="2806432"/>
                  </a:cubicBezTo>
                  <a:cubicBezTo>
                    <a:pt x="5360762" y="3008570"/>
                    <a:pt x="5504144" y="3177220"/>
                    <a:pt x="5694752" y="3216224"/>
                  </a:cubicBezTo>
                  <a:lnTo>
                    <a:pt x="5759880" y="3222789"/>
                  </a:lnTo>
                  <a:lnTo>
                    <a:pt x="5720158" y="3483060"/>
                  </a:lnTo>
                  <a:cubicBezTo>
                    <a:pt x="5604312" y="4049183"/>
                    <a:pt x="5323441" y="4555193"/>
                    <a:pt x="4930001" y="4948633"/>
                  </a:cubicBezTo>
                  <a:lnTo>
                    <a:pt x="4910015" y="4966797"/>
                  </a:lnTo>
                  <a:lnTo>
                    <a:pt x="4906708" y="4960703"/>
                  </a:lnTo>
                  <a:cubicBezTo>
                    <a:pt x="4831538" y="4849438"/>
                    <a:pt x="4704240" y="4776283"/>
                    <a:pt x="4559855" y="4776283"/>
                  </a:cubicBezTo>
                  <a:cubicBezTo>
                    <a:pt x="4328840" y="4776283"/>
                    <a:pt x="4141565" y="4963558"/>
                    <a:pt x="4141565" y="5194573"/>
                  </a:cubicBezTo>
                  <a:cubicBezTo>
                    <a:pt x="4141565" y="5281204"/>
                    <a:pt x="4167901" y="5361684"/>
                    <a:pt x="4213003" y="5428443"/>
                  </a:cubicBezTo>
                  <a:lnTo>
                    <a:pt x="4238364" y="5459181"/>
                  </a:lnTo>
                  <a:lnTo>
                    <a:pt x="4008570" y="5569879"/>
                  </a:lnTo>
                  <a:cubicBezTo>
                    <a:pt x="3661758" y="5716568"/>
                    <a:pt x="3280457" y="5797684"/>
                    <a:pt x="2880210" y="5797684"/>
                  </a:cubicBezTo>
                  <a:cubicBezTo>
                    <a:pt x="2479964" y="5797684"/>
                    <a:pt x="2098663" y="5716568"/>
                    <a:pt x="1751850" y="5569879"/>
                  </a:cubicBezTo>
                  <a:lnTo>
                    <a:pt x="1522058" y="5459182"/>
                  </a:lnTo>
                  <a:lnTo>
                    <a:pt x="1547420" y="5428443"/>
                  </a:lnTo>
                  <a:cubicBezTo>
                    <a:pt x="1592522" y="5361684"/>
                    <a:pt x="1618857" y="5281204"/>
                    <a:pt x="1618857" y="5194573"/>
                  </a:cubicBezTo>
                  <a:cubicBezTo>
                    <a:pt x="1618857" y="4963558"/>
                    <a:pt x="1431582" y="4776283"/>
                    <a:pt x="1200567" y="4776283"/>
                  </a:cubicBezTo>
                  <a:cubicBezTo>
                    <a:pt x="1056183" y="4776283"/>
                    <a:pt x="928884" y="4849438"/>
                    <a:pt x="853715" y="4960703"/>
                  </a:cubicBezTo>
                  <a:lnTo>
                    <a:pt x="850406" y="4966798"/>
                  </a:lnTo>
                  <a:lnTo>
                    <a:pt x="830419" y="4948633"/>
                  </a:lnTo>
                  <a:cubicBezTo>
                    <a:pt x="436979" y="4555193"/>
                    <a:pt x="156108" y="4049183"/>
                    <a:pt x="40262" y="3483060"/>
                  </a:cubicBezTo>
                  <a:lnTo>
                    <a:pt x="0" y="3219248"/>
                  </a:lnTo>
                  <a:lnTo>
                    <a:pt x="30001" y="3216224"/>
                  </a:lnTo>
                  <a:cubicBezTo>
                    <a:pt x="220609" y="3177220"/>
                    <a:pt x="363991" y="3008570"/>
                    <a:pt x="363991" y="2806432"/>
                  </a:cubicBezTo>
                  <a:cubicBezTo>
                    <a:pt x="363991" y="2604294"/>
                    <a:pt x="220609" y="2435644"/>
                    <a:pt x="30001" y="2396640"/>
                  </a:cubicBezTo>
                  <a:lnTo>
                    <a:pt x="27779" y="2396416"/>
                  </a:lnTo>
                  <a:lnTo>
                    <a:pt x="40262" y="2314624"/>
                  </a:lnTo>
                  <a:cubicBezTo>
                    <a:pt x="156108" y="1748502"/>
                    <a:pt x="436979" y="1242492"/>
                    <a:pt x="830419" y="849051"/>
                  </a:cubicBezTo>
                  <a:lnTo>
                    <a:pt x="872354" y="810938"/>
                  </a:lnTo>
                  <a:lnTo>
                    <a:pt x="904793" y="850254"/>
                  </a:lnTo>
                  <a:cubicBezTo>
                    <a:pt x="980488" y="925949"/>
                    <a:pt x="1085061" y="972768"/>
                    <a:pt x="1200568" y="972768"/>
                  </a:cubicBezTo>
                  <a:cubicBezTo>
                    <a:pt x="1431583" y="972768"/>
                    <a:pt x="1618858" y="785493"/>
                    <a:pt x="1618858" y="554478"/>
                  </a:cubicBezTo>
                  <a:cubicBezTo>
                    <a:pt x="1618858" y="496724"/>
                    <a:pt x="1607154" y="441704"/>
                    <a:pt x="1585987" y="391661"/>
                  </a:cubicBezTo>
                  <a:lnTo>
                    <a:pt x="1549863" y="325108"/>
                  </a:lnTo>
                  <a:lnTo>
                    <a:pt x="1751850" y="227806"/>
                  </a:lnTo>
                  <a:cubicBezTo>
                    <a:pt x="2098663" y="81116"/>
                    <a:pt x="2479964" y="0"/>
                    <a:pt x="288021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MX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ED9C99C4-5549-4337-8EA6-D9991035055A}"/>
                </a:ext>
              </a:extLst>
            </p:cNvPr>
            <p:cNvSpPr/>
            <p:nvPr/>
          </p:nvSpPr>
          <p:spPr>
            <a:xfrm>
              <a:off x="4168303" y="856033"/>
              <a:ext cx="530160" cy="53016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A483A738-547D-4913-A8E2-07B568876DEA}"/>
                </a:ext>
              </a:extLst>
            </p:cNvPr>
            <p:cNvSpPr/>
            <p:nvPr/>
          </p:nvSpPr>
          <p:spPr>
            <a:xfrm>
              <a:off x="2941252" y="3073941"/>
              <a:ext cx="530160" cy="53016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2109CE11-FA09-4B91-BEB3-CDEDA856B36E}"/>
                </a:ext>
              </a:extLst>
            </p:cNvPr>
            <p:cNvSpPr/>
            <p:nvPr/>
          </p:nvSpPr>
          <p:spPr>
            <a:xfrm>
              <a:off x="4168302" y="5432896"/>
              <a:ext cx="530160" cy="53016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EDAC7C84-363C-4FB0-A312-FEE73F513AD0}"/>
                </a:ext>
              </a:extLst>
            </p:cNvPr>
            <p:cNvSpPr/>
            <p:nvPr/>
          </p:nvSpPr>
          <p:spPr>
            <a:xfrm>
              <a:off x="7493540" y="856033"/>
              <a:ext cx="530160" cy="53016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180AB8C7-ABD0-4E4D-95BB-1CEECD5F0109}"/>
                </a:ext>
              </a:extLst>
            </p:cNvPr>
            <p:cNvSpPr/>
            <p:nvPr/>
          </p:nvSpPr>
          <p:spPr>
            <a:xfrm>
              <a:off x="7493539" y="5432896"/>
              <a:ext cx="530160" cy="53016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FD48F854-CFE0-4C81-96EC-3811D3C83FD4}"/>
                </a:ext>
              </a:extLst>
            </p:cNvPr>
            <p:cNvSpPr/>
            <p:nvPr/>
          </p:nvSpPr>
          <p:spPr>
            <a:xfrm>
              <a:off x="8710860" y="3073941"/>
              <a:ext cx="530160" cy="53016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4" name="Elipse 23">
            <a:extLst>
              <a:ext uri="{FF2B5EF4-FFF2-40B4-BE49-F238E27FC236}">
                <a16:creationId xmlns:a16="http://schemas.microsoft.com/office/drawing/2014/main" id="{F8E48D76-DB32-4D97-95FB-A579FD9911A0}"/>
              </a:ext>
            </a:extLst>
          </p:cNvPr>
          <p:cNvSpPr/>
          <p:nvPr/>
        </p:nvSpPr>
        <p:spPr>
          <a:xfrm>
            <a:off x="999106" y="1526965"/>
            <a:ext cx="3804069" cy="38040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92B16CFB-EC41-4361-983E-30B508DED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45704" y="3073198"/>
            <a:ext cx="410215" cy="27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2">
            <a:extLst>
              <a:ext uri="{FF2B5EF4-FFF2-40B4-BE49-F238E27FC236}">
                <a16:creationId xmlns:a16="http://schemas.microsoft.com/office/drawing/2014/main" id="{D89DD3A7-B3DD-45F4-8C95-133DC5FD0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162003" y="3054490"/>
            <a:ext cx="393329" cy="21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6">
            <a:extLst>
              <a:ext uri="{FF2B5EF4-FFF2-40B4-BE49-F238E27FC236}">
                <a16:creationId xmlns:a16="http://schemas.microsoft.com/office/drawing/2014/main" id="{6DF856A8-C5A6-4828-B518-3C379BD41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856503" y="3102499"/>
            <a:ext cx="410215" cy="22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0">
            <a:extLst>
              <a:ext uri="{FF2B5EF4-FFF2-40B4-BE49-F238E27FC236}">
                <a16:creationId xmlns:a16="http://schemas.microsoft.com/office/drawing/2014/main" id="{DE2FF888-40F6-429F-940E-74276E3E1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506320" y="3005850"/>
            <a:ext cx="371195" cy="371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F1CB92EE-813A-4A3E-B7F4-7FD537D64079}"/>
              </a:ext>
            </a:extLst>
          </p:cNvPr>
          <p:cNvSpPr txBox="1"/>
          <p:nvPr/>
        </p:nvSpPr>
        <p:spPr>
          <a:xfrm>
            <a:off x="7711643" y="182071"/>
            <a:ext cx="12682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dirty="0" err="1">
                <a:solidFill>
                  <a:schemeClr val="bg1"/>
                </a:solidFill>
                <a:latin typeface="White On Black" panose="02000500000000000000" pitchFamily="2" charset="0"/>
              </a:rPr>
              <a:t>Php</a:t>
            </a:r>
            <a:endParaRPr lang="es-MX" sz="4400" dirty="0">
              <a:solidFill>
                <a:schemeClr val="bg1"/>
              </a:solidFill>
              <a:latin typeface="White On Black" panose="02000500000000000000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F18CDD8-29F0-49BC-8C46-626477345A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1974" y="134294"/>
            <a:ext cx="4946783" cy="352104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45D3A35-A139-458D-A4C5-0126353F7A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27614" y="3305324"/>
            <a:ext cx="5468449" cy="355707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447498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n 22">
            <a:extLst>
              <a:ext uri="{FF2B5EF4-FFF2-40B4-BE49-F238E27FC236}">
                <a16:creationId xmlns:a16="http://schemas.microsoft.com/office/drawing/2014/main" id="{48B8CED9-84D5-4232-A5E0-F64051F2F4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088" b="908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19080221-F096-4F50-B73C-1F85CF611144}"/>
              </a:ext>
            </a:extLst>
          </p:cNvPr>
          <p:cNvGrpSpPr/>
          <p:nvPr/>
        </p:nvGrpSpPr>
        <p:grpSpPr>
          <a:xfrm rot="14064695">
            <a:off x="9042116" y="374515"/>
            <a:ext cx="6299768" cy="5797684"/>
            <a:chOff x="2941252" y="530158"/>
            <a:chExt cx="6299768" cy="5797684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45E883AE-A0A2-4230-AF9F-81BE57AF36FC}"/>
                </a:ext>
              </a:extLst>
            </p:cNvPr>
            <p:cNvSpPr/>
            <p:nvPr/>
          </p:nvSpPr>
          <p:spPr>
            <a:xfrm>
              <a:off x="3216060" y="530158"/>
              <a:ext cx="5759880" cy="5797684"/>
            </a:xfrm>
            <a:custGeom>
              <a:avLst/>
              <a:gdLst>
                <a:gd name="connsiteX0" fmla="*/ 2880210 w 5759880"/>
                <a:gd name="connsiteY0" fmla="*/ 676072 h 5797684"/>
                <a:gd name="connsiteX1" fmla="*/ 657440 w 5759880"/>
                <a:gd name="connsiteY1" fmla="*/ 2898842 h 5797684"/>
                <a:gd name="connsiteX2" fmla="*/ 2880210 w 5759880"/>
                <a:gd name="connsiteY2" fmla="*/ 5121612 h 5797684"/>
                <a:gd name="connsiteX3" fmla="*/ 5102980 w 5759880"/>
                <a:gd name="connsiteY3" fmla="*/ 2898842 h 5797684"/>
                <a:gd name="connsiteX4" fmla="*/ 2880210 w 5759880"/>
                <a:gd name="connsiteY4" fmla="*/ 676072 h 5797684"/>
                <a:gd name="connsiteX5" fmla="*/ 2880210 w 5759880"/>
                <a:gd name="connsiteY5" fmla="*/ 0 h 5797684"/>
                <a:gd name="connsiteX6" fmla="*/ 4008570 w 5759880"/>
                <a:gd name="connsiteY6" fmla="*/ 227806 h 5797684"/>
                <a:gd name="connsiteX7" fmla="*/ 4210561 w 5759880"/>
                <a:gd name="connsiteY7" fmla="*/ 325109 h 5797684"/>
                <a:gd name="connsiteX8" fmla="*/ 4174438 w 5759880"/>
                <a:gd name="connsiteY8" fmla="*/ 391661 h 5797684"/>
                <a:gd name="connsiteX9" fmla="*/ 4141566 w 5759880"/>
                <a:gd name="connsiteY9" fmla="*/ 554478 h 5797684"/>
                <a:gd name="connsiteX10" fmla="*/ 4559856 w 5759880"/>
                <a:gd name="connsiteY10" fmla="*/ 972768 h 5797684"/>
                <a:gd name="connsiteX11" fmla="*/ 4855632 w 5759880"/>
                <a:gd name="connsiteY11" fmla="*/ 850254 h 5797684"/>
                <a:gd name="connsiteX12" fmla="*/ 4888068 w 5759880"/>
                <a:gd name="connsiteY12" fmla="*/ 810940 h 5797684"/>
                <a:gd name="connsiteX13" fmla="*/ 4930001 w 5759880"/>
                <a:gd name="connsiteY13" fmla="*/ 849051 h 5797684"/>
                <a:gd name="connsiteX14" fmla="*/ 5720158 w 5759880"/>
                <a:gd name="connsiteY14" fmla="*/ 2314624 h 5797684"/>
                <a:gd name="connsiteX15" fmla="*/ 5732100 w 5759880"/>
                <a:gd name="connsiteY15" fmla="*/ 2392875 h 5797684"/>
                <a:gd name="connsiteX16" fmla="*/ 5694752 w 5759880"/>
                <a:gd name="connsiteY16" fmla="*/ 2396640 h 5797684"/>
                <a:gd name="connsiteX17" fmla="*/ 5360762 w 5759880"/>
                <a:gd name="connsiteY17" fmla="*/ 2806432 h 5797684"/>
                <a:gd name="connsiteX18" fmla="*/ 5694752 w 5759880"/>
                <a:gd name="connsiteY18" fmla="*/ 3216224 h 5797684"/>
                <a:gd name="connsiteX19" fmla="*/ 5759880 w 5759880"/>
                <a:gd name="connsiteY19" fmla="*/ 3222789 h 5797684"/>
                <a:gd name="connsiteX20" fmla="*/ 5720158 w 5759880"/>
                <a:gd name="connsiteY20" fmla="*/ 3483060 h 5797684"/>
                <a:gd name="connsiteX21" fmla="*/ 4930001 w 5759880"/>
                <a:gd name="connsiteY21" fmla="*/ 4948633 h 5797684"/>
                <a:gd name="connsiteX22" fmla="*/ 4910015 w 5759880"/>
                <a:gd name="connsiteY22" fmla="*/ 4966797 h 5797684"/>
                <a:gd name="connsiteX23" fmla="*/ 4906708 w 5759880"/>
                <a:gd name="connsiteY23" fmla="*/ 4960703 h 5797684"/>
                <a:gd name="connsiteX24" fmla="*/ 4559855 w 5759880"/>
                <a:gd name="connsiteY24" fmla="*/ 4776283 h 5797684"/>
                <a:gd name="connsiteX25" fmla="*/ 4141565 w 5759880"/>
                <a:gd name="connsiteY25" fmla="*/ 5194573 h 5797684"/>
                <a:gd name="connsiteX26" fmla="*/ 4213003 w 5759880"/>
                <a:gd name="connsiteY26" fmla="*/ 5428443 h 5797684"/>
                <a:gd name="connsiteX27" fmla="*/ 4238364 w 5759880"/>
                <a:gd name="connsiteY27" fmla="*/ 5459181 h 5797684"/>
                <a:gd name="connsiteX28" fmla="*/ 4008570 w 5759880"/>
                <a:gd name="connsiteY28" fmla="*/ 5569879 h 5797684"/>
                <a:gd name="connsiteX29" fmla="*/ 2880210 w 5759880"/>
                <a:gd name="connsiteY29" fmla="*/ 5797684 h 5797684"/>
                <a:gd name="connsiteX30" fmla="*/ 1751850 w 5759880"/>
                <a:gd name="connsiteY30" fmla="*/ 5569879 h 5797684"/>
                <a:gd name="connsiteX31" fmla="*/ 1522058 w 5759880"/>
                <a:gd name="connsiteY31" fmla="*/ 5459182 h 5797684"/>
                <a:gd name="connsiteX32" fmla="*/ 1547420 w 5759880"/>
                <a:gd name="connsiteY32" fmla="*/ 5428443 h 5797684"/>
                <a:gd name="connsiteX33" fmla="*/ 1618857 w 5759880"/>
                <a:gd name="connsiteY33" fmla="*/ 5194573 h 5797684"/>
                <a:gd name="connsiteX34" fmla="*/ 1200567 w 5759880"/>
                <a:gd name="connsiteY34" fmla="*/ 4776283 h 5797684"/>
                <a:gd name="connsiteX35" fmla="*/ 853715 w 5759880"/>
                <a:gd name="connsiteY35" fmla="*/ 4960703 h 5797684"/>
                <a:gd name="connsiteX36" fmla="*/ 850406 w 5759880"/>
                <a:gd name="connsiteY36" fmla="*/ 4966798 h 5797684"/>
                <a:gd name="connsiteX37" fmla="*/ 830419 w 5759880"/>
                <a:gd name="connsiteY37" fmla="*/ 4948633 h 5797684"/>
                <a:gd name="connsiteX38" fmla="*/ 40262 w 5759880"/>
                <a:gd name="connsiteY38" fmla="*/ 3483060 h 5797684"/>
                <a:gd name="connsiteX39" fmla="*/ 0 w 5759880"/>
                <a:gd name="connsiteY39" fmla="*/ 3219248 h 5797684"/>
                <a:gd name="connsiteX40" fmla="*/ 30001 w 5759880"/>
                <a:gd name="connsiteY40" fmla="*/ 3216224 h 5797684"/>
                <a:gd name="connsiteX41" fmla="*/ 363991 w 5759880"/>
                <a:gd name="connsiteY41" fmla="*/ 2806432 h 5797684"/>
                <a:gd name="connsiteX42" fmla="*/ 30001 w 5759880"/>
                <a:gd name="connsiteY42" fmla="*/ 2396640 h 5797684"/>
                <a:gd name="connsiteX43" fmla="*/ 27779 w 5759880"/>
                <a:gd name="connsiteY43" fmla="*/ 2396416 h 5797684"/>
                <a:gd name="connsiteX44" fmla="*/ 40262 w 5759880"/>
                <a:gd name="connsiteY44" fmla="*/ 2314624 h 5797684"/>
                <a:gd name="connsiteX45" fmla="*/ 830419 w 5759880"/>
                <a:gd name="connsiteY45" fmla="*/ 849051 h 5797684"/>
                <a:gd name="connsiteX46" fmla="*/ 872354 w 5759880"/>
                <a:gd name="connsiteY46" fmla="*/ 810938 h 5797684"/>
                <a:gd name="connsiteX47" fmla="*/ 904793 w 5759880"/>
                <a:gd name="connsiteY47" fmla="*/ 850254 h 5797684"/>
                <a:gd name="connsiteX48" fmla="*/ 1200568 w 5759880"/>
                <a:gd name="connsiteY48" fmla="*/ 972768 h 5797684"/>
                <a:gd name="connsiteX49" fmla="*/ 1618858 w 5759880"/>
                <a:gd name="connsiteY49" fmla="*/ 554478 h 5797684"/>
                <a:gd name="connsiteX50" fmla="*/ 1585987 w 5759880"/>
                <a:gd name="connsiteY50" fmla="*/ 391661 h 5797684"/>
                <a:gd name="connsiteX51" fmla="*/ 1549863 w 5759880"/>
                <a:gd name="connsiteY51" fmla="*/ 325108 h 5797684"/>
                <a:gd name="connsiteX52" fmla="*/ 1751850 w 5759880"/>
                <a:gd name="connsiteY52" fmla="*/ 227806 h 5797684"/>
                <a:gd name="connsiteX53" fmla="*/ 2880210 w 5759880"/>
                <a:gd name="connsiteY53" fmla="*/ 0 h 5797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759880" h="5797684">
                  <a:moveTo>
                    <a:pt x="2880210" y="676072"/>
                  </a:moveTo>
                  <a:cubicBezTo>
                    <a:pt x="1652608" y="676072"/>
                    <a:pt x="657440" y="1671240"/>
                    <a:pt x="657440" y="2898842"/>
                  </a:cubicBezTo>
                  <a:cubicBezTo>
                    <a:pt x="657440" y="4126444"/>
                    <a:pt x="1652608" y="5121612"/>
                    <a:pt x="2880210" y="5121612"/>
                  </a:cubicBezTo>
                  <a:cubicBezTo>
                    <a:pt x="4107812" y="5121612"/>
                    <a:pt x="5102980" y="4126444"/>
                    <a:pt x="5102980" y="2898842"/>
                  </a:cubicBezTo>
                  <a:cubicBezTo>
                    <a:pt x="5102980" y="1671240"/>
                    <a:pt x="4107812" y="676072"/>
                    <a:pt x="2880210" y="676072"/>
                  </a:cubicBezTo>
                  <a:close/>
                  <a:moveTo>
                    <a:pt x="2880210" y="0"/>
                  </a:moveTo>
                  <a:cubicBezTo>
                    <a:pt x="3280457" y="0"/>
                    <a:pt x="3661758" y="81116"/>
                    <a:pt x="4008570" y="227806"/>
                  </a:cubicBezTo>
                  <a:lnTo>
                    <a:pt x="4210561" y="325109"/>
                  </a:lnTo>
                  <a:lnTo>
                    <a:pt x="4174438" y="391661"/>
                  </a:lnTo>
                  <a:cubicBezTo>
                    <a:pt x="4153271" y="441704"/>
                    <a:pt x="4141566" y="496724"/>
                    <a:pt x="4141566" y="554478"/>
                  </a:cubicBezTo>
                  <a:cubicBezTo>
                    <a:pt x="4141566" y="785493"/>
                    <a:pt x="4328841" y="972768"/>
                    <a:pt x="4559856" y="972768"/>
                  </a:cubicBezTo>
                  <a:cubicBezTo>
                    <a:pt x="4675364" y="972768"/>
                    <a:pt x="4779936" y="925949"/>
                    <a:pt x="4855632" y="850254"/>
                  </a:cubicBezTo>
                  <a:lnTo>
                    <a:pt x="4888068" y="810940"/>
                  </a:lnTo>
                  <a:lnTo>
                    <a:pt x="4930001" y="849051"/>
                  </a:lnTo>
                  <a:cubicBezTo>
                    <a:pt x="5323441" y="1242492"/>
                    <a:pt x="5604312" y="1748502"/>
                    <a:pt x="5720158" y="2314624"/>
                  </a:cubicBezTo>
                  <a:lnTo>
                    <a:pt x="5732100" y="2392875"/>
                  </a:lnTo>
                  <a:lnTo>
                    <a:pt x="5694752" y="2396640"/>
                  </a:lnTo>
                  <a:cubicBezTo>
                    <a:pt x="5504144" y="2435644"/>
                    <a:pt x="5360762" y="2604294"/>
                    <a:pt x="5360762" y="2806432"/>
                  </a:cubicBezTo>
                  <a:cubicBezTo>
                    <a:pt x="5360762" y="3008570"/>
                    <a:pt x="5504144" y="3177220"/>
                    <a:pt x="5694752" y="3216224"/>
                  </a:cubicBezTo>
                  <a:lnTo>
                    <a:pt x="5759880" y="3222789"/>
                  </a:lnTo>
                  <a:lnTo>
                    <a:pt x="5720158" y="3483060"/>
                  </a:lnTo>
                  <a:cubicBezTo>
                    <a:pt x="5604312" y="4049183"/>
                    <a:pt x="5323441" y="4555193"/>
                    <a:pt x="4930001" y="4948633"/>
                  </a:cubicBezTo>
                  <a:lnTo>
                    <a:pt x="4910015" y="4966797"/>
                  </a:lnTo>
                  <a:lnTo>
                    <a:pt x="4906708" y="4960703"/>
                  </a:lnTo>
                  <a:cubicBezTo>
                    <a:pt x="4831538" y="4849438"/>
                    <a:pt x="4704240" y="4776283"/>
                    <a:pt x="4559855" y="4776283"/>
                  </a:cubicBezTo>
                  <a:cubicBezTo>
                    <a:pt x="4328840" y="4776283"/>
                    <a:pt x="4141565" y="4963558"/>
                    <a:pt x="4141565" y="5194573"/>
                  </a:cubicBezTo>
                  <a:cubicBezTo>
                    <a:pt x="4141565" y="5281204"/>
                    <a:pt x="4167901" y="5361684"/>
                    <a:pt x="4213003" y="5428443"/>
                  </a:cubicBezTo>
                  <a:lnTo>
                    <a:pt x="4238364" y="5459181"/>
                  </a:lnTo>
                  <a:lnTo>
                    <a:pt x="4008570" y="5569879"/>
                  </a:lnTo>
                  <a:cubicBezTo>
                    <a:pt x="3661758" y="5716568"/>
                    <a:pt x="3280457" y="5797684"/>
                    <a:pt x="2880210" y="5797684"/>
                  </a:cubicBezTo>
                  <a:cubicBezTo>
                    <a:pt x="2479964" y="5797684"/>
                    <a:pt x="2098663" y="5716568"/>
                    <a:pt x="1751850" y="5569879"/>
                  </a:cubicBezTo>
                  <a:lnTo>
                    <a:pt x="1522058" y="5459182"/>
                  </a:lnTo>
                  <a:lnTo>
                    <a:pt x="1547420" y="5428443"/>
                  </a:lnTo>
                  <a:cubicBezTo>
                    <a:pt x="1592522" y="5361684"/>
                    <a:pt x="1618857" y="5281204"/>
                    <a:pt x="1618857" y="5194573"/>
                  </a:cubicBezTo>
                  <a:cubicBezTo>
                    <a:pt x="1618857" y="4963558"/>
                    <a:pt x="1431582" y="4776283"/>
                    <a:pt x="1200567" y="4776283"/>
                  </a:cubicBezTo>
                  <a:cubicBezTo>
                    <a:pt x="1056183" y="4776283"/>
                    <a:pt x="928884" y="4849438"/>
                    <a:pt x="853715" y="4960703"/>
                  </a:cubicBezTo>
                  <a:lnTo>
                    <a:pt x="850406" y="4966798"/>
                  </a:lnTo>
                  <a:lnTo>
                    <a:pt x="830419" y="4948633"/>
                  </a:lnTo>
                  <a:cubicBezTo>
                    <a:pt x="436979" y="4555193"/>
                    <a:pt x="156108" y="4049183"/>
                    <a:pt x="40262" y="3483060"/>
                  </a:cubicBezTo>
                  <a:lnTo>
                    <a:pt x="0" y="3219248"/>
                  </a:lnTo>
                  <a:lnTo>
                    <a:pt x="30001" y="3216224"/>
                  </a:lnTo>
                  <a:cubicBezTo>
                    <a:pt x="220609" y="3177220"/>
                    <a:pt x="363991" y="3008570"/>
                    <a:pt x="363991" y="2806432"/>
                  </a:cubicBezTo>
                  <a:cubicBezTo>
                    <a:pt x="363991" y="2604294"/>
                    <a:pt x="220609" y="2435644"/>
                    <a:pt x="30001" y="2396640"/>
                  </a:cubicBezTo>
                  <a:lnTo>
                    <a:pt x="27779" y="2396416"/>
                  </a:lnTo>
                  <a:lnTo>
                    <a:pt x="40262" y="2314624"/>
                  </a:lnTo>
                  <a:cubicBezTo>
                    <a:pt x="156108" y="1748502"/>
                    <a:pt x="436979" y="1242492"/>
                    <a:pt x="830419" y="849051"/>
                  </a:cubicBezTo>
                  <a:lnTo>
                    <a:pt x="872354" y="810938"/>
                  </a:lnTo>
                  <a:lnTo>
                    <a:pt x="904793" y="850254"/>
                  </a:lnTo>
                  <a:cubicBezTo>
                    <a:pt x="980488" y="925949"/>
                    <a:pt x="1085061" y="972768"/>
                    <a:pt x="1200568" y="972768"/>
                  </a:cubicBezTo>
                  <a:cubicBezTo>
                    <a:pt x="1431583" y="972768"/>
                    <a:pt x="1618858" y="785493"/>
                    <a:pt x="1618858" y="554478"/>
                  </a:cubicBezTo>
                  <a:cubicBezTo>
                    <a:pt x="1618858" y="496724"/>
                    <a:pt x="1607154" y="441704"/>
                    <a:pt x="1585987" y="391661"/>
                  </a:cubicBezTo>
                  <a:lnTo>
                    <a:pt x="1549863" y="325108"/>
                  </a:lnTo>
                  <a:lnTo>
                    <a:pt x="1751850" y="227806"/>
                  </a:lnTo>
                  <a:cubicBezTo>
                    <a:pt x="2098663" y="81116"/>
                    <a:pt x="2479964" y="0"/>
                    <a:pt x="288021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MX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ED9C99C4-5549-4337-8EA6-D9991035055A}"/>
                </a:ext>
              </a:extLst>
            </p:cNvPr>
            <p:cNvSpPr/>
            <p:nvPr/>
          </p:nvSpPr>
          <p:spPr>
            <a:xfrm>
              <a:off x="4168303" y="856033"/>
              <a:ext cx="530160" cy="53016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A483A738-547D-4913-A8E2-07B568876DEA}"/>
                </a:ext>
              </a:extLst>
            </p:cNvPr>
            <p:cNvSpPr/>
            <p:nvPr/>
          </p:nvSpPr>
          <p:spPr>
            <a:xfrm>
              <a:off x="2941252" y="3073941"/>
              <a:ext cx="530160" cy="53016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2109CE11-FA09-4B91-BEB3-CDEDA856B36E}"/>
                </a:ext>
              </a:extLst>
            </p:cNvPr>
            <p:cNvSpPr/>
            <p:nvPr/>
          </p:nvSpPr>
          <p:spPr>
            <a:xfrm>
              <a:off x="4168302" y="5432896"/>
              <a:ext cx="530160" cy="53016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EDAC7C84-363C-4FB0-A312-FEE73F513AD0}"/>
                </a:ext>
              </a:extLst>
            </p:cNvPr>
            <p:cNvSpPr/>
            <p:nvPr/>
          </p:nvSpPr>
          <p:spPr>
            <a:xfrm>
              <a:off x="7493540" y="856033"/>
              <a:ext cx="530160" cy="53016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180AB8C7-ABD0-4E4D-95BB-1CEECD5F0109}"/>
                </a:ext>
              </a:extLst>
            </p:cNvPr>
            <p:cNvSpPr/>
            <p:nvPr/>
          </p:nvSpPr>
          <p:spPr>
            <a:xfrm>
              <a:off x="7493539" y="5432896"/>
              <a:ext cx="530160" cy="53016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FD48F854-CFE0-4C81-96EC-3811D3C83FD4}"/>
                </a:ext>
              </a:extLst>
            </p:cNvPr>
            <p:cNvSpPr/>
            <p:nvPr/>
          </p:nvSpPr>
          <p:spPr>
            <a:xfrm>
              <a:off x="8710860" y="3073941"/>
              <a:ext cx="530160" cy="53016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4" name="Elipse 23">
            <a:extLst>
              <a:ext uri="{FF2B5EF4-FFF2-40B4-BE49-F238E27FC236}">
                <a16:creationId xmlns:a16="http://schemas.microsoft.com/office/drawing/2014/main" id="{8599D923-DAA9-4139-820F-3C9F4C33754C}"/>
              </a:ext>
            </a:extLst>
          </p:cNvPr>
          <p:cNvSpPr/>
          <p:nvPr/>
        </p:nvSpPr>
        <p:spPr>
          <a:xfrm>
            <a:off x="999106" y="1526965"/>
            <a:ext cx="3804069" cy="3804069"/>
          </a:xfrm>
          <a:prstGeom prst="ellipse">
            <a:avLst/>
          </a:prstGeom>
          <a:solidFill>
            <a:srgbClr val="329E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3E275334-5927-40AB-A6AD-47DEE4BD8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897457" y="3073198"/>
            <a:ext cx="410215" cy="27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6">
            <a:extLst>
              <a:ext uri="{FF2B5EF4-FFF2-40B4-BE49-F238E27FC236}">
                <a16:creationId xmlns:a16="http://schemas.microsoft.com/office/drawing/2014/main" id="{F7D709AB-7402-4839-9901-FEB7F8B7D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508256" y="3102499"/>
            <a:ext cx="410215" cy="22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0">
            <a:extLst>
              <a:ext uri="{FF2B5EF4-FFF2-40B4-BE49-F238E27FC236}">
                <a16:creationId xmlns:a16="http://schemas.microsoft.com/office/drawing/2014/main" id="{B51F8DE2-DFB7-44AA-A505-EAE100B48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158073" y="3005850"/>
            <a:ext cx="371195" cy="371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4DF90FC1-15AB-4C86-AB27-572C214B3FCB}"/>
              </a:ext>
            </a:extLst>
          </p:cNvPr>
          <p:cNvSpPr txBox="1"/>
          <p:nvPr/>
        </p:nvSpPr>
        <p:spPr>
          <a:xfrm>
            <a:off x="7711643" y="182071"/>
            <a:ext cx="15568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dirty="0">
                <a:solidFill>
                  <a:schemeClr val="bg1"/>
                </a:solidFill>
                <a:latin typeface="White On Black" panose="02000500000000000000" pitchFamily="2" charset="0"/>
              </a:rPr>
              <a:t>JAVA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7CEC7F7-9707-40F5-82DA-9A94CED611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071" y="70599"/>
            <a:ext cx="6296550" cy="355965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0524B2F-CCFC-446B-A028-7075BCE1E8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06013" y="3377045"/>
            <a:ext cx="6732623" cy="329888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066557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n 22">
            <a:extLst>
              <a:ext uri="{FF2B5EF4-FFF2-40B4-BE49-F238E27FC236}">
                <a16:creationId xmlns:a16="http://schemas.microsoft.com/office/drawing/2014/main" id="{48B8CED9-84D5-4232-A5E0-F64051F2F4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088" b="908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19080221-F096-4F50-B73C-1F85CF611144}"/>
              </a:ext>
            </a:extLst>
          </p:cNvPr>
          <p:cNvGrpSpPr/>
          <p:nvPr/>
        </p:nvGrpSpPr>
        <p:grpSpPr>
          <a:xfrm rot="10970901">
            <a:off x="9042116" y="374515"/>
            <a:ext cx="6299768" cy="5797684"/>
            <a:chOff x="2941252" y="530158"/>
            <a:chExt cx="6299768" cy="5797684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45E883AE-A0A2-4230-AF9F-81BE57AF36FC}"/>
                </a:ext>
              </a:extLst>
            </p:cNvPr>
            <p:cNvSpPr/>
            <p:nvPr/>
          </p:nvSpPr>
          <p:spPr>
            <a:xfrm>
              <a:off x="3216060" y="530158"/>
              <a:ext cx="5759880" cy="5797684"/>
            </a:xfrm>
            <a:custGeom>
              <a:avLst/>
              <a:gdLst>
                <a:gd name="connsiteX0" fmla="*/ 2880210 w 5759880"/>
                <a:gd name="connsiteY0" fmla="*/ 676072 h 5797684"/>
                <a:gd name="connsiteX1" fmla="*/ 657440 w 5759880"/>
                <a:gd name="connsiteY1" fmla="*/ 2898842 h 5797684"/>
                <a:gd name="connsiteX2" fmla="*/ 2880210 w 5759880"/>
                <a:gd name="connsiteY2" fmla="*/ 5121612 h 5797684"/>
                <a:gd name="connsiteX3" fmla="*/ 5102980 w 5759880"/>
                <a:gd name="connsiteY3" fmla="*/ 2898842 h 5797684"/>
                <a:gd name="connsiteX4" fmla="*/ 2880210 w 5759880"/>
                <a:gd name="connsiteY4" fmla="*/ 676072 h 5797684"/>
                <a:gd name="connsiteX5" fmla="*/ 2880210 w 5759880"/>
                <a:gd name="connsiteY5" fmla="*/ 0 h 5797684"/>
                <a:gd name="connsiteX6" fmla="*/ 4008570 w 5759880"/>
                <a:gd name="connsiteY6" fmla="*/ 227806 h 5797684"/>
                <a:gd name="connsiteX7" fmla="*/ 4210561 w 5759880"/>
                <a:gd name="connsiteY7" fmla="*/ 325109 h 5797684"/>
                <a:gd name="connsiteX8" fmla="*/ 4174438 w 5759880"/>
                <a:gd name="connsiteY8" fmla="*/ 391661 h 5797684"/>
                <a:gd name="connsiteX9" fmla="*/ 4141566 w 5759880"/>
                <a:gd name="connsiteY9" fmla="*/ 554478 h 5797684"/>
                <a:gd name="connsiteX10" fmla="*/ 4559856 w 5759880"/>
                <a:gd name="connsiteY10" fmla="*/ 972768 h 5797684"/>
                <a:gd name="connsiteX11" fmla="*/ 4855632 w 5759880"/>
                <a:gd name="connsiteY11" fmla="*/ 850254 h 5797684"/>
                <a:gd name="connsiteX12" fmla="*/ 4888068 w 5759880"/>
                <a:gd name="connsiteY12" fmla="*/ 810940 h 5797684"/>
                <a:gd name="connsiteX13" fmla="*/ 4930001 w 5759880"/>
                <a:gd name="connsiteY13" fmla="*/ 849051 h 5797684"/>
                <a:gd name="connsiteX14" fmla="*/ 5720158 w 5759880"/>
                <a:gd name="connsiteY14" fmla="*/ 2314624 h 5797684"/>
                <a:gd name="connsiteX15" fmla="*/ 5732100 w 5759880"/>
                <a:gd name="connsiteY15" fmla="*/ 2392875 h 5797684"/>
                <a:gd name="connsiteX16" fmla="*/ 5694752 w 5759880"/>
                <a:gd name="connsiteY16" fmla="*/ 2396640 h 5797684"/>
                <a:gd name="connsiteX17" fmla="*/ 5360762 w 5759880"/>
                <a:gd name="connsiteY17" fmla="*/ 2806432 h 5797684"/>
                <a:gd name="connsiteX18" fmla="*/ 5694752 w 5759880"/>
                <a:gd name="connsiteY18" fmla="*/ 3216224 h 5797684"/>
                <a:gd name="connsiteX19" fmla="*/ 5759880 w 5759880"/>
                <a:gd name="connsiteY19" fmla="*/ 3222789 h 5797684"/>
                <a:gd name="connsiteX20" fmla="*/ 5720158 w 5759880"/>
                <a:gd name="connsiteY20" fmla="*/ 3483060 h 5797684"/>
                <a:gd name="connsiteX21" fmla="*/ 4930001 w 5759880"/>
                <a:gd name="connsiteY21" fmla="*/ 4948633 h 5797684"/>
                <a:gd name="connsiteX22" fmla="*/ 4910015 w 5759880"/>
                <a:gd name="connsiteY22" fmla="*/ 4966797 h 5797684"/>
                <a:gd name="connsiteX23" fmla="*/ 4906708 w 5759880"/>
                <a:gd name="connsiteY23" fmla="*/ 4960703 h 5797684"/>
                <a:gd name="connsiteX24" fmla="*/ 4559855 w 5759880"/>
                <a:gd name="connsiteY24" fmla="*/ 4776283 h 5797684"/>
                <a:gd name="connsiteX25" fmla="*/ 4141565 w 5759880"/>
                <a:gd name="connsiteY25" fmla="*/ 5194573 h 5797684"/>
                <a:gd name="connsiteX26" fmla="*/ 4213003 w 5759880"/>
                <a:gd name="connsiteY26" fmla="*/ 5428443 h 5797684"/>
                <a:gd name="connsiteX27" fmla="*/ 4238364 w 5759880"/>
                <a:gd name="connsiteY27" fmla="*/ 5459181 h 5797684"/>
                <a:gd name="connsiteX28" fmla="*/ 4008570 w 5759880"/>
                <a:gd name="connsiteY28" fmla="*/ 5569879 h 5797684"/>
                <a:gd name="connsiteX29" fmla="*/ 2880210 w 5759880"/>
                <a:gd name="connsiteY29" fmla="*/ 5797684 h 5797684"/>
                <a:gd name="connsiteX30" fmla="*/ 1751850 w 5759880"/>
                <a:gd name="connsiteY30" fmla="*/ 5569879 h 5797684"/>
                <a:gd name="connsiteX31" fmla="*/ 1522058 w 5759880"/>
                <a:gd name="connsiteY31" fmla="*/ 5459182 h 5797684"/>
                <a:gd name="connsiteX32" fmla="*/ 1547420 w 5759880"/>
                <a:gd name="connsiteY32" fmla="*/ 5428443 h 5797684"/>
                <a:gd name="connsiteX33" fmla="*/ 1618857 w 5759880"/>
                <a:gd name="connsiteY33" fmla="*/ 5194573 h 5797684"/>
                <a:gd name="connsiteX34" fmla="*/ 1200567 w 5759880"/>
                <a:gd name="connsiteY34" fmla="*/ 4776283 h 5797684"/>
                <a:gd name="connsiteX35" fmla="*/ 853715 w 5759880"/>
                <a:gd name="connsiteY35" fmla="*/ 4960703 h 5797684"/>
                <a:gd name="connsiteX36" fmla="*/ 850406 w 5759880"/>
                <a:gd name="connsiteY36" fmla="*/ 4966798 h 5797684"/>
                <a:gd name="connsiteX37" fmla="*/ 830419 w 5759880"/>
                <a:gd name="connsiteY37" fmla="*/ 4948633 h 5797684"/>
                <a:gd name="connsiteX38" fmla="*/ 40262 w 5759880"/>
                <a:gd name="connsiteY38" fmla="*/ 3483060 h 5797684"/>
                <a:gd name="connsiteX39" fmla="*/ 0 w 5759880"/>
                <a:gd name="connsiteY39" fmla="*/ 3219248 h 5797684"/>
                <a:gd name="connsiteX40" fmla="*/ 30001 w 5759880"/>
                <a:gd name="connsiteY40" fmla="*/ 3216224 h 5797684"/>
                <a:gd name="connsiteX41" fmla="*/ 363991 w 5759880"/>
                <a:gd name="connsiteY41" fmla="*/ 2806432 h 5797684"/>
                <a:gd name="connsiteX42" fmla="*/ 30001 w 5759880"/>
                <a:gd name="connsiteY42" fmla="*/ 2396640 h 5797684"/>
                <a:gd name="connsiteX43" fmla="*/ 27779 w 5759880"/>
                <a:gd name="connsiteY43" fmla="*/ 2396416 h 5797684"/>
                <a:gd name="connsiteX44" fmla="*/ 40262 w 5759880"/>
                <a:gd name="connsiteY44" fmla="*/ 2314624 h 5797684"/>
                <a:gd name="connsiteX45" fmla="*/ 830419 w 5759880"/>
                <a:gd name="connsiteY45" fmla="*/ 849051 h 5797684"/>
                <a:gd name="connsiteX46" fmla="*/ 872354 w 5759880"/>
                <a:gd name="connsiteY46" fmla="*/ 810938 h 5797684"/>
                <a:gd name="connsiteX47" fmla="*/ 904793 w 5759880"/>
                <a:gd name="connsiteY47" fmla="*/ 850254 h 5797684"/>
                <a:gd name="connsiteX48" fmla="*/ 1200568 w 5759880"/>
                <a:gd name="connsiteY48" fmla="*/ 972768 h 5797684"/>
                <a:gd name="connsiteX49" fmla="*/ 1618858 w 5759880"/>
                <a:gd name="connsiteY49" fmla="*/ 554478 h 5797684"/>
                <a:gd name="connsiteX50" fmla="*/ 1585987 w 5759880"/>
                <a:gd name="connsiteY50" fmla="*/ 391661 h 5797684"/>
                <a:gd name="connsiteX51" fmla="*/ 1549863 w 5759880"/>
                <a:gd name="connsiteY51" fmla="*/ 325108 h 5797684"/>
                <a:gd name="connsiteX52" fmla="*/ 1751850 w 5759880"/>
                <a:gd name="connsiteY52" fmla="*/ 227806 h 5797684"/>
                <a:gd name="connsiteX53" fmla="*/ 2880210 w 5759880"/>
                <a:gd name="connsiteY53" fmla="*/ 0 h 5797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759880" h="5797684">
                  <a:moveTo>
                    <a:pt x="2880210" y="676072"/>
                  </a:moveTo>
                  <a:cubicBezTo>
                    <a:pt x="1652608" y="676072"/>
                    <a:pt x="657440" y="1671240"/>
                    <a:pt x="657440" y="2898842"/>
                  </a:cubicBezTo>
                  <a:cubicBezTo>
                    <a:pt x="657440" y="4126444"/>
                    <a:pt x="1652608" y="5121612"/>
                    <a:pt x="2880210" y="5121612"/>
                  </a:cubicBezTo>
                  <a:cubicBezTo>
                    <a:pt x="4107812" y="5121612"/>
                    <a:pt x="5102980" y="4126444"/>
                    <a:pt x="5102980" y="2898842"/>
                  </a:cubicBezTo>
                  <a:cubicBezTo>
                    <a:pt x="5102980" y="1671240"/>
                    <a:pt x="4107812" y="676072"/>
                    <a:pt x="2880210" y="676072"/>
                  </a:cubicBezTo>
                  <a:close/>
                  <a:moveTo>
                    <a:pt x="2880210" y="0"/>
                  </a:moveTo>
                  <a:cubicBezTo>
                    <a:pt x="3280457" y="0"/>
                    <a:pt x="3661758" y="81116"/>
                    <a:pt x="4008570" y="227806"/>
                  </a:cubicBezTo>
                  <a:lnTo>
                    <a:pt x="4210561" y="325109"/>
                  </a:lnTo>
                  <a:lnTo>
                    <a:pt x="4174438" y="391661"/>
                  </a:lnTo>
                  <a:cubicBezTo>
                    <a:pt x="4153271" y="441704"/>
                    <a:pt x="4141566" y="496724"/>
                    <a:pt x="4141566" y="554478"/>
                  </a:cubicBezTo>
                  <a:cubicBezTo>
                    <a:pt x="4141566" y="785493"/>
                    <a:pt x="4328841" y="972768"/>
                    <a:pt x="4559856" y="972768"/>
                  </a:cubicBezTo>
                  <a:cubicBezTo>
                    <a:pt x="4675364" y="972768"/>
                    <a:pt x="4779936" y="925949"/>
                    <a:pt x="4855632" y="850254"/>
                  </a:cubicBezTo>
                  <a:lnTo>
                    <a:pt x="4888068" y="810940"/>
                  </a:lnTo>
                  <a:lnTo>
                    <a:pt x="4930001" y="849051"/>
                  </a:lnTo>
                  <a:cubicBezTo>
                    <a:pt x="5323441" y="1242492"/>
                    <a:pt x="5604312" y="1748502"/>
                    <a:pt x="5720158" y="2314624"/>
                  </a:cubicBezTo>
                  <a:lnTo>
                    <a:pt x="5732100" y="2392875"/>
                  </a:lnTo>
                  <a:lnTo>
                    <a:pt x="5694752" y="2396640"/>
                  </a:lnTo>
                  <a:cubicBezTo>
                    <a:pt x="5504144" y="2435644"/>
                    <a:pt x="5360762" y="2604294"/>
                    <a:pt x="5360762" y="2806432"/>
                  </a:cubicBezTo>
                  <a:cubicBezTo>
                    <a:pt x="5360762" y="3008570"/>
                    <a:pt x="5504144" y="3177220"/>
                    <a:pt x="5694752" y="3216224"/>
                  </a:cubicBezTo>
                  <a:lnTo>
                    <a:pt x="5759880" y="3222789"/>
                  </a:lnTo>
                  <a:lnTo>
                    <a:pt x="5720158" y="3483060"/>
                  </a:lnTo>
                  <a:cubicBezTo>
                    <a:pt x="5604312" y="4049183"/>
                    <a:pt x="5323441" y="4555193"/>
                    <a:pt x="4930001" y="4948633"/>
                  </a:cubicBezTo>
                  <a:lnTo>
                    <a:pt x="4910015" y="4966797"/>
                  </a:lnTo>
                  <a:lnTo>
                    <a:pt x="4906708" y="4960703"/>
                  </a:lnTo>
                  <a:cubicBezTo>
                    <a:pt x="4831538" y="4849438"/>
                    <a:pt x="4704240" y="4776283"/>
                    <a:pt x="4559855" y="4776283"/>
                  </a:cubicBezTo>
                  <a:cubicBezTo>
                    <a:pt x="4328840" y="4776283"/>
                    <a:pt x="4141565" y="4963558"/>
                    <a:pt x="4141565" y="5194573"/>
                  </a:cubicBezTo>
                  <a:cubicBezTo>
                    <a:pt x="4141565" y="5281204"/>
                    <a:pt x="4167901" y="5361684"/>
                    <a:pt x="4213003" y="5428443"/>
                  </a:cubicBezTo>
                  <a:lnTo>
                    <a:pt x="4238364" y="5459181"/>
                  </a:lnTo>
                  <a:lnTo>
                    <a:pt x="4008570" y="5569879"/>
                  </a:lnTo>
                  <a:cubicBezTo>
                    <a:pt x="3661758" y="5716568"/>
                    <a:pt x="3280457" y="5797684"/>
                    <a:pt x="2880210" y="5797684"/>
                  </a:cubicBezTo>
                  <a:cubicBezTo>
                    <a:pt x="2479964" y="5797684"/>
                    <a:pt x="2098663" y="5716568"/>
                    <a:pt x="1751850" y="5569879"/>
                  </a:cubicBezTo>
                  <a:lnTo>
                    <a:pt x="1522058" y="5459182"/>
                  </a:lnTo>
                  <a:lnTo>
                    <a:pt x="1547420" y="5428443"/>
                  </a:lnTo>
                  <a:cubicBezTo>
                    <a:pt x="1592522" y="5361684"/>
                    <a:pt x="1618857" y="5281204"/>
                    <a:pt x="1618857" y="5194573"/>
                  </a:cubicBezTo>
                  <a:cubicBezTo>
                    <a:pt x="1618857" y="4963558"/>
                    <a:pt x="1431582" y="4776283"/>
                    <a:pt x="1200567" y="4776283"/>
                  </a:cubicBezTo>
                  <a:cubicBezTo>
                    <a:pt x="1056183" y="4776283"/>
                    <a:pt x="928884" y="4849438"/>
                    <a:pt x="853715" y="4960703"/>
                  </a:cubicBezTo>
                  <a:lnTo>
                    <a:pt x="850406" y="4966798"/>
                  </a:lnTo>
                  <a:lnTo>
                    <a:pt x="830419" y="4948633"/>
                  </a:lnTo>
                  <a:cubicBezTo>
                    <a:pt x="436979" y="4555193"/>
                    <a:pt x="156108" y="4049183"/>
                    <a:pt x="40262" y="3483060"/>
                  </a:cubicBezTo>
                  <a:lnTo>
                    <a:pt x="0" y="3219248"/>
                  </a:lnTo>
                  <a:lnTo>
                    <a:pt x="30001" y="3216224"/>
                  </a:lnTo>
                  <a:cubicBezTo>
                    <a:pt x="220609" y="3177220"/>
                    <a:pt x="363991" y="3008570"/>
                    <a:pt x="363991" y="2806432"/>
                  </a:cubicBezTo>
                  <a:cubicBezTo>
                    <a:pt x="363991" y="2604294"/>
                    <a:pt x="220609" y="2435644"/>
                    <a:pt x="30001" y="2396640"/>
                  </a:cubicBezTo>
                  <a:lnTo>
                    <a:pt x="27779" y="2396416"/>
                  </a:lnTo>
                  <a:lnTo>
                    <a:pt x="40262" y="2314624"/>
                  </a:lnTo>
                  <a:cubicBezTo>
                    <a:pt x="156108" y="1748502"/>
                    <a:pt x="436979" y="1242492"/>
                    <a:pt x="830419" y="849051"/>
                  </a:cubicBezTo>
                  <a:lnTo>
                    <a:pt x="872354" y="810938"/>
                  </a:lnTo>
                  <a:lnTo>
                    <a:pt x="904793" y="850254"/>
                  </a:lnTo>
                  <a:cubicBezTo>
                    <a:pt x="980488" y="925949"/>
                    <a:pt x="1085061" y="972768"/>
                    <a:pt x="1200568" y="972768"/>
                  </a:cubicBezTo>
                  <a:cubicBezTo>
                    <a:pt x="1431583" y="972768"/>
                    <a:pt x="1618858" y="785493"/>
                    <a:pt x="1618858" y="554478"/>
                  </a:cubicBezTo>
                  <a:cubicBezTo>
                    <a:pt x="1618858" y="496724"/>
                    <a:pt x="1607154" y="441704"/>
                    <a:pt x="1585987" y="391661"/>
                  </a:cubicBezTo>
                  <a:lnTo>
                    <a:pt x="1549863" y="325108"/>
                  </a:lnTo>
                  <a:lnTo>
                    <a:pt x="1751850" y="227806"/>
                  </a:lnTo>
                  <a:cubicBezTo>
                    <a:pt x="2098663" y="81116"/>
                    <a:pt x="2479964" y="0"/>
                    <a:pt x="288021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MX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ED9C99C4-5549-4337-8EA6-D9991035055A}"/>
                </a:ext>
              </a:extLst>
            </p:cNvPr>
            <p:cNvSpPr/>
            <p:nvPr/>
          </p:nvSpPr>
          <p:spPr>
            <a:xfrm>
              <a:off x="4168303" y="856033"/>
              <a:ext cx="530160" cy="53016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A483A738-547D-4913-A8E2-07B568876DEA}"/>
                </a:ext>
              </a:extLst>
            </p:cNvPr>
            <p:cNvSpPr/>
            <p:nvPr/>
          </p:nvSpPr>
          <p:spPr>
            <a:xfrm>
              <a:off x="2941252" y="3073941"/>
              <a:ext cx="530160" cy="53016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2109CE11-FA09-4B91-BEB3-CDEDA856B36E}"/>
                </a:ext>
              </a:extLst>
            </p:cNvPr>
            <p:cNvSpPr/>
            <p:nvPr/>
          </p:nvSpPr>
          <p:spPr>
            <a:xfrm>
              <a:off x="4168302" y="5432896"/>
              <a:ext cx="530160" cy="53016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EDAC7C84-363C-4FB0-A312-FEE73F513AD0}"/>
                </a:ext>
              </a:extLst>
            </p:cNvPr>
            <p:cNvSpPr/>
            <p:nvPr/>
          </p:nvSpPr>
          <p:spPr>
            <a:xfrm>
              <a:off x="7493540" y="856033"/>
              <a:ext cx="530160" cy="53016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180AB8C7-ABD0-4E4D-95BB-1CEECD5F0109}"/>
                </a:ext>
              </a:extLst>
            </p:cNvPr>
            <p:cNvSpPr/>
            <p:nvPr/>
          </p:nvSpPr>
          <p:spPr>
            <a:xfrm>
              <a:off x="7493539" y="5432896"/>
              <a:ext cx="530160" cy="53016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FD48F854-CFE0-4C81-96EC-3811D3C83FD4}"/>
                </a:ext>
              </a:extLst>
            </p:cNvPr>
            <p:cNvSpPr/>
            <p:nvPr/>
          </p:nvSpPr>
          <p:spPr>
            <a:xfrm>
              <a:off x="8710860" y="3073941"/>
              <a:ext cx="530160" cy="530160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5" name="Elipse 14">
            <a:extLst>
              <a:ext uri="{FF2B5EF4-FFF2-40B4-BE49-F238E27FC236}">
                <a16:creationId xmlns:a16="http://schemas.microsoft.com/office/drawing/2014/main" id="{33F5E1B1-2FB1-4A11-A6E4-76779AE96580}"/>
              </a:ext>
            </a:extLst>
          </p:cNvPr>
          <p:cNvSpPr/>
          <p:nvPr/>
        </p:nvSpPr>
        <p:spPr>
          <a:xfrm>
            <a:off x="950205" y="1202249"/>
            <a:ext cx="3804069" cy="380406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59FD988D-9AA8-40E6-A8C1-8C2AB2437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90848" y="3073198"/>
            <a:ext cx="410215" cy="27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6">
            <a:extLst>
              <a:ext uri="{FF2B5EF4-FFF2-40B4-BE49-F238E27FC236}">
                <a16:creationId xmlns:a16="http://schemas.microsoft.com/office/drawing/2014/main" id="{10E921FF-45F0-445D-9468-3BB78FF39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101647" y="3102499"/>
            <a:ext cx="410215" cy="22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A11F16A-623F-40A4-8D71-CCBEC2E2E8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652" y="129921"/>
            <a:ext cx="6742829" cy="328614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9419F9D-6EED-4EBD-8BBE-A8A321D427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0839" y="3228652"/>
            <a:ext cx="7170009" cy="349942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701BF1B8-8B19-410E-840C-47AAAC2C5292}"/>
              </a:ext>
            </a:extLst>
          </p:cNvPr>
          <p:cNvSpPr txBox="1"/>
          <p:nvPr/>
        </p:nvSpPr>
        <p:spPr>
          <a:xfrm>
            <a:off x="6989826" y="118486"/>
            <a:ext cx="34563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dirty="0" err="1">
                <a:solidFill>
                  <a:schemeClr val="bg1"/>
                </a:solidFill>
                <a:latin typeface="White On Black" panose="02000500000000000000" pitchFamily="2" charset="0"/>
              </a:rPr>
              <a:t>JAVAscript</a:t>
            </a:r>
            <a:endParaRPr lang="es-MX" sz="4400" dirty="0">
              <a:solidFill>
                <a:schemeClr val="bg1"/>
              </a:solidFill>
              <a:latin typeface="White On Black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1368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n 22">
            <a:extLst>
              <a:ext uri="{FF2B5EF4-FFF2-40B4-BE49-F238E27FC236}">
                <a16:creationId xmlns:a16="http://schemas.microsoft.com/office/drawing/2014/main" id="{48B8CED9-84D5-4232-A5E0-F64051F2F4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088" b="9088"/>
          <a:stretch/>
        </p:blipFill>
        <p:spPr>
          <a:xfrm>
            <a:off x="-2945" y="0"/>
            <a:ext cx="12192000" cy="685800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19080221-F096-4F50-B73C-1F85CF611144}"/>
              </a:ext>
            </a:extLst>
          </p:cNvPr>
          <p:cNvGrpSpPr/>
          <p:nvPr/>
        </p:nvGrpSpPr>
        <p:grpSpPr>
          <a:xfrm rot="7636081">
            <a:off x="9042116" y="374515"/>
            <a:ext cx="6299768" cy="5797684"/>
            <a:chOff x="2941252" y="530158"/>
            <a:chExt cx="6299768" cy="5797684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45E883AE-A0A2-4230-AF9F-81BE57AF36FC}"/>
                </a:ext>
              </a:extLst>
            </p:cNvPr>
            <p:cNvSpPr/>
            <p:nvPr/>
          </p:nvSpPr>
          <p:spPr>
            <a:xfrm>
              <a:off x="3216060" y="530158"/>
              <a:ext cx="5759880" cy="5797684"/>
            </a:xfrm>
            <a:custGeom>
              <a:avLst/>
              <a:gdLst>
                <a:gd name="connsiteX0" fmla="*/ 2880210 w 5759880"/>
                <a:gd name="connsiteY0" fmla="*/ 676072 h 5797684"/>
                <a:gd name="connsiteX1" fmla="*/ 657440 w 5759880"/>
                <a:gd name="connsiteY1" fmla="*/ 2898842 h 5797684"/>
                <a:gd name="connsiteX2" fmla="*/ 2880210 w 5759880"/>
                <a:gd name="connsiteY2" fmla="*/ 5121612 h 5797684"/>
                <a:gd name="connsiteX3" fmla="*/ 5102980 w 5759880"/>
                <a:gd name="connsiteY3" fmla="*/ 2898842 h 5797684"/>
                <a:gd name="connsiteX4" fmla="*/ 2880210 w 5759880"/>
                <a:gd name="connsiteY4" fmla="*/ 676072 h 5797684"/>
                <a:gd name="connsiteX5" fmla="*/ 2880210 w 5759880"/>
                <a:gd name="connsiteY5" fmla="*/ 0 h 5797684"/>
                <a:gd name="connsiteX6" fmla="*/ 4008570 w 5759880"/>
                <a:gd name="connsiteY6" fmla="*/ 227806 h 5797684"/>
                <a:gd name="connsiteX7" fmla="*/ 4210561 w 5759880"/>
                <a:gd name="connsiteY7" fmla="*/ 325109 h 5797684"/>
                <a:gd name="connsiteX8" fmla="*/ 4174438 w 5759880"/>
                <a:gd name="connsiteY8" fmla="*/ 391661 h 5797684"/>
                <a:gd name="connsiteX9" fmla="*/ 4141566 w 5759880"/>
                <a:gd name="connsiteY9" fmla="*/ 554478 h 5797684"/>
                <a:gd name="connsiteX10" fmla="*/ 4559856 w 5759880"/>
                <a:gd name="connsiteY10" fmla="*/ 972768 h 5797684"/>
                <a:gd name="connsiteX11" fmla="*/ 4855632 w 5759880"/>
                <a:gd name="connsiteY11" fmla="*/ 850254 h 5797684"/>
                <a:gd name="connsiteX12" fmla="*/ 4888068 w 5759880"/>
                <a:gd name="connsiteY12" fmla="*/ 810940 h 5797684"/>
                <a:gd name="connsiteX13" fmla="*/ 4930001 w 5759880"/>
                <a:gd name="connsiteY13" fmla="*/ 849051 h 5797684"/>
                <a:gd name="connsiteX14" fmla="*/ 5720158 w 5759880"/>
                <a:gd name="connsiteY14" fmla="*/ 2314624 h 5797684"/>
                <a:gd name="connsiteX15" fmla="*/ 5732100 w 5759880"/>
                <a:gd name="connsiteY15" fmla="*/ 2392875 h 5797684"/>
                <a:gd name="connsiteX16" fmla="*/ 5694752 w 5759880"/>
                <a:gd name="connsiteY16" fmla="*/ 2396640 h 5797684"/>
                <a:gd name="connsiteX17" fmla="*/ 5360762 w 5759880"/>
                <a:gd name="connsiteY17" fmla="*/ 2806432 h 5797684"/>
                <a:gd name="connsiteX18" fmla="*/ 5694752 w 5759880"/>
                <a:gd name="connsiteY18" fmla="*/ 3216224 h 5797684"/>
                <a:gd name="connsiteX19" fmla="*/ 5759880 w 5759880"/>
                <a:gd name="connsiteY19" fmla="*/ 3222789 h 5797684"/>
                <a:gd name="connsiteX20" fmla="*/ 5720158 w 5759880"/>
                <a:gd name="connsiteY20" fmla="*/ 3483060 h 5797684"/>
                <a:gd name="connsiteX21" fmla="*/ 4930001 w 5759880"/>
                <a:gd name="connsiteY21" fmla="*/ 4948633 h 5797684"/>
                <a:gd name="connsiteX22" fmla="*/ 4910015 w 5759880"/>
                <a:gd name="connsiteY22" fmla="*/ 4966797 h 5797684"/>
                <a:gd name="connsiteX23" fmla="*/ 4906708 w 5759880"/>
                <a:gd name="connsiteY23" fmla="*/ 4960703 h 5797684"/>
                <a:gd name="connsiteX24" fmla="*/ 4559855 w 5759880"/>
                <a:gd name="connsiteY24" fmla="*/ 4776283 h 5797684"/>
                <a:gd name="connsiteX25" fmla="*/ 4141565 w 5759880"/>
                <a:gd name="connsiteY25" fmla="*/ 5194573 h 5797684"/>
                <a:gd name="connsiteX26" fmla="*/ 4213003 w 5759880"/>
                <a:gd name="connsiteY26" fmla="*/ 5428443 h 5797684"/>
                <a:gd name="connsiteX27" fmla="*/ 4238364 w 5759880"/>
                <a:gd name="connsiteY27" fmla="*/ 5459181 h 5797684"/>
                <a:gd name="connsiteX28" fmla="*/ 4008570 w 5759880"/>
                <a:gd name="connsiteY28" fmla="*/ 5569879 h 5797684"/>
                <a:gd name="connsiteX29" fmla="*/ 2880210 w 5759880"/>
                <a:gd name="connsiteY29" fmla="*/ 5797684 h 5797684"/>
                <a:gd name="connsiteX30" fmla="*/ 1751850 w 5759880"/>
                <a:gd name="connsiteY30" fmla="*/ 5569879 h 5797684"/>
                <a:gd name="connsiteX31" fmla="*/ 1522058 w 5759880"/>
                <a:gd name="connsiteY31" fmla="*/ 5459182 h 5797684"/>
                <a:gd name="connsiteX32" fmla="*/ 1547420 w 5759880"/>
                <a:gd name="connsiteY32" fmla="*/ 5428443 h 5797684"/>
                <a:gd name="connsiteX33" fmla="*/ 1618857 w 5759880"/>
                <a:gd name="connsiteY33" fmla="*/ 5194573 h 5797684"/>
                <a:gd name="connsiteX34" fmla="*/ 1200567 w 5759880"/>
                <a:gd name="connsiteY34" fmla="*/ 4776283 h 5797684"/>
                <a:gd name="connsiteX35" fmla="*/ 853715 w 5759880"/>
                <a:gd name="connsiteY35" fmla="*/ 4960703 h 5797684"/>
                <a:gd name="connsiteX36" fmla="*/ 850406 w 5759880"/>
                <a:gd name="connsiteY36" fmla="*/ 4966798 h 5797684"/>
                <a:gd name="connsiteX37" fmla="*/ 830419 w 5759880"/>
                <a:gd name="connsiteY37" fmla="*/ 4948633 h 5797684"/>
                <a:gd name="connsiteX38" fmla="*/ 40262 w 5759880"/>
                <a:gd name="connsiteY38" fmla="*/ 3483060 h 5797684"/>
                <a:gd name="connsiteX39" fmla="*/ 0 w 5759880"/>
                <a:gd name="connsiteY39" fmla="*/ 3219248 h 5797684"/>
                <a:gd name="connsiteX40" fmla="*/ 30001 w 5759880"/>
                <a:gd name="connsiteY40" fmla="*/ 3216224 h 5797684"/>
                <a:gd name="connsiteX41" fmla="*/ 363991 w 5759880"/>
                <a:gd name="connsiteY41" fmla="*/ 2806432 h 5797684"/>
                <a:gd name="connsiteX42" fmla="*/ 30001 w 5759880"/>
                <a:gd name="connsiteY42" fmla="*/ 2396640 h 5797684"/>
                <a:gd name="connsiteX43" fmla="*/ 27779 w 5759880"/>
                <a:gd name="connsiteY43" fmla="*/ 2396416 h 5797684"/>
                <a:gd name="connsiteX44" fmla="*/ 40262 w 5759880"/>
                <a:gd name="connsiteY44" fmla="*/ 2314624 h 5797684"/>
                <a:gd name="connsiteX45" fmla="*/ 830419 w 5759880"/>
                <a:gd name="connsiteY45" fmla="*/ 849051 h 5797684"/>
                <a:gd name="connsiteX46" fmla="*/ 872354 w 5759880"/>
                <a:gd name="connsiteY46" fmla="*/ 810938 h 5797684"/>
                <a:gd name="connsiteX47" fmla="*/ 904793 w 5759880"/>
                <a:gd name="connsiteY47" fmla="*/ 850254 h 5797684"/>
                <a:gd name="connsiteX48" fmla="*/ 1200568 w 5759880"/>
                <a:gd name="connsiteY48" fmla="*/ 972768 h 5797684"/>
                <a:gd name="connsiteX49" fmla="*/ 1618858 w 5759880"/>
                <a:gd name="connsiteY49" fmla="*/ 554478 h 5797684"/>
                <a:gd name="connsiteX50" fmla="*/ 1585987 w 5759880"/>
                <a:gd name="connsiteY50" fmla="*/ 391661 h 5797684"/>
                <a:gd name="connsiteX51" fmla="*/ 1549863 w 5759880"/>
                <a:gd name="connsiteY51" fmla="*/ 325108 h 5797684"/>
                <a:gd name="connsiteX52" fmla="*/ 1751850 w 5759880"/>
                <a:gd name="connsiteY52" fmla="*/ 227806 h 5797684"/>
                <a:gd name="connsiteX53" fmla="*/ 2880210 w 5759880"/>
                <a:gd name="connsiteY53" fmla="*/ 0 h 5797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759880" h="5797684">
                  <a:moveTo>
                    <a:pt x="2880210" y="676072"/>
                  </a:moveTo>
                  <a:cubicBezTo>
                    <a:pt x="1652608" y="676072"/>
                    <a:pt x="657440" y="1671240"/>
                    <a:pt x="657440" y="2898842"/>
                  </a:cubicBezTo>
                  <a:cubicBezTo>
                    <a:pt x="657440" y="4126444"/>
                    <a:pt x="1652608" y="5121612"/>
                    <a:pt x="2880210" y="5121612"/>
                  </a:cubicBezTo>
                  <a:cubicBezTo>
                    <a:pt x="4107812" y="5121612"/>
                    <a:pt x="5102980" y="4126444"/>
                    <a:pt x="5102980" y="2898842"/>
                  </a:cubicBezTo>
                  <a:cubicBezTo>
                    <a:pt x="5102980" y="1671240"/>
                    <a:pt x="4107812" y="676072"/>
                    <a:pt x="2880210" y="676072"/>
                  </a:cubicBezTo>
                  <a:close/>
                  <a:moveTo>
                    <a:pt x="2880210" y="0"/>
                  </a:moveTo>
                  <a:cubicBezTo>
                    <a:pt x="3280457" y="0"/>
                    <a:pt x="3661758" y="81116"/>
                    <a:pt x="4008570" y="227806"/>
                  </a:cubicBezTo>
                  <a:lnTo>
                    <a:pt x="4210561" y="325109"/>
                  </a:lnTo>
                  <a:lnTo>
                    <a:pt x="4174438" y="391661"/>
                  </a:lnTo>
                  <a:cubicBezTo>
                    <a:pt x="4153271" y="441704"/>
                    <a:pt x="4141566" y="496724"/>
                    <a:pt x="4141566" y="554478"/>
                  </a:cubicBezTo>
                  <a:cubicBezTo>
                    <a:pt x="4141566" y="785493"/>
                    <a:pt x="4328841" y="972768"/>
                    <a:pt x="4559856" y="972768"/>
                  </a:cubicBezTo>
                  <a:cubicBezTo>
                    <a:pt x="4675364" y="972768"/>
                    <a:pt x="4779936" y="925949"/>
                    <a:pt x="4855632" y="850254"/>
                  </a:cubicBezTo>
                  <a:lnTo>
                    <a:pt x="4888068" y="810940"/>
                  </a:lnTo>
                  <a:lnTo>
                    <a:pt x="4930001" y="849051"/>
                  </a:lnTo>
                  <a:cubicBezTo>
                    <a:pt x="5323441" y="1242492"/>
                    <a:pt x="5604312" y="1748502"/>
                    <a:pt x="5720158" y="2314624"/>
                  </a:cubicBezTo>
                  <a:lnTo>
                    <a:pt x="5732100" y="2392875"/>
                  </a:lnTo>
                  <a:lnTo>
                    <a:pt x="5694752" y="2396640"/>
                  </a:lnTo>
                  <a:cubicBezTo>
                    <a:pt x="5504144" y="2435644"/>
                    <a:pt x="5360762" y="2604294"/>
                    <a:pt x="5360762" y="2806432"/>
                  </a:cubicBezTo>
                  <a:cubicBezTo>
                    <a:pt x="5360762" y="3008570"/>
                    <a:pt x="5504144" y="3177220"/>
                    <a:pt x="5694752" y="3216224"/>
                  </a:cubicBezTo>
                  <a:lnTo>
                    <a:pt x="5759880" y="3222789"/>
                  </a:lnTo>
                  <a:lnTo>
                    <a:pt x="5720158" y="3483060"/>
                  </a:lnTo>
                  <a:cubicBezTo>
                    <a:pt x="5604312" y="4049183"/>
                    <a:pt x="5323441" y="4555193"/>
                    <a:pt x="4930001" y="4948633"/>
                  </a:cubicBezTo>
                  <a:lnTo>
                    <a:pt x="4910015" y="4966797"/>
                  </a:lnTo>
                  <a:lnTo>
                    <a:pt x="4906708" y="4960703"/>
                  </a:lnTo>
                  <a:cubicBezTo>
                    <a:pt x="4831538" y="4849438"/>
                    <a:pt x="4704240" y="4776283"/>
                    <a:pt x="4559855" y="4776283"/>
                  </a:cubicBezTo>
                  <a:cubicBezTo>
                    <a:pt x="4328840" y="4776283"/>
                    <a:pt x="4141565" y="4963558"/>
                    <a:pt x="4141565" y="5194573"/>
                  </a:cubicBezTo>
                  <a:cubicBezTo>
                    <a:pt x="4141565" y="5281204"/>
                    <a:pt x="4167901" y="5361684"/>
                    <a:pt x="4213003" y="5428443"/>
                  </a:cubicBezTo>
                  <a:lnTo>
                    <a:pt x="4238364" y="5459181"/>
                  </a:lnTo>
                  <a:lnTo>
                    <a:pt x="4008570" y="5569879"/>
                  </a:lnTo>
                  <a:cubicBezTo>
                    <a:pt x="3661758" y="5716568"/>
                    <a:pt x="3280457" y="5797684"/>
                    <a:pt x="2880210" y="5797684"/>
                  </a:cubicBezTo>
                  <a:cubicBezTo>
                    <a:pt x="2479964" y="5797684"/>
                    <a:pt x="2098663" y="5716568"/>
                    <a:pt x="1751850" y="5569879"/>
                  </a:cubicBezTo>
                  <a:lnTo>
                    <a:pt x="1522058" y="5459182"/>
                  </a:lnTo>
                  <a:lnTo>
                    <a:pt x="1547420" y="5428443"/>
                  </a:lnTo>
                  <a:cubicBezTo>
                    <a:pt x="1592522" y="5361684"/>
                    <a:pt x="1618857" y="5281204"/>
                    <a:pt x="1618857" y="5194573"/>
                  </a:cubicBezTo>
                  <a:cubicBezTo>
                    <a:pt x="1618857" y="4963558"/>
                    <a:pt x="1431582" y="4776283"/>
                    <a:pt x="1200567" y="4776283"/>
                  </a:cubicBezTo>
                  <a:cubicBezTo>
                    <a:pt x="1056183" y="4776283"/>
                    <a:pt x="928884" y="4849438"/>
                    <a:pt x="853715" y="4960703"/>
                  </a:cubicBezTo>
                  <a:lnTo>
                    <a:pt x="850406" y="4966798"/>
                  </a:lnTo>
                  <a:lnTo>
                    <a:pt x="830419" y="4948633"/>
                  </a:lnTo>
                  <a:cubicBezTo>
                    <a:pt x="436979" y="4555193"/>
                    <a:pt x="156108" y="4049183"/>
                    <a:pt x="40262" y="3483060"/>
                  </a:cubicBezTo>
                  <a:lnTo>
                    <a:pt x="0" y="3219248"/>
                  </a:lnTo>
                  <a:lnTo>
                    <a:pt x="30001" y="3216224"/>
                  </a:lnTo>
                  <a:cubicBezTo>
                    <a:pt x="220609" y="3177220"/>
                    <a:pt x="363991" y="3008570"/>
                    <a:pt x="363991" y="2806432"/>
                  </a:cubicBezTo>
                  <a:cubicBezTo>
                    <a:pt x="363991" y="2604294"/>
                    <a:pt x="220609" y="2435644"/>
                    <a:pt x="30001" y="2396640"/>
                  </a:cubicBezTo>
                  <a:lnTo>
                    <a:pt x="27779" y="2396416"/>
                  </a:lnTo>
                  <a:lnTo>
                    <a:pt x="40262" y="2314624"/>
                  </a:lnTo>
                  <a:cubicBezTo>
                    <a:pt x="156108" y="1748502"/>
                    <a:pt x="436979" y="1242492"/>
                    <a:pt x="830419" y="849051"/>
                  </a:cubicBezTo>
                  <a:lnTo>
                    <a:pt x="872354" y="810938"/>
                  </a:lnTo>
                  <a:lnTo>
                    <a:pt x="904793" y="850254"/>
                  </a:lnTo>
                  <a:cubicBezTo>
                    <a:pt x="980488" y="925949"/>
                    <a:pt x="1085061" y="972768"/>
                    <a:pt x="1200568" y="972768"/>
                  </a:cubicBezTo>
                  <a:cubicBezTo>
                    <a:pt x="1431583" y="972768"/>
                    <a:pt x="1618858" y="785493"/>
                    <a:pt x="1618858" y="554478"/>
                  </a:cubicBezTo>
                  <a:cubicBezTo>
                    <a:pt x="1618858" y="496724"/>
                    <a:pt x="1607154" y="441704"/>
                    <a:pt x="1585987" y="391661"/>
                  </a:cubicBezTo>
                  <a:lnTo>
                    <a:pt x="1549863" y="325108"/>
                  </a:lnTo>
                  <a:lnTo>
                    <a:pt x="1751850" y="227806"/>
                  </a:lnTo>
                  <a:cubicBezTo>
                    <a:pt x="2098663" y="81116"/>
                    <a:pt x="2479964" y="0"/>
                    <a:pt x="288021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MX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ED9C99C4-5549-4337-8EA6-D9991035055A}"/>
                </a:ext>
              </a:extLst>
            </p:cNvPr>
            <p:cNvSpPr/>
            <p:nvPr/>
          </p:nvSpPr>
          <p:spPr>
            <a:xfrm>
              <a:off x="4168303" y="856033"/>
              <a:ext cx="530160" cy="53016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A483A738-547D-4913-A8E2-07B568876DEA}"/>
                </a:ext>
              </a:extLst>
            </p:cNvPr>
            <p:cNvSpPr/>
            <p:nvPr/>
          </p:nvSpPr>
          <p:spPr>
            <a:xfrm>
              <a:off x="2941252" y="3073941"/>
              <a:ext cx="530160" cy="53016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2109CE11-FA09-4B91-BEB3-CDEDA856B36E}"/>
                </a:ext>
              </a:extLst>
            </p:cNvPr>
            <p:cNvSpPr/>
            <p:nvPr/>
          </p:nvSpPr>
          <p:spPr>
            <a:xfrm>
              <a:off x="4168302" y="5432896"/>
              <a:ext cx="530160" cy="53016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EDAC7C84-363C-4FB0-A312-FEE73F513AD0}"/>
                </a:ext>
              </a:extLst>
            </p:cNvPr>
            <p:cNvSpPr/>
            <p:nvPr/>
          </p:nvSpPr>
          <p:spPr>
            <a:xfrm>
              <a:off x="7493540" y="856033"/>
              <a:ext cx="530160" cy="53016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180AB8C7-ABD0-4E4D-95BB-1CEECD5F0109}"/>
                </a:ext>
              </a:extLst>
            </p:cNvPr>
            <p:cNvSpPr/>
            <p:nvPr/>
          </p:nvSpPr>
          <p:spPr>
            <a:xfrm>
              <a:off x="7493539" y="5432896"/>
              <a:ext cx="530160" cy="530160"/>
            </a:xfrm>
            <a:prstGeom prst="ellipse">
              <a:avLst/>
            </a:prstGeom>
            <a:solidFill>
              <a:schemeClr val="accent6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FD48F854-CFE0-4C81-96EC-3811D3C83FD4}"/>
                </a:ext>
              </a:extLst>
            </p:cNvPr>
            <p:cNvSpPr/>
            <p:nvPr/>
          </p:nvSpPr>
          <p:spPr>
            <a:xfrm>
              <a:off x="8710860" y="3073941"/>
              <a:ext cx="530160" cy="530160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" name="Elipse 1">
            <a:extLst>
              <a:ext uri="{FF2B5EF4-FFF2-40B4-BE49-F238E27FC236}">
                <a16:creationId xmlns:a16="http://schemas.microsoft.com/office/drawing/2014/main" id="{8A1A019B-A0C7-4F46-B19A-94196C2A99C5}"/>
              </a:ext>
            </a:extLst>
          </p:cNvPr>
          <p:cNvSpPr/>
          <p:nvPr/>
        </p:nvSpPr>
        <p:spPr>
          <a:xfrm>
            <a:off x="541906" y="1052594"/>
            <a:ext cx="3804069" cy="38040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FA6B704A-90C8-4EFD-AFC5-DA87DB64E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162059" y="3073198"/>
            <a:ext cx="410215" cy="27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A56FCE21-E213-4AAD-BF69-8480E18406CC}"/>
              </a:ext>
            </a:extLst>
          </p:cNvPr>
          <p:cNvSpPr txBox="1"/>
          <p:nvPr/>
        </p:nvSpPr>
        <p:spPr>
          <a:xfrm>
            <a:off x="8190045" y="182163"/>
            <a:ext cx="12747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800" dirty="0">
                <a:solidFill>
                  <a:schemeClr val="bg1"/>
                </a:solidFill>
                <a:latin typeface="White On Black" panose="02000500000000000000" pitchFamily="2" charset="0"/>
              </a:rPr>
              <a:t>C</a:t>
            </a:r>
            <a:r>
              <a:rPr lang="es-MX" sz="4800" dirty="0">
                <a:solidFill>
                  <a:schemeClr val="bg1"/>
                </a:solidFill>
                <a:latin typeface="Algerian" panose="04020705040A02060702" pitchFamily="82" charset="0"/>
              </a:rPr>
              <a:t>++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7B87399-930C-4F8C-8F91-4DC41E4AC2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12" y="182163"/>
            <a:ext cx="7052640" cy="353379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8CFC94C-A5E9-4661-93E5-CC2156416A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4450" y="3468072"/>
            <a:ext cx="5965128" cy="329716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883704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8</Words>
  <Application>Microsoft Office PowerPoint</Application>
  <PresentationFormat>Panorámica</PresentationFormat>
  <Paragraphs>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Algerian</vt:lpstr>
      <vt:lpstr>Arial</vt:lpstr>
      <vt:lpstr>Break</vt:lpstr>
      <vt:lpstr>Calibri</vt:lpstr>
      <vt:lpstr>Calibri Light</vt:lpstr>
      <vt:lpstr>White On Black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Elfer Isaías Clemente Camacho</dc:creator>
  <cp:lastModifiedBy>Miyuki Shirogane</cp:lastModifiedBy>
  <cp:revision>2</cp:revision>
  <dcterms:created xsi:type="dcterms:W3CDTF">2022-01-08T17:11:28Z</dcterms:created>
  <dcterms:modified xsi:type="dcterms:W3CDTF">2024-08-24T00:14:33Z</dcterms:modified>
</cp:coreProperties>
</file>