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6C5542-AD9B-46F0-8AA8-CAAC2B21AD83}"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85CCB2-0A0C-4584-B61A-DD52EB062CE7}" type="slidenum">
              <a:rPr lang="en-IN" smtClean="0"/>
              <a:t>‹#›</a:t>
            </a:fld>
            <a:endParaRPr lang="en-IN"/>
          </a:p>
        </p:txBody>
      </p:sp>
    </p:spTree>
    <p:extLst>
      <p:ext uri="{BB962C8B-B14F-4D97-AF65-F5344CB8AC3E}">
        <p14:creationId xmlns:p14="http://schemas.microsoft.com/office/powerpoint/2010/main" val="1971754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6C5542-AD9B-46F0-8AA8-CAAC2B21AD83}"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85CCB2-0A0C-4584-B61A-DD52EB062CE7}" type="slidenum">
              <a:rPr lang="en-IN" smtClean="0"/>
              <a:t>‹#›</a:t>
            </a:fld>
            <a:endParaRPr lang="en-IN"/>
          </a:p>
        </p:txBody>
      </p:sp>
    </p:spTree>
    <p:extLst>
      <p:ext uri="{BB962C8B-B14F-4D97-AF65-F5344CB8AC3E}">
        <p14:creationId xmlns:p14="http://schemas.microsoft.com/office/powerpoint/2010/main" val="114469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6C5542-AD9B-46F0-8AA8-CAAC2B21AD83}"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85CCB2-0A0C-4584-B61A-DD52EB062CE7}" type="slidenum">
              <a:rPr lang="en-IN" smtClean="0"/>
              <a:t>‹#›</a:t>
            </a:fld>
            <a:endParaRPr lang="en-IN"/>
          </a:p>
        </p:txBody>
      </p:sp>
    </p:spTree>
    <p:extLst>
      <p:ext uri="{BB962C8B-B14F-4D97-AF65-F5344CB8AC3E}">
        <p14:creationId xmlns:p14="http://schemas.microsoft.com/office/powerpoint/2010/main" val="841192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6C5542-AD9B-46F0-8AA8-CAAC2B21AD83}"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85CCB2-0A0C-4584-B61A-DD52EB062CE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4413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6C5542-AD9B-46F0-8AA8-CAAC2B21AD83}"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85CCB2-0A0C-4584-B61A-DD52EB062CE7}" type="slidenum">
              <a:rPr lang="en-IN" smtClean="0"/>
              <a:t>‹#›</a:t>
            </a:fld>
            <a:endParaRPr lang="en-IN"/>
          </a:p>
        </p:txBody>
      </p:sp>
    </p:spTree>
    <p:extLst>
      <p:ext uri="{BB962C8B-B14F-4D97-AF65-F5344CB8AC3E}">
        <p14:creationId xmlns:p14="http://schemas.microsoft.com/office/powerpoint/2010/main" val="2072392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6C5542-AD9B-46F0-8AA8-CAAC2B21AD83}" type="datetimeFigureOut">
              <a:rPr lang="en-IN" smtClean="0"/>
              <a:t>29-06-2024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85CCB2-0A0C-4584-B61A-DD52EB062CE7}" type="slidenum">
              <a:rPr lang="en-IN" smtClean="0"/>
              <a:t>‹#›</a:t>
            </a:fld>
            <a:endParaRPr lang="en-IN"/>
          </a:p>
        </p:txBody>
      </p:sp>
    </p:spTree>
    <p:extLst>
      <p:ext uri="{BB962C8B-B14F-4D97-AF65-F5344CB8AC3E}">
        <p14:creationId xmlns:p14="http://schemas.microsoft.com/office/powerpoint/2010/main" val="230970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6C5542-AD9B-46F0-8AA8-CAAC2B21AD83}" type="datetimeFigureOut">
              <a:rPr lang="en-IN" smtClean="0"/>
              <a:t>29-06-2024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85CCB2-0A0C-4584-B61A-DD52EB062CE7}" type="slidenum">
              <a:rPr lang="en-IN" smtClean="0"/>
              <a:t>‹#›</a:t>
            </a:fld>
            <a:endParaRPr lang="en-IN"/>
          </a:p>
        </p:txBody>
      </p:sp>
    </p:spTree>
    <p:extLst>
      <p:ext uri="{BB962C8B-B14F-4D97-AF65-F5344CB8AC3E}">
        <p14:creationId xmlns:p14="http://schemas.microsoft.com/office/powerpoint/2010/main" val="2499108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6C5542-AD9B-46F0-8AA8-CAAC2B21AD83}"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85CCB2-0A0C-4584-B61A-DD52EB062CE7}" type="slidenum">
              <a:rPr lang="en-IN" smtClean="0"/>
              <a:t>‹#›</a:t>
            </a:fld>
            <a:endParaRPr lang="en-IN"/>
          </a:p>
        </p:txBody>
      </p:sp>
    </p:spTree>
    <p:extLst>
      <p:ext uri="{BB962C8B-B14F-4D97-AF65-F5344CB8AC3E}">
        <p14:creationId xmlns:p14="http://schemas.microsoft.com/office/powerpoint/2010/main" val="2364117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6C5542-AD9B-46F0-8AA8-CAAC2B21AD83}"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85CCB2-0A0C-4584-B61A-DD52EB062CE7}" type="slidenum">
              <a:rPr lang="en-IN" smtClean="0"/>
              <a:t>‹#›</a:t>
            </a:fld>
            <a:endParaRPr lang="en-IN"/>
          </a:p>
        </p:txBody>
      </p:sp>
    </p:spTree>
    <p:extLst>
      <p:ext uri="{BB962C8B-B14F-4D97-AF65-F5344CB8AC3E}">
        <p14:creationId xmlns:p14="http://schemas.microsoft.com/office/powerpoint/2010/main" val="101696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6C5542-AD9B-46F0-8AA8-CAAC2B21AD83}"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85CCB2-0A0C-4584-B61A-DD52EB062CE7}" type="slidenum">
              <a:rPr lang="en-IN" smtClean="0"/>
              <a:t>‹#›</a:t>
            </a:fld>
            <a:endParaRPr lang="en-IN"/>
          </a:p>
        </p:txBody>
      </p:sp>
    </p:spTree>
    <p:extLst>
      <p:ext uri="{BB962C8B-B14F-4D97-AF65-F5344CB8AC3E}">
        <p14:creationId xmlns:p14="http://schemas.microsoft.com/office/powerpoint/2010/main" val="379579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C5542-AD9B-46F0-8AA8-CAAC2B21AD83}"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85CCB2-0A0C-4584-B61A-DD52EB062CE7}" type="slidenum">
              <a:rPr lang="en-IN" smtClean="0"/>
              <a:t>‹#›</a:t>
            </a:fld>
            <a:endParaRPr lang="en-IN"/>
          </a:p>
        </p:txBody>
      </p:sp>
    </p:spTree>
    <p:extLst>
      <p:ext uri="{BB962C8B-B14F-4D97-AF65-F5344CB8AC3E}">
        <p14:creationId xmlns:p14="http://schemas.microsoft.com/office/powerpoint/2010/main" val="141919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6C5542-AD9B-46F0-8AA8-CAAC2B21AD83}"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85CCB2-0A0C-4584-B61A-DD52EB062CE7}" type="slidenum">
              <a:rPr lang="en-IN" smtClean="0"/>
              <a:t>‹#›</a:t>
            </a:fld>
            <a:endParaRPr lang="en-IN"/>
          </a:p>
        </p:txBody>
      </p:sp>
    </p:spTree>
    <p:extLst>
      <p:ext uri="{BB962C8B-B14F-4D97-AF65-F5344CB8AC3E}">
        <p14:creationId xmlns:p14="http://schemas.microsoft.com/office/powerpoint/2010/main" val="331102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6C5542-AD9B-46F0-8AA8-CAAC2B21AD83}" type="datetimeFigureOut">
              <a:rPr lang="en-IN" smtClean="0"/>
              <a:t>29-06-2024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85CCB2-0A0C-4584-B61A-DD52EB062CE7}" type="slidenum">
              <a:rPr lang="en-IN" smtClean="0"/>
              <a:t>‹#›</a:t>
            </a:fld>
            <a:endParaRPr lang="en-IN"/>
          </a:p>
        </p:txBody>
      </p:sp>
    </p:spTree>
    <p:extLst>
      <p:ext uri="{BB962C8B-B14F-4D97-AF65-F5344CB8AC3E}">
        <p14:creationId xmlns:p14="http://schemas.microsoft.com/office/powerpoint/2010/main" val="3556275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6C5542-AD9B-46F0-8AA8-CAAC2B21AD83}" type="datetimeFigureOut">
              <a:rPr lang="en-IN" smtClean="0"/>
              <a:t>29-06-2024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85CCB2-0A0C-4584-B61A-DD52EB062CE7}" type="slidenum">
              <a:rPr lang="en-IN" smtClean="0"/>
              <a:t>‹#›</a:t>
            </a:fld>
            <a:endParaRPr lang="en-IN"/>
          </a:p>
        </p:txBody>
      </p:sp>
    </p:spTree>
    <p:extLst>
      <p:ext uri="{BB962C8B-B14F-4D97-AF65-F5344CB8AC3E}">
        <p14:creationId xmlns:p14="http://schemas.microsoft.com/office/powerpoint/2010/main" val="119857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56C5542-AD9B-46F0-8AA8-CAAC2B21AD83}" type="datetimeFigureOut">
              <a:rPr lang="en-IN" smtClean="0"/>
              <a:t>29-06-2024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85CCB2-0A0C-4584-B61A-DD52EB062CE7}" type="slidenum">
              <a:rPr lang="en-IN" smtClean="0"/>
              <a:t>‹#›</a:t>
            </a:fld>
            <a:endParaRPr lang="en-IN"/>
          </a:p>
        </p:txBody>
      </p:sp>
    </p:spTree>
    <p:extLst>
      <p:ext uri="{BB962C8B-B14F-4D97-AF65-F5344CB8AC3E}">
        <p14:creationId xmlns:p14="http://schemas.microsoft.com/office/powerpoint/2010/main" val="119981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6C5542-AD9B-46F0-8AA8-CAAC2B21AD83}"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85CCB2-0A0C-4584-B61A-DD52EB062CE7}" type="slidenum">
              <a:rPr lang="en-IN" smtClean="0"/>
              <a:t>‹#›</a:t>
            </a:fld>
            <a:endParaRPr lang="en-IN"/>
          </a:p>
        </p:txBody>
      </p:sp>
    </p:spTree>
    <p:extLst>
      <p:ext uri="{BB962C8B-B14F-4D97-AF65-F5344CB8AC3E}">
        <p14:creationId xmlns:p14="http://schemas.microsoft.com/office/powerpoint/2010/main" val="464178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6C5542-AD9B-46F0-8AA8-CAAC2B21AD83}"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85CCB2-0A0C-4584-B61A-DD52EB062CE7}" type="slidenum">
              <a:rPr lang="en-IN" smtClean="0"/>
              <a:t>‹#›</a:t>
            </a:fld>
            <a:endParaRPr lang="en-IN"/>
          </a:p>
        </p:txBody>
      </p:sp>
    </p:spTree>
    <p:extLst>
      <p:ext uri="{BB962C8B-B14F-4D97-AF65-F5344CB8AC3E}">
        <p14:creationId xmlns:p14="http://schemas.microsoft.com/office/powerpoint/2010/main" val="75342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56C5542-AD9B-46F0-8AA8-CAAC2B21AD83}" type="datetimeFigureOut">
              <a:rPr lang="en-IN" smtClean="0"/>
              <a:t>29-06-2024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285CCB2-0A0C-4584-B61A-DD52EB062CE7}" type="slidenum">
              <a:rPr lang="en-IN" smtClean="0"/>
              <a:t>‹#›</a:t>
            </a:fld>
            <a:endParaRPr lang="en-IN"/>
          </a:p>
        </p:txBody>
      </p:sp>
    </p:spTree>
    <p:extLst>
      <p:ext uri="{BB962C8B-B14F-4D97-AF65-F5344CB8AC3E}">
        <p14:creationId xmlns:p14="http://schemas.microsoft.com/office/powerpoint/2010/main" val="240176077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BDAB-F1E2-16E9-B404-2338432B624A}"/>
              </a:ext>
            </a:extLst>
          </p:cNvPr>
          <p:cNvSpPr>
            <a:spLocks noGrp="1"/>
          </p:cNvSpPr>
          <p:nvPr>
            <p:ph type="title"/>
          </p:nvPr>
        </p:nvSpPr>
        <p:spPr>
          <a:xfrm>
            <a:off x="1169414" y="2398155"/>
            <a:ext cx="10364451" cy="1596177"/>
          </a:xfrm>
        </p:spPr>
        <p:txBody>
          <a:bodyPr>
            <a:normAutofit/>
          </a:bodyPr>
          <a:lstStyle/>
          <a:p>
            <a:r>
              <a:rPr lang="en-IN" sz="5400" dirty="0"/>
              <a:t>Entertainer Data Analysis</a:t>
            </a:r>
          </a:p>
        </p:txBody>
      </p:sp>
    </p:spTree>
    <p:extLst>
      <p:ext uri="{BB962C8B-B14F-4D97-AF65-F5344CB8AC3E}">
        <p14:creationId xmlns:p14="http://schemas.microsoft.com/office/powerpoint/2010/main" val="213721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084F3D-0717-8E23-8C2E-DF76E8AA78AA}"/>
              </a:ext>
            </a:extLst>
          </p:cNvPr>
          <p:cNvSpPr>
            <a:spLocks noGrp="1"/>
          </p:cNvSpPr>
          <p:nvPr>
            <p:ph type="title"/>
          </p:nvPr>
        </p:nvSpPr>
        <p:spPr>
          <a:xfrm>
            <a:off x="510651" y="392377"/>
            <a:ext cx="4709651" cy="1596177"/>
          </a:xfrm>
        </p:spPr>
        <p:txBody>
          <a:bodyPr>
            <a:normAutofit/>
          </a:bodyPr>
          <a:lstStyle/>
          <a:p>
            <a:r>
              <a:rPr lang="en-IN" sz="5400" b="1" cap="none" dirty="0"/>
              <a:t>Introduction:</a:t>
            </a:r>
          </a:p>
        </p:txBody>
      </p:sp>
      <p:sp>
        <p:nvSpPr>
          <p:cNvPr id="4" name="Content Placeholder 3">
            <a:extLst>
              <a:ext uri="{FF2B5EF4-FFF2-40B4-BE49-F238E27FC236}">
                <a16:creationId xmlns:a16="http://schemas.microsoft.com/office/drawing/2014/main" id="{D82779E9-57F2-45BC-A7B0-D86523A76D32}"/>
              </a:ext>
            </a:extLst>
          </p:cNvPr>
          <p:cNvSpPr>
            <a:spLocks noGrp="1"/>
          </p:cNvSpPr>
          <p:nvPr>
            <p:ph sz="quarter" idx="13"/>
          </p:nvPr>
        </p:nvSpPr>
        <p:spPr>
          <a:xfrm>
            <a:off x="914400" y="1716946"/>
            <a:ext cx="10363826" cy="4290564"/>
          </a:xfrm>
        </p:spPr>
        <p:txBody>
          <a:bodyPr>
            <a:normAutofit fontScale="92500" lnSpcReduction="10000"/>
          </a:bodyPr>
          <a:lstStyle/>
          <a:p>
            <a:pPr>
              <a:buFont typeface="Wingdings" panose="05000000000000000000" pitchFamily="2" charset="2"/>
              <a:buChar char="Ø"/>
            </a:pPr>
            <a:r>
              <a:rPr lang="en-US" sz="2400" cap="none" dirty="0"/>
              <a:t> An entertainer is a person whose job or goal is to perform for the amusement of others. If you're an entertainer, you might learn how to tap dance and take singing lessons. If you make your living as a comedian, you're an entertainer. You're also an entertainer if you're a dancer, singer, actor, or puppeteer.</a:t>
            </a:r>
          </a:p>
          <a:p>
            <a:pPr>
              <a:buFont typeface="Wingdings" panose="05000000000000000000" pitchFamily="2" charset="2"/>
              <a:buChar char="Ø"/>
            </a:pPr>
            <a:r>
              <a:rPr lang="en-US" sz="2400" cap="none" dirty="0"/>
              <a:t> Entertainer data analysis involves examining various aspects of entertainers, such as their career trajectories, audience demographics, popularity trends, financial earnings, and social media presence. </a:t>
            </a:r>
          </a:p>
          <a:p>
            <a:pPr>
              <a:buFont typeface="Wingdings" panose="05000000000000000000" pitchFamily="2" charset="2"/>
              <a:buChar char="Ø"/>
            </a:pPr>
            <a:r>
              <a:rPr lang="en-US" sz="2400" cap="none" dirty="0"/>
              <a:t> This type of analysis can provide valuable insights into the entertainment industry, helping stakeholders make informed decisions about marketing, content creation, and talent management</a:t>
            </a:r>
            <a:r>
              <a:rPr lang="en-US" dirty="0"/>
              <a:t>.</a:t>
            </a:r>
            <a:endParaRPr lang="en-IN" dirty="0"/>
          </a:p>
        </p:txBody>
      </p:sp>
    </p:spTree>
    <p:extLst>
      <p:ext uri="{BB962C8B-B14F-4D97-AF65-F5344CB8AC3E}">
        <p14:creationId xmlns:p14="http://schemas.microsoft.com/office/powerpoint/2010/main" val="28402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2FFE77-AEBE-7339-2FB1-D3C01F34C278}"/>
              </a:ext>
            </a:extLst>
          </p:cNvPr>
          <p:cNvSpPr>
            <a:spLocks noGrp="1"/>
          </p:cNvSpPr>
          <p:nvPr>
            <p:ph type="title"/>
          </p:nvPr>
        </p:nvSpPr>
        <p:spPr>
          <a:xfrm>
            <a:off x="117987" y="657846"/>
            <a:ext cx="5713168" cy="1052967"/>
          </a:xfrm>
        </p:spPr>
        <p:txBody>
          <a:bodyPr>
            <a:normAutofit/>
          </a:bodyPr>
          <a:lstStyle/>
          <a:p>
            <a:r>
              <a:rPr lang="en-IN" sz="4400" b="1" cap="none" dirty="0"/>
              <a:t>Details of data:</a:t>
            </a:r>
          </a:p>
        </p:txBody>
      </p:sp>
      <p:sp>
        <p:nvSpPr>
          <p:cNvPr id="4" name="Content Placeholder 3">
            <a:extLst>
              <a:ext uri="{FF2B5EF4-FFF2-40B4-BE49-F238E27FC236}">
                <a16:creationId xmlns:a16="http://schemas.microsoft.com/office/drawing/2014/main" id="{6AADAE0A-38A7-0CC6-D39C-F3A07FAA031B}"/>
              </a:ext>
            </a:extLst>
          </p:cNvPr>
          <p:cNvSpPr>
            <a:spLocks noGrp="1"/>
          </p:cNvSpPr>
          <p:nvPr>
            <p:ph sz="quarter" idx="13"/>
          </p:nvPr>
        </p:nvSpPr>
        <p:spPr>
          <a:xfrm>
            <a:off x="914087" y="1619840"/>
            <a:ext cx="10275023" cy="4368005"/>
          </a:xfrm>
          <a:ln>
            <a:solidFill>
              <a:srgbClr val="EFE9F8"/>
            </a:solidFill>
          </a:ln>
        </p:spPr>
        <p:txBody>
          <a:bodyPr anchor="ctr">
            <a:normAutofit lnSpcReduction="10000"/>
          </a:bodyPr>
          <a:lstStyle/>
          <a:p>
            <a:pPr marL="0" indent="0">
              <a:buNone/>
            </a:pPr>
            <a:r>
              <a:rPr lang="en-IN" sz="3200" cap="none" dirty="0"/>
              <a:t>   </a:t>
            </a:r>
            <a:r>
              <a:rPr lang="en-IN" sz="3000" cap="none" dirty="0"/>
              <a:t>Entertainer – basic info</a:t>
            </a:r>
          </a:p>
          <a:p>
            <a:pPr marL="0" indent="0">
              <a:buNone/>
            </a:pPr>
            <a:r>
              <a:rPr lang="en-IN" sz="3000" cap="none" dirty="0"/>
              <a:t>   Entertainer – breakthrough info           Entertainer – Final data</a:t>
            </a:r>
            <a:endParaRPr lang="en-IN" sz="3000" dirty="0"/>
          </a:p>
          <a:p>
            <a:pPr marL="0" indent="0">
              <a:buNone/>
            </a:pPr>
            <a:r>
              <a:rPr lang="en-IN" sz="3000" cap="none" dirty="0"/>
              <a:t>   Entertainer – last work info</a:t>
            </a:r>
          </a:p>
          <a:p>
            <a:pPr>
              <a:buFont typeface="Wingdings" panose="05000000000000000000" pitchFamily="2" charset="2"/>
              <a:buChar char="Ø"/>
            </a:pPr>
            <a:r>
              <a:rPr lang="en-IN" sz="3200" cap="none" dirty="0"/>
              <a:t>  Combined the above three datasets to single dataset as      Entertainer – Final Data. And also created the new column ‘image’ of Entertainer. </a:t>
            </a:r>
          </a:p>
          <a:p>
            <a:pPr marL="0" indent="0">
              <a:buNone/>
            </a:pPr>
            <a:r>
              <a:rPr lang="en-IN" sz="3200" cap="none" dirty="0"/>
              <a:t>    </a:t>
            </a:r>
            <a:r>
              <a:rPr lang="en-IN" cap="none" dirty="0"/>
              <a:t>                     </a:t>
            </a:r>
          </a:p>
        </p:txBody>
      </p:sp>
      <p:cxnSp>
        <p:nvCxnSpPr>
          <p:cNvPr id="25" name="Straight Connector 24">
            <a:extLst>
              <a:ext uri="{FF2B5EF4-FFF2-40B4-BE49-F238E27FC236}">
                <a16:creationId xmlns:a16="http://schemas.microsoft.com/office/drawing/2014/main" id="{62E1FDDD-3FE0-F1BC-9819-F4A5F2F1C3B1}"/>
              </a:ext>
            </a:extLst>
          </p:cNvPr>
          <p:cNvCxnSpPr/>
          <p:nvPr/>
        </p:nvCxnSpPr>
        <p:spPr>
          <a:xfrm>
            <a:off x="5165155" y="2015614"/>
            <a:ext cx="1332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9E960DCD-0E32-266C-C2AF-1AA1D4E8D96C}"/>
              </a:ext>
            </a:extLst>
          </p:cNvPr>
          <p:cNvCxnSpPr/>
          <p:nvPr/>
        </p:nvCxnSpPr>
        <p:spPr>
          <a:xfrm>
            <a:off x="6485355" y="2000863"/>
            <a:ext cx="0" cy="1386348"/>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DA8D33DE-AB3F-5A0C-EFF0-8F6871959858}"/>
              </a:ext>
            </a:extLst>
          </p:cNvPr>
          <p:cNvCxnSpPr/>
          <p:nvPr/>
        </p:nvCxnSpPr>
        <p:spPr>
          <a:xfrm>
            <a:off x="5709231" y="3384753"/>
            <a:ext cx="77612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7D2D573C-D70D-17EA-443C-0BBD623D599B}"/>
              </a:ext>
            </a:extLst>
          </p:cNvPr>
          <p:cNvCxnSpPr/>
          <p:nvPr/>
        </p:nvCxnSpPr>
        <p:spPr>
          <a:xfrm>
            <a:off x="6096000" y="2698954"/>
            <a:ext cx="44245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AF4EE5F8-22D8-FE42-07C8-8F73A166A010}"/>
              </a:ext>
            </a:extLst>
          </p:cNvPr>
          <p:cNvCxnSpPr/>
          <p:nvPr/>
        </p:nvCxnSpPr>
        <p:spPr>
          <a:xfrm>
            <a:off x="6538452" y="2694037"/>
            <a:ext cx="37362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8413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A17EE4-4725-6F9C-5A98-8620245494E6}"/>
              </a:ext>
            </a:extLst>
          </p:cNvPr>
          <p:cNvSpPr>
            <a:spLocks noGrp="1"/>
          </p:cNvSpPr>
          <p:nvPr>
            <p:ph type="title"/>
          </p:nvPr>
        </p:nvSpPr>
        <p:spPr>
          <a:xfrm>
            <a:off x="501445" y="559524"/>
            <a:ext cx="3736884" cy="1596177"/>
          </a:xfrm>
        </p:spPr>
        <p:txBody>
          <a:bodyPr>
            <a:normAutofit/>
          </a:bodyPr>
          <a:lstStyle/>
          <a:p>
            <a:r>
              <a:rPr lang="en-IN" sz="4400" b="1" cap="none" dirty="0"/>
              <a:t>  Main KPI’S:</a:t>
            </a:r>
          </a:p>
        </p:txBody>
      </p:sp>
      <p:sp>
        <p:nvSpPr>
          <p:cNvPr id="4" name="Content Placeholder 3">
            <a:extLst>
              <a:ext uri="{FF2B5EF4-FFF2-40B4-BE49-F238E27FC236}">
                <a16:creationId xmlns:a16="http://schemas.microsoft.com/office/drawing/2014/main" id="{D029749B-C1A2-96DF-4422-45D53B5ED0AE}"/>
              </a:ext>
            </a:extLst>
          </p:cNvPr>
          <p:cNvSpPr>
            <a:spLocks noGrp="1"/>
          </p:cNvSpPr>
          <p:nvPr>
            <p:ph sz="quarter" idx="13"/>
          </p:nvPr>
        </p:nvSpPr>
        <p:spPr>
          <a:xfrm>
            <a:off x="913774" y="1759974"/>
            <a:ext cx="10363826" cy="4277032"/>
          </a:xfrm>
        </p:spPr>
        <p:txBody>
          <a:bodyPr>
            <a:normAutofit/>
          </a:bodyPr>
          <a:lstStyle/>
          <a:p>
            <a:pPr marL="0" indent="0">
              <a:buNone/>
            </a:pPr>
            <a:r>
              <a:rPr lang="en-IN" sz="2800" b="1" cap="none" dirty="0"/>
              <a:t>Overview </a:t>
            </a:r>
            <a:r>
              <a:rPr lang="en-IN" sz="2800" cap="none" dirty="0"/>
              <a:t>: </a:t>
            </a:r>
            <a:r>
              <a:rPr lang="en-IN" sz="2400" cap="none" dirty="0"/>
              <a:t>This is the overall analysis of each Entertainer </a:t>
            </a:r>
          </a:p>
          <a:p>
            <a:pPr marL="0" indent="0">
              <a:buNone/>
            </a:pPr>
            <a:r>
              <a:rPr lang="en-IN" sz="2800" b="1" cap="none" dirty="0"/>
              <a:t>Entertainer analysis : </a:t>
            </a:r>
            <a:r>
              <a:rPr lang="en-IN" sz="2400" cap="none" dirty="0"/>
              <a:t>This analysis focuses on understanding the demographic characteristics and career progression of entertainer in the dataset</a:t>
            </a:r>
          </a:p>
          <a:p>
            <a:pPr marL="0" indent="0">
              <a:buNone/>
            </a:pPr>
            <a:r>
              <a:rPr lang="en-IN" sz="2800" b="1" cap="none" dirty="0"/>
              <a:t>Breakthrough analysis : </a:t>
            </a:r>
            <a:r>
              <a:rPr lang="en-IN" sz="2400" cap="none" dirty="0"/>
              <a:t>This Analysis concentrates on understanding the significant breakthrough achievements of the entertainer.</a:t>
            </a:r>
          </a:p>
          <a:p>
            <a:pPr marL="0" indent="0">
              <a:buNone/>
            </a:pPr>
            <a:r>
              <a:rPr lang="en-IN" sz="2800" b="1" cap="none" dirty="0"/>
              <a:t>Award analysis </a:t>
            </a:r>
            <a:r>
              <a:rPr lang="en-IN" sz="2800" dirty="0"/>
              <a:t>: </a:t>
            </a:r>
            <a:r>
              <a:rPr lang="en-IN" sz="2400" cap="none" dirty="0"/>
              <a:t>This analysis focuses on examining the awards and accolades received by the entertainer.</a:t>
            </a:r>
            <a:endParaRPr lang="en-IN" sz="2400" dirty="0"/>
          </a:p>
        </p:txBody>
      </p:sp>
    </p:spTree>
    <p:extLst>
      <p:ext uri="{BB962C8B-B14F-4D97-AF65-F5344CB8AC3E}">
        <p14:creationId xmlns:p14="http://schemas.microsoft.com/office/powerpoint/2010/main" val="3856724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7AF8E-2D2F-932C-CAAB-9FD61A1A6AF5}"/>
              </a:ext>
            </a:extLst>
          </p:cNvPr>
          <p:cNvSpPr>
            <a:spLocks noGrp="1"/>
          </p:cNvSpPr>
          <p:nvPr>
            <p:ph type="title"/>
          </p:nvPr>
        </p:nvSpPr>
        <p:spPr>
          <a:xfrm>
            <a:off x="1329521" y="520196"/>
            <a:ext cx="3835207" cy="856322"/>
          </a:xfrm>
        </p:spPr>
        <p:txBody>
          <a:bodyPr>
            <a:normAutofit/>
          </a:bodyPr>
          <a:lstStyle/>
          <a:p>
            <a:r>
              <a:rPr lang="en-IN" sz="4400" b="1" cap="none" dirty="0"/>
              <a:t>My dashboard:</a:t>
            </a:r>
          </a:p>
        </p:txBody>
      </p:sp>
      <p:pic>
        <p:nvPicPr>
          <p:cNvPr id="6" name="Content Placeholder 5">
            <a:extLst>
              <a:ext uri="{FF2B5EF4-FFF2-40B4-BE49-F238E27FC236}">
                <a16:creationId xmlns:a16="http://schemas.microsoft.com/office/drawing/2014/main" id="{48F865E3-318F-7CC7-7B4F-4990EAA14D6F}"/>
              </a:ext>
            </a:extLst>
          </p:cNvPr>
          <p:cNvPicPr>
            <a:picLocks noGrp="1" noChangeAspect="1"/>
          </p:cNvPicPr>
          <p:nvPr>
            <p:ph sz="quarter" idx="13"/>
          </p:nvPr>
        </p:nvPicPr>
        <p:blipFill>
          <a:blip r:embed="rId2"/>
          <a:stretch>
            <a:fillRect/>
          </a:stretch>
        </p:blipFill>
        <p:spPr>
          <a:xfrm>
            <a:off x="1677483" y="1307692"/>
            <a:ext cx="8837034" cy="4640824"/>
          </a:xfrm>
        </p:spPr>
      </p:pic>
    </p:spTree>
    <p:extLst>
      <p:ext uri="{BB962C8B-B14F-4D97-AF65-F5344CB8AC3E}">
        <p14:creationId xmlns:p14="http://schemas.microsoft.com/office/powerpoint/2010/main" val="351578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F075-43A7-5D90-2ACB-DDFFA22CE4F7}"/>
              </a:ext>
            </a:extLst>
          </p:cNvPr>
          <p:cNvSpPr>
            <a:spLocks noGrp="1"/>
          </p:cNvSpPr>
          <p:nvPr>
            <p:ph type="title"/>
          </p:nvPr>
        </p:nvSpPr>
        <p:spPr>
          <a:xfrm>
            <a:off x="1051427" y="619433"/>
            <a:ext cx="3363257" cy="1052052"/>
          </a:xfrm>
        </p:spPr>
        <p:txBody>
          <a:bodyPr>
            <a:normAutofit/>
          </a:bodyPr>
          <a:lstStyle/>
          <a:p>
            <a:r>
              <a:rPr lang="en-IN" sz="4400" b="1" dirty="0"/>
              <a:t>My design:</a:t>
            </a:r>
          </a:p>
        </p:txBody>
      </p:sp>
      <p:pic>
        <p:nvPicPr>
          <p:cNvPr id="5" name="Content Placeholder 4">
            <a:extLst>
              <a:ext uri="{FF2B5EF4-FFF2-40B4-BE49-F238E27FC236}">
                <a16:creationId xmlns:a16="http://schemas.microsoft.com/office/drawing/2014/main" id="{C233D602-0FE1-8385-397E-975E58FB338B}"/>
              </a:ext>
            </a:extLst>
          </p:cNvPr>
          <p:cNvPicPr>
            <a:picLocks noGrp="1" noChangeAspect="1"/>
          </p:cNvPicPr>
          <p:nvPr>
            <p:ph sz="quarter" idx="13"/>
          </p:nvPr>
        </p:nvPicPr>
        <p:blipFill>
          <a:blip r:embed="rId2"/>
          <a:stretch>
            <a:fillRect/>
          </a:stretch>
        </p:blipFill>
        <p:spPr>
          <a:xfrm>
            <a:off x="589782" y="1602658"/>
            <a:ext cx="5584722" cy="3962401"/>
          </a:xfrm>
        </p:spPr>
      </p:pic>
      <p:pic>
        <p:nvPicPr>
          <p:cNvPr id="7" name="Picture 6">
            <a:extLst>
              <a:ext uri="{FF2B5EF4-FFF2-40B4-BE49-F238E27FC236}">
                <a16:creationId xmlns:a16="http://schemas.microsoft.com/office/drawing/2014/main" id="{07FB8322-8EED-FCE2-8091-B16B897F6F27}"/>
              </a:ext>
            </a:extLst>
          </p:cNvPr>
          <p:cNvPicPr>
            <a:picLocks noChangeAspect="1"/>
          </p:cNvPicPr>
          <p:nvPr/>
        </p:nvPicPr>
        <p:blipFill>
          <a:blip r:embed="rId3"/>
          <a:stretch>
            <a:fillRect/>
          </a:stretch>
        </p:blipFill>
        <p:spPr>
          <a:xfrm>
            <a:off x="6351639" y="1602658"/>
            <a:ext cx="5250579" cy="3962401"/>
          </a:xfrm>
          <a:prstGeom prst="rect">
            <a:avLst/>
          </a:prstGeom>
        </p:spPr>
      </p:pic>
    </p:spTree>
    <p:extLst>
      <p:ext uri="{BB962C8B-B14F-4D97-AF65-F5344CB8AC3E}">
        <p14:creationId xmlns:p14="http://schemas.microsoft.com/office/powerpoint/2010/main" val="679750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0B5EA3-AAF9-EC2A-976B-0AB870664803}"/>
              </a:ext>
            </a:extLst>
          </p:cNvPr>
          <p:cNvPicPr>
            <a:picLocks noChangeAspect="1"/>
          </p:cNvPicPr>
          <p:nvPr/>
        </p:nvPicPr>
        <p:blipFill>
          <a:blip r:embed="rId2"/>
          <a:stretch>
            <a:fillRect/>
          </a:stretch>
        </p:blipFill>
        <p:spPr>
          <a:xfrm>
            <a:off x="452284" y="1317524"/>
            <a:ext cx="5928851" cy="4149212"/>
          </a:xfrm>
          <a:prstGeom prst="rect">
            <a:avLst/>
          </a:prstGeom>
        </p:spPr>
      </p:pic>
      <p:pic>
        <p:nvPicPr>
          <p:cNvPr id="7" name="Picture 6">
            <a:extLst>
              <a:ext uri="{FF2B5EF4-FFF2-40B4-BE49-F238E27FC236}">
                <a16:creationId xmlns:a16="http://schemas.microsoft.com/office/drawing/2014/main" id="{E99F369C-D1C7-3BA4-60FC-7096178A27B5}"/>
              </a:ext>
            </a:extLst>
          </p:cNvPr>
          <p:cNvPicPr>
            <a:picLocks noChangeAspect="1"/>
          </p:cNvPicPr>
          <p:nvPr/>
        </p:nvPicPr>
        <p:blipFill>
          <a:blip r:embed="rId3"/>
          <a:stretch>
            <a:fillRect/>
          </a:stretch>
        </p:blipFill>
        <p:spPr>
          <a:xfrm>
            <a:off x="6489290" y="1317523"/>
            <a:ext cx="5250426" cy="4149213"/>
          </a:xfrm>
          <a:prstGeom prst="rect">
            <a:avLst/>
          </a:prstGeom>
        </p:spPr>
      </p:pic>
    </p:spTree>
    <p:extLst>
      <p:ext uri="{BB962C8B-B14F-4D97-AF65-F5344CB8AC3E}">
        <p14:creationId xmlns:p14="http://schemas.microsoft.com/office/powerpoint/2010/main" val="36701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8BD8E3-9B35-3111-8555-A5308267EF6B}"/>
              </a:ext>
            </a:extLst>
          </p:cNvPr>
          <p:cNvPicPr>
            <a:picLocks noChangeAspect="1"/>
          </p:cNvPicPr>
          <p:nvPr/>
        </p:nvPicPr>
        <p:blipFill>
          <a:blip r:embed="rId2"/>
          <a:stretch>
            <a:fillRect/>
          </a:stretch>
        </p:blipFill>
        <p:spPr>
          <a:xfrm>
            <a:off x="471794" y="1137789"/>
            <a:ext cx="5879845" cy="4348611"/>
          </a:xfrm>
          <a:prstGeom prst="rect">
            <a:avLst/>
          </a:prstGeom>
        </p:spPr>
      </p:pic>
      <p:pic>
        <p:nvPicPr>
          <p:cNvPr id="5" name="Picture 4">
            <a:extLst>
              <a:ext uri="{FF2B5EF4-FFF2-40B4-BE49-F238E27FC236}">
                <a16:creationId xmlns:a16="http://schemas.microsoft.com/office/drawing/2014/main" id="{80B689D8-2B2E-C356-6532-103DCDE6E2F9}"/>
              </a:ext>
            </a:extLst>
          </p:cNvPr>
          <p:cNvPicPr>
            <a:picLocks noChangeAspect="1"/>
          </p:cNvPicPr>
          <p:nvPr/>
        </p:nvPicPr>
        <p:blipFill>
          <a:blip r:embed="rId3"/>
          <a:stretch>
            <a:fillRect/>
          </a:stretch>
        </p:blipFill>
        <p:spPr>
          <a:xfrm>
            <a:off x="6459793" y="1137789"/>
            <a:ext cx="5397909" cy="4348611"/>
          </a:xfrm>
          <a:prstGeom prst="rect">
            <a:avLst/>
          </a:prstGeom>
        </p:spPr>
      </p:pic>
    </p:spTree>
    <p:extLst>
      <p:ext uri="{BB962C8B-B14F-4D97-AF65-F5344CB8AC3E}">
        <p14:creationId xmlns:p14="http://schemas.microsoft.com/office/powerpoint/2010/main" val="359317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0A6C-77C2-2A44-29C3-107AD178AAC3}"/>
              </a:ext>
            </a:extLst>
          </p:cNvPr>
          <p:cNvSpPr>
            <a:spLocks noGrp="1"/>
          </p:cNvSpPr>
          <p:nvPr>
            <p:ph type="title"/>
          </p:nvPr>
        </p:nvSpPr>
        <p:spPr>
          <a:xfrm>
            <a:off x="1012097" y="2398156"/>
            <a:ext cx="10364451" cy="1596177"/>
          </a:xfrm>
        </p:spPr>
        <p:txBody>
          <a:bodyPr>
            <a:normAutofit/>
          </a:bodyPr>
          <a:lstStyle/>
          <a:p>
            <a:r>
              <a:rPr lang="en-IN" sz="6000" b="1" cap="none" dirty="0"/>
              <a:t>Thank you</a:t>
            </a:r>
          </a:p>
        </p:txBody>
      </p:sp>
    </p:spTree>
    <p:extLst>
      <p:ext uri="{BB962C8B-B14F-4D97-AF65-F5344CB8AC3E}">
        <p14:creationId xmlns:p14="http://schemas.microsoft.com/office/powerpoint/2010/main" val="427160671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68</TotalTime>
  <Words>256</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Tw Cen MT</vt:lpstr>
      <vt:lpstr>Wingdings</vt:lpstr>
      <vt:lpstr>Droplet</vt:lpstr>
      <vt:lpstr>Entertainer Data Analysis</vt:lpstr>
      <vt:lpstr>Introduction:</vt:lpstr>
      <vt:lpstr>Details of data:</vt:lpstr>
      <vt:lpstr>  Main KPI’S:</vt:lpstr>
      <vt:lpstr>My dashboard:</vt:lpstr>
      <vt:lpstr>My design: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Maddela Nagendra</dc:creator>
  <cp:lastModifiedBy>Maddela Nagendra</cp:lastModifiedBy>
  <cp:revision>2</cp:revision>
  <dcterms:created xsi:type="dcterms:W3CDTF">2024-06-29T03:50:32Z</dcterms:created>
  <dcterms:modified xsi:type="dcterms:W3CDTF">2024-06-29T09:42:53Z</dcterms:modified>
</cp:coreProperties>
</file>