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9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8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31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77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14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0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8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E6189E-6896-4AC6-BC3F-094A48D5A78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F28C40-0946-456D-A6F0-2A47F7087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A8E-F456-3B29-FF28-EFB34AE7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58" y="3332221"/>
            <a:ext cx="10364451" cy="1596177"/>
          </a:xfrm>
        </p:spPr>
        <p:txBody>
          <a:bodyPr>
            <a:normAutofit/>
          </a:bodyPr>
          <a:lstStyle/>
          <a:p>
            <a:r>
              <a:rPr lang="en-IN" sz="4400" dirty="0"/>
              <a:t>Heart Disease Diagnostic Analysis</a:t>
            </a:r>
          </a:p>
        </p:txBody>
      </p:sp>
      <p:pic>
        <p:nvPicPr>
          <p:cNvPr id="1026" name="Picture 2" descr="Heart: Predicting Heart Disease ...">
            <a:extLst>
              <a:ext uri="{FF2B5EF4-FFF2-40B4-BE49-F238E27FC236}">
                <a16:creationId xmlns:a16="http://schemas.microsoft.com/office/drawing/2014/main" id="{D0C67FA1-33C9-8F4C-5368-707F373D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40" y="1541521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BF6324-D7A4-A7E4-0F7E-0B3987DE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785665"/>
            <a:ext cx="3401961" cy="728501"/>
          </a:xfrm>
        </p:spPr>
        <p:txBody>
          <a:bodyPr>
            <a:normAutofit/>
          </a:bodyPr>
          <a:lstStyle/>
          <a:p>
            <a:r>
              <a:rPr lang="en-IN" sz="4400" b="1" cap="none" dirty="0"/>
              <a:t>Introduction: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552CD-259C-3DD8-C3FC-916F6E2AD9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4064" y="1514166"/>
            <a:ext cx="10343535" cy="45581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Heart disease, a leading cause of death worldwide, encompasses various conditions that affect the heart's structure and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Diagnosing heart disease accurately is critical for effective treatment and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The diagnostic process involves a combination of patient history, physical examinations, and a range of diagnostic tests.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/>
              <a:t>This comprehensive approach helps identify the presence, type, and severity of heart disease, enabling healthcare providers to tailor treatment plans to individual needs.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8081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CF01-A297-F14A-EB2F-3826890D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60" y="490699"/>
            <a:ext cx="4218664" cy="1092296"/>
          </a:xfrm>
        </p:spPr>
        <p:txBody>
          <a:bodyPr/>
          <a:lstStyle/>
          <a:p>
            <a:r>
              <a:rPr lang="en-IN" dirty="0"/>
              <a:t>DETAILS OF Data: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E13794-9325-6174-7DEC-854D5F1C1F0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88454" y="1262241"/>
            <a:ext cx="1044708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age of the patient in years. Heart disease risk increases with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sex of the patient (1 = male, 0 = female). Males typically have a higher risk of heart disease compared to females.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Cp (chest pain type)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type of chest pain experienced by the patient.0: typical angina,1: atypical angina,2: non-anginal pain,3: asymptomatic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Trestbps (resting blood pressure)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the patient's resting blood pressure in mm hg. Higher blood pressure can indicate a higher risk of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Chol (serum cholesterol)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the patient’s serum cholesterol in mg/dl. High levels of cholesterol are associated with an increased risk of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Fbs (fasting blood sugar)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fasting blood sugar level (&gt; 120 mg/dl means true; 1 = yes, 0 = no). Higher levels can be indicative of diabetes, which is a risk factor for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Restecg (resting electrocardiographic results)</a:t>
            </a:r>
            <a:r>
              <a:rPr lang="en-IN" sz="1600" cap="none" dirty="0">
                <a:latin typeface="Arial" panose="020B0604020202020204" pitchFamily="34" charset="0"/>
                <a:cs typeface="Arial" panose="020B0604020202020204" pitchFamily="34" charset="0"/>
              </a:rPr>
              <a:t>: results of the resting electrocardiogram.0: normal,1: having ST-T wave abnormality (T wave inversions and/or ST elevation or depression of &gt; 0.05 mv),2: showing probable or definite left ventricular hypertrophy by estes’ criteria.</a:t>
            </a:r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F8440-47F0-D58E-D643-61A1044D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916858"/>
            <a:ext cx="10521141" cy="502428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Thalach (maximum heart rate achieved)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the highest heart rate achieved during exercise or stress testing. Lower values can indicate abnormal heart function.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Exang (exercise induced angina)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whether exercise-induced angina is present (1 = yes, 0 = no). Exercise-induced angina can be a sign of coronary artery disease.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st depression induced by exercise relative to rest. It indicates the level of stress on the heart.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Slope (slope of the peak exercise st segment)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:0: upsloping,1: flat,2: down sloping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Ca (number of major vessels colored by fluoroscopy)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number of major vessels (0-3) colored by fluoroscopy. Higher numbers can indicate more severe heart disease.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thalassemia blood disorder values.1: normal,2: fixed defect,3: reversible defect</a:t>
            </a: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presence of heart disease (1 = heart disease, 0 = no heart disease). This is the outcome variable in a heart disease dataset.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275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A94-DA5F-AE56-3F2F-735C6B2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6" y="732046"/>
            <a:ext cx="3677265" cy="689173"/>
          </a:xfrm>
        </p:spPr>
        <p:txBody>
          <a:bodyPr/>
          <a:lstStyle/>
          <a:p>
            <a:r>
              <a:rPr lang="en-IN" b="1" cap="none" dirty="0"/>
              <a:t>Main KPIs: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E587-DE61-8703-2296-DAE4968C1D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1762" y="1490045"/>
            <a:ext cx="10363826" cy="450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cap="none" dirty="0"/>
              <a:t>Analysis by age: </a:t>
            </a:r>
            <a:r>
              <a:rPr lang="en-US" sz="2400" cap="none" dirty="0"/>
              <a:t>age is a significant risk factor for heart disease, with the risk increasing as people get older.</a:t>
            </a:r>
            <a:endParaRPr lang="en-IN" sz="2400" b="1" cap="none" dirty="0"/>
          </a:p>
          <a:p>
            <a:pPr marL="0" indent="0">
              <a:buNone/>
            </a:pPr>
            <a:r>
              <a:rPr lang="en-IN" sz="2400" b="1" cap="none" dirty="0"/>
              <a:t>Analysis by sex: </a:t>
            </a:r>
            <a:r>
              <a:rPr lang="en-US" sz="2400" cap="none" dirty="0"/>
              <a:t>Males typically have a higher risk of developing heart disease compared to females, though the risk for females increases post-menopause.</a:t>
            </a:r>
            <a:endParaRPr lang="en-IN" sz="2400" b="1" cap="none" dirty="0"/>
          </a:p>
          <a:p>
            <a:pPr marL="0" indent="0">
              <a:buNone/>
            </a:pPr>
            <a:r>
              <a:rPr lang="en-IN" sz="2400" b="1" cap="none" dirty="0"/>
              <a:t>Overall analysis: </a:t>
            </a:r>
            <a:r>
              <a:rPr lang="en-IN" sz="2400" cap="none" dirty="0"/>
              <a:t>This analysis focuses on all parameters that effects the heart disease diagnostic.</a:t>
            </a:r>
          </a:p>
        </p:txBody>
      </p:sp>
    </p:spTree>
    <p:extLst>
      <p:ext uri="{BB962C8B-B14F-4D97-AF65-F5344CB8AC3E}">
        <p14:creationId xmlns:p14="http://schemas.microsoft.com/office/powerpoint/2010/main" val="402747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5299-9E4A-7E6C-1794-EA5E290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66" y="606038"/>
            <a:ext cx="4090738" cy="921525"/>
          </a:xfrm>
        </p:spPr>
        <p:txBody>
          <a:bodyPr/>
          <a:lstStyle/>
          <a:p>
            <a:r>
              <a:rPr lang="en-IN" b="1" cap="none" dirty="0"/>
              <a:t>My Dashboard: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64E60-8204-C945-0F4E-7C59185ABA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9528" y="1424538"/>
            <a:ext cx="9962148" cy="4745255"/>
          </a:xfrm>
        </p:spPr>
      </p:pic>
    </p:spTree>
    <p:extLst>
      <p:ext uri="{BB962C8B-B14F-4D97-AF65-F5344CB8AC3E}">
        <p14:creationId xmlns:p14="http://schemas.microsoft.com/office/powerpoint/2010/main" val="7574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08C-355F-B0EA-2B70-617C1E48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3253963" cy="1065904"/>
          </a:xfrm>
        </p:spPr>
        <p:txBody>
          <a:bodyPr>
            <a:normAutofit/>
          </a:bodyPr>
          <a:lstStyle/>
          <a:p>
            <a:r>
              <a:rPr lang="en-IN" sz="4000" b="1" dirty="0"/>
              <a:t>My design: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4DA0B-E56F-AD08-39F1-060178B87D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7732" y="1607420"/>
            <a:ext cx="5722064" cy="4283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4308B-DCB4-5C23-9413-EF549613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2" y="1607420"/>
            <a:ext cx="5430096" cy="42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2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C92005-30BD-48C9-F5E7-3E516E95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9" y="844617"/>
            <a:ext cx="10080521" cy="51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AD224C-B437-DAFF-8D4F-9CEF5EFE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3688"/>
            <a:ext cx="10364451" cy="1596177"/>
          </a:xfrm>
        </p:spPr>
        <p:txBody>
          <a:bodyPr>
            <a:normAutofit/>
          </a:bodyPr>
          <a:lstStyle/>
          <a:p>
            <a:r>
              <a:rPr lang="en-IN" sz="5400" b="1" cap="non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64042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83</TotalTime>
  <Words>584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Droplet</vt:lpstr>
      <vt:lpstr>Heart Disease Diagnostic Analysis</vt:lpstr>
      <vt:lpstr>Introduction:</vt:lpstr>
      <vt:lpstr>DETAILS OF Data:</vt:lpstr>
      <vt:lpstr>Thalach (maximum heart rate achieved): the highest heart rate achieved during exercise or stress testing. Lower values can indicate abnormal heart function.  Exang (exercise induced angina): whether exercise-induced angina is present (1 = yes, 0 = no). Exercise-induced angina can be a sign of coronary artery disease.  Oldpeak: st depression induced by exercise relative to rest. It indicates the level of stress on the heart.  Slope (slope of the peak exercise st segment):0: upsloping,1: flat,2: down sloping  Ca (number of major vessels colored by fluoroscopy): number of major vessels (0-3) colored by fluoroscopy. Higher numbers can indicate more severe heart disease.  Thal: thalassemia blood disorder values.1: normal,2: fixed defect,3: reversible defect  Target: presence of heart disease (1 = heart disease, 0 = no heart disease). This is the outcome variable in a heart disease dataset.</vt:lpstr>
      <vt:lpstr>Main KPIs:</vt:lpstr>
      <vt:lpstr>My Dashboard:</vt:lpstr>
      <vt:lpstr>My design: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Maddela Nagendra</dc:creator>
  <cp:lastModifiedBy>Maddela Nagendra</cp:lastModifiedBy>
  <cp:revision>2</cp:revision>
  <dcterms:created xsi:type="dcterms:W3CDTF">2024-06-29T03:51:12Z</dcterms:created>
  <dcterms:modified xsi:type="dcterms:W3CDTF">2024-06-29T11:51:08Z</dcterms:modified>
</cp:coreProperties>
</file>