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tKeArzUR6FBOL5KmvwBNoNw3u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enturyGothic-regular.fntdata"/><Relationship Id="rId21" Type="http://schemas.openxmlformats.org/officeDocument/2006/relationships/slide" Target="slides/slide17.xml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8f999c45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88f999c45f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8f999c45f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88f999c45f_1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8f999c45f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88f999c45f_1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8f999c45f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88f999c45f_1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8f999c45f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8f999c45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8f999c45f_1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8f999c45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8f999c45f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88f999c45f_1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8f999c45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88f999c45f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8f999c45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88f999c45f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8f999c4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88f999c45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8f999c45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88f999c45f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8f999c45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88f999c45f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9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3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3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2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4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3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23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27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8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8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8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8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8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8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8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8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8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8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8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8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8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8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8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8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8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8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8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8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8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8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8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8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418123" y="720305"/>
            <a:ext cx="89154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lang="en-US" sz="5000">
                <a:latin typeface="Calibri"/>
                <a:ea typeface="Calibri"/>
                <a:cs typeface="Calibri"/>
                <a:sym typeface="Calibri"/>
              </a:rPr>
              <a:t>Analyzing Human Activities Using Internet of Things Technology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2201015" y="3739548"/>
            <a:ext cx="8915400" cy="21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Lam Phuoc Huy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Frankfurt University of Applied Sciences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Nibelungenplatz 1, D-60318 Frankfurt am Main, Germany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Email: hphuoc@stud.fra-uas.de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8f999c45f_1_38"/>
          <p:cNvSpPr txBox="1"/>
          <p:nvPr>
            <p:ph type="title"/>
          </p:nvPr>
        </p:nvSpPr>
        <p:spPr>
          <a:xfrm>
            <a:off x="24405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lang="en-US" sz="4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Spinsanti et al. Approach cont.</a:t>
            </a:r>
            <a:endParaRPr sz="4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88f999c45f_1_38"/>
          <p:cNvSpPr txBox="1"/>
          <p:nvPr>
            <p:ph idx="1" type="body"/>
          </p:nvPr>
        </p:nvSpPr>
        <p:spPr>
          <a:xfrm>
            <a:off x="2589212" y="1811547"/>
            <a:ext cx="89154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 schema of Spinsanti et al. approach [5].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g88f999c45f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075" y="2467175"/>
            <a:ext cx="9035500" cy="39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8f999c45f_1_103"/>
          <p:cNvSpPr txBox="1"/>
          <p:nvPr>
            <p:ph type="title"/>
          </p:nvPr>
        </p:nvSpPr>
        <p:spPr>
          <a:xfrm>
            <a:off x="2440525" y="624100"/>
            <a:ext cx="9481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Challenges and Open Issues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88f999c45f_1_103"/>
          <p:cNvSpPr txBox="1"/>
          <p:nvPr>
            <p:ph idx="1" type="body"/>
          </p:nvPr>
        </p:nvSpPr>
        <p:spPr>
          <a:xfrm>
            <a:off x="2589212" y="1811547"/>
            <a:ext cx="89154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Even though there is huge potential in using IoT technologies to study human behaviors, most researchers agree that the field is still in its infancy and faces many challenges.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8f999c45f_1_110"/>
          <p:cNvSpPr txBox="1"/>
          <p:nvPr>
            <p:ph type="title"/>
          </p:nvPr>
        </p:nvSpPr>
        <p:spPr>
          <a:xfrm>
            <a:off x="2440525" y="624100"/>
            <a:ext cx="9481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Standardization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88f999c45f_1_110"/>
          <p:cNvSpPr txBox="1"/>
          <p:nvPr>
            <p:ph idx="1" type="body"/>
          </p:nvPr>
        </p:nvSpPr>
        <p:spPr>
          <a:xfrm>
            <a:off x="2589212" y="1811547"/>
            <a:ext cx="89154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Machine to Machine (M2M) communication technologies that require no human involvement have been considered as the foundation of IoT.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 need to deal with a massive number of M2M devices whose capabilities vary widely, ranging from tiny sensors with low resources to powerful storage and computation servers.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8f999c45f_1_116"/>
          <p:cNvSpPr txBox="1"/>
          <p:nvPr>
            <p:ph type="title"/>
          </p:nvPr>
        </p:nvSpPr>
        <p:spPr>
          <a:xfrm>
            <a:off x="2440525" y="624100"/>
            <a:ext cx="9481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Security and Privacy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88f999c45f_1_116"/>
          <p:cNvSpPr txBox="1"/>
          <p:nvPr>
            <p:ph idx="1" type="body"/>
          </p:nvPr>
        </p:nvSpPr>
        <p:spPr>
          <a:xfrm>
            <a:off x="2589212" y="1811547"/>
            <a:ext cx="89154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Since most of the communications are transfer through wireless networks, it very hard to avoid eavesdropping.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Furthermore, because most of the IoT components are designed with low capabilities in terms of both energy and computing resources, it is not possible to implement complex security tactics.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4"/>
          <p:cNvSpPr txBox="1"/>
          <p:nvPr>
            <p:ph idx="1" type="body"/>
          </p:nvPr>
        </p:nvSpPr>
        <p:spPr>
          <a:xfrm>
            <a:off x="2589212" y="19050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 the last few years, IoT technology has become a real game-changer in many domains from traffic management to tourist monitoring and urban planning.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We believe that given the interest shown by industries and governments, IoT will become one of the leading research topics in the near future.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Thank you for your listening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8f999c45f_0_91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References</a:t>
            </a:r>
            <a:endParaRPr sz="4200"/>
          </a:p>
        </p:txBody>
      </p:sp>
      <p:sp>
        <p:nvSpPr>
          <p:cNvPr id="258" name="Google Shape;258;g88f999c45f_0_91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[1] K. Ashton et al., “That ‘internet of things’ thing,” RFID journal, vol. 22, no. 7, pp. 97–114, 2009.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[2] The Internet and Television Association, “Internet of Things.” https: //www.ncta.com/positions/internet-of-things. [Online; Accessed 10-June-2020].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[3] Official U.S. government information about the Global Positioning System, “What is GPS?” </a:t>
            </a:r>
            <a:r>
              <a:rPr lang="en-US" sz="1500"/>
              <a:t>https://www.gps.gov/systems/gps/</a:t>
            </a:r>
            <a:r>
              <a:rPr lang="en-US" sz="1500"/>
              <a:t>. [Online; Accessed 10-June-2020].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[4] C. Rizos, “Trends in gps technology &amp; applications,” in 2nd International LBS Workshop, Citeseer, 2003.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[5] S. Spaccapietra, C. Parent, M. L. Damiani, J. A. de Macedo, F. Porto, and C. Vangenot, “A conceptual view on trajectories,” Data &amp; knowledge engineering, vol. 65, no. 1, pp. 126–146, 2008.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[6] L. Spinsanti, F. Celli, and C. Renso, “Where you stop is who you are: understanding people’s activities by places visited,” EPFL, Lausanne, Switzerland b KDDLab, ISTI, CNR, Pisa, Italy, 2010.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8f999c45f_1_45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References cont.</a:t>
            </a:r>
            <a:endParaRPr sz="4200"/>
          </a:p>
        </p:txBody>
      </p:sp>
      <p:sp>
        <p:nvSpPr>
          <p:cNvPr id="264" name="Google Shape;264;g88f999c45f_1_45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[7] J. Qi, P. Yang, D. Fan, and Z. Deng, “A survey of physical activity monitoring and assessment using internet of things technology,” in 2015 IEEE International Conference on Computer and Information Technology; Ubiquitous Computing and Communications; Dependable, Autonomic and Secure Computing; Pervasive Intelligence and Computing, pp. 2353–2358, IEEE, 2015.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23643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25130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IoT Introduction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GPS Technology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Methods to Analyzing Human Activities Using GPS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Challenges and Open Issues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type="title"/>
          </p:nvPr>
        </p:nvSpPr>
        <p:spPr>
          <a:xfrm>
            <a:off x="24405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What is Internet of Things (IoT) ?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"/>
          <p:cNvSpPr txBox="1"/>
          <p:nvPr>
            <p:ph idx="1" type="body"/>
          </p:nvPr>
        </p:nvSpPr>
        <p:spPr>
          <a:xfrm>
            <a:off x="2589212" y="1811547"/>
            <a:ext cx="8915400" cy="40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IoT is the network of  common devices or industrial equipment embedded with electronics, software and network connectivity, which enable these objects to collect and exchange data.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8f999c45f_1_96"/>
          <p:cNvSpPr txBox="1"/>
          <p:nvPr>
            <p:ph type="title"/>
          </p:nvPr>
        </p:nvSpPr>
        <p:spPr>
          <a:xfrm>
            <a:off x="24405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What is Internet of Things (IoT) ? cont.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88f999c45f_1_96"/>
          <p:cNvSpPr txBox="1"/>
          <p:nvPr>
            <p:ph idx="1" type="body"/>
          </p:nvPr>
        </p:nvSpPr>
        <p:spPr>
          <a:xfrm>
            <a:off x="2589212" y="1430547"/>
            <a:ext cx="89154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Growth of the IoT devices [2].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88f999c45f_1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125" y="2088300"/>
            <a:ext cx="8915399" cy="4499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8f999c45f_0_101"/>
          <p:cNvSpPr txBox="1"/>
          <p:nvPr>
            <p:ph type="title"/>
          </p:nvPr>
        </p:nvSpPr>
        <p:spPr>
          <a:xfrm>
            <a:off x="24405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GPS Technology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88f999c45f_0_101"/>
          <p:cNvSpPr txBox="1"/>
          <p:nvPr>
            <p:ph idx="1" type="body"/>
          </p:nvPr>
        </p:nvSpPr>
        <p:spPr>
          <a:xfrm>
            <a:off x="2589212" y="1811547"/>
            <a:ext cx="89154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GPS system is a satellite-based radio navigation system initially developed and currently maintained and operated by the U.S. Department of Defense (DoD).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It consists of three segments: space, control, and user [2].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8f999c45f_0_112"/>
          <p:cNvSpPr txBox="1"/>
          <p:nvPr>
            <p:ph type="title"/>
          </p:nvPr>
        </p:nvSpPr>
        <p:spPr>
          <a:xfrm>
            <a:off x="24405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Space Segment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88f999c45f_0_112"/>
          <p:cNvSpPr txBox="1"/>
          <p:nvPr>
            <p:ph idx="1" type="body"/>
          </p:nvPr>
        </p:nvSpPr>
        <p:spPr>
          <a:xfrm>
            <a:off x="2589212" y="1811547"/>
            <a:ext cx="89154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constellation of at least 24 operational satellites in six equally-spaced orbital planes at an altitude of 20,200 km above the Earth make up the space segment.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GPS satellite constellation [3].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88f999c45f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525" y="3788525"/>
            <a:ext cx="2668475" cy="26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8f999c45f_1_0"/>
          <p:cNvSpPr txBox="1"/>
          <p:nvPr>
            <p:ph type="title"/>
          </p:nvPr>
        </p:nvSpPr>
        <p:spPr>
          <a:xfrm>
            <a:off x="24405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Control </a:t>
            </a: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Segment </a:t>
            </a: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and User Segment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88f999c45f_1_0"/>
          <p:cNvSpPr txBox="1"/>
          <p:nvPr>
            <p:ph idx="1" type="body"/>
          </p:nvPr>
        </p:nvSpPr>
        <p:spPr>
          <a:xfrm>
            <a:off x="2589212" y="1811547"/>
            <a:ext cx="89154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control segment consists of a master control station, a substitute master control station, and 16 monitoring sites located throughout the world.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last segment consists of processors, receivers, and antennas that allow users to pick up the GPS satellite signals.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8f999c45f_1_24"/>
          <p:cNvSpPr txBox="1"/>
          <p:nvPr>
            <p:ph type="title"/>
          </p:nvPr>
        </p:nvSpPr>
        <p:spPr>
          <a:xfrm>
            <a:off x="24405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Analyzing Human Activities Using GPS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t/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88f999c45f_1_24"/>
          <p:cNvSpPr txBox="1"/>
          <p:nvPr>
            <p:ph idx="1" type="body"/>
          </p:nvPr>
        </p:nvSpPr>
        <p:spPr>
          <a:xfrm>
            <a:off x="2589212" y="1811547"/>
            <a:ext cx="89154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study of human activities is not new in the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literature. Although the accuracy of GPS data collected from IoT devices are improving, the same can not be said for their quality in terms of semantic richness.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To solve this problem, Spaccapietra et al. [4] proposed a conceptual model for semantic trajectories.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8f999c45f_1_31"/>
          <p:cNvSpPr txBox="1"/>
          <p:nvPr>
            <p:ph type="title"/>
          </p:nvPr>
        </p:nvSpPr>
        <p:spPr>
          <a:xfrm>
            <a:off x="24405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Spinsanti et al. </a:t>
            </a: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88f999c45f_1_31"/>
          <p:cNvSpPr txBox="1"/>
          <p:nvPr>
            <p:ph idx="1" type="body"/>
          </p:nvPr>
        </p:nvSpPr>
        <p:spPr>
          <a:xfrm>
            <a:off x="2589212" y="1811547"/>
            <a:ext cx="89154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novelty approach to enriching people’s movements was introduced by Spinsanti et al. [5].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basic assumption is that the person stopped in a place because he or she is interested in visiting that place. The geographical objects that could represent the goal of the stop are called Place of Interest (POI).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2017-05-25T11:14:34Z</dcterms:created>
  <dc:creator>Lê Hoàng</dc:creator>
</cp:coreProperties>
</file>