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62C4C23-1C23-4640-A950-159FE1B793E1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2D349E-DD03-432E-AB9E-1434B22AE96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4C23-1C23-4640-A950-159FE1B793E1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349E-DD03-432E-AB9E-1434B22AE96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4C23-1C23-4640-A950-159FE1B793E1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2D349E-DD03-432E-AB9E-1434B22AE96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4C23-1C23-4640-A950-159FE1B793E1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349E-DD03-432E-AB9E-1434B22AE96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2C4C23-1C23-4640-A950-159FE1B793E1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2D349E-DD03-432E-AB9E-1434B22AE96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4C23-1C23-4640-A950-159FE1B793E1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349E-DD03-432E-AB9E-1434B22AE96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4C23-1C23-4640-A950-159FE1B793E1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349E-DD03-432E-AB9E-1434B22AE96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4C23-1C23-4640-A950-159FE1B793E1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349E-DD03-432E-AB9E-1434B22AE962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4C23-1C23-4640-A950-159FE1B793E1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349E-DD03-432E-AB9E-1434B22AE96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4C23-1C23-4640-A950-159FE1B793E1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2D349E-DD03-432E-AB9E-1434B22AE96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4C23-1C23-4640-A950-159FE1B793E1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349E-DD03-432E-AB9E-1434B22AE96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262C4C23-1C23-4640-A950-159FE1B793E1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E2D349E-DD03-432E-AB9E-1434B22AE96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400" dirty="0" smtClean="0"/>
              <a:t>Авторы проекта:</a:t>
            </a:r>
          </a:p>
          <a:p>
            <a:endParaRPr lang="ru-RU" sz="1400" dirty="0" smtClean="0"/>
          </a:p>
          <a:p>
            <a:r>
              <a:rPr lang="ru-RU" sz="1400" dirty="0" smtClean="0"/>
              <a:t>Артём </a:t>
            </a:r>
            <a:r>
              <a:rPr lang="ru-RU" sz="1400" dirty="0" err="1" smtClean="0"/>
              <a:t>Токмаков</a:t>
            </a:r>
            <a:r>
              <a:rPr lang="ru-RU" sz="1400" dirty="0" smtClean="0"/>
              <a:t>,</a:t>
            </a:r>
          </a:p>
          <a:p>
            <a:r>
              <a:rPr lang="ru-RU" sz="1400" dirty="0" smtClean="0"/>
              <a:t>Дмитрий Величко</a:t>
            </a:r>
            <a:endParaRPr lang="ru-RU" sz="1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БИТ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52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283968" y="1719071"/>
            <a:ext cx="4504924" cy="4407408"/>
          </a:xfrm>
        </p:spPr>
        <p:txBody>
          <a:bodyPr/>
          <a:lstStyle/>
          <a:p>
            <a:r>
              <a:rPr lang="ru-RU" dirty="0" smtClean="0"/>
              <a:t>Конечный экран – Подведение итогов конкретной игры.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7170" name="Picture 2" descr="E:\Лицей\Game_bit\Презентация\конечный экран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3722440" cy="384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40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80999" y="1719071"/>
            <a:ext cx="3758953" cy="4407408"/>
          </a:xfrm>
        </p:spPr>
        <p:txBody>
          <a:bodyPr/>
          <a:lstStyle/>
          <a:p>
            <a:pPr algn="just"/>
            <a:r>
              <a:rPr lang="ru-RU" dirty="0" smtClean="0"/>
              <a:t>Функция, создающая конечный экран – </a:t>
            </a:r>
            <a:r>
              <a:rPr lang="en-US" dirty="0" smtClean="0"/>
              <a:t>Lose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Функция вызывается из игрового цикла в классе </a:t>
            </a:r>
            <a:r>
              <a:rPr lang="en-US" dirty="0" smtClean="0"/>
              <a:t>main</a:t>
            </a:r>
            <a:r>
              <a:rPr lang="ru-RU" dirty="0"/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8194" name="Picture 2" descr="E:\Лицей\Game_bit\Презентация\lo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00808"/>
            <a:ext cx="3759551" cy="487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90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336611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У игры есть несколько особенностей, прямым образом влияющие на игровой опыт:</a:t>
            </a:r>
            <a:endParaRPr lang="ru-RU" dirty="0"/>
          </a:p>
          <a:p>
            <a:pPr algn="just"/>
            <a:r>
              <a:rPr lang="ru-RU" dirty="0" smtClean="0"/>
              <a:t>Первая из них - </a:t>
            </a:r>
            <a:r>
              <a:rPr lang="ru-RU" dirty="0" err="1" smtClean="0"/>
              <a:t>Рандомная</a:t>
            </a:r>
            <a:r>
              <a:rPr lang="ru-RU" dirty="0" smtClean="0"/>
              <a:t> генерация каждой карты. Генерация происходит с помощью размытия </a:t>
            </a:r>
            <a:r>
              <a:rPr lang="ru-RU" dirty="0" err="1" smtClean="0"/>
              <a:t>Гауса</a:t>
            </a:r>
            <a:r>
              <a:rPr lang="ru-RU" dirty="0" smtClean="0"/>
              <a:t>: сначала создаётся картинка 22х22 из серых пикселей разной яркости и размывается, затем контраст каждого пикселя выкручивается до белого или чёрного, в зависимости от существующей яркости. Таким образом получается что-то вроде пещеры. Объекты же размещаются случайным образом на карте благодаря </a:t>
            </a:r>
            <a:r>
              <a:rPr lang="ru-RU" dirty="0" err="1" smtClean="0"/>
              <a:t>сиду</a:t>
            </a:r>
            <a:r>
              <a:rPr lang="ru-RU" dirty="0" smtClean="0"/>
              <a:t>, уникальному для каждой игры.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pic>
        <p:nvPicPr>
          <p:cNvPr id="9218" name="Picture 2" descr="E:\Лицей\maps\7026097743487635616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725144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E:\Лицей\maps\7934333204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725144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335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Вторая – привязанность действий к биту музыки, играющей на фоне. Помочь определять нужный момент призвано сердце внизу экрана (все </a:t>
            </a:r>
            <a:r>
              <a:rPr lang="ru-RU" dirty="0" err="1" smtClean="0"/>
              <a:t>тайминги</a:t>
            </a:r>
            <a:r>
              <a:rPr lang="ru-RU" dirty="0" smtClean="0"/>
              <a:t> привязаны именно к сердцу, поэтому определять момент хода лучше по нему).</a:t>
            </a:r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Третья – возможность сохранять и восстанавливать игровой процесс. Сохранение происходит при закрытии основного окна, а восстановление - из начального экрана.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pic>
        <p:nvPicPr>
          <p:cNvPr id="10243" name="Picture 3" descr="E:\Лицей\Game_bit\Презентация\сердце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6" y="3212976"/>
            <a:ext cx="6936259" cy="108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61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проекте использовались такие технологии как:</a:t>
            </a:r>
            <a:endParaRPr lang="en-US" dirty="0" smtClean="0"/>
          </a:p>
          <a:p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Стартовое и финальное окна</a:t>
            </a:r>
            <a:endParaRPr lang="en-US" dirty="0" smtClean="0"/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Спрайты и их </a:t>
            </a:r>
            <a:r>
              <a:rPr lang="ru-RU" dirty="0" err="1" smtClean="0"/>
              <a:t>коллайдеры</a:t>
            </a:r>
            <a:endParaRPr lang="en-US" dirty="0" smtClean="0"/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База данных </a:t>
            </a:r>
            <a:r>
              <a:rPr lang="en-US" dirty="0" err="1" smtClean="0"/>
              <a:t>SQLiteStudio</a:t>
            </a:r>
            <a:endParaRPr lang="ru-RU" dirty="0"/>
          </a:p>
          <a:p>
            <a:pPr>
              <a:buFontTx/>
              <a:buChar char="-"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pic>
        <p:nvPicPr>
          <p:cNvPr id="11267" name="Picture 3" descr="E:\Лицей\Game_bit\Презентация\kisspng-sqlite-database-android-mysql-sqlite-logo-svg-vector-amp-png-transparent-vec-5b7f52d6475f02.62303698153507093429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00925"/>
            <a:ext cx="3488697" cy="261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E:\Лицей\Game_bit\Презентация\Pygame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564904"/>
            <a:ext cx="3230488" cy="90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52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Вклад Дмитрия:</a:t>
            </a:r>
          </a:p>
          <a:p>
            <a:pPr>
              <a:buFontTx/>
              <a:buChar char="-"/>
            </a:pPr>
            <a:r>
              <a:rPr lang="ru-RU" dirty="0" smtClean="0"/>
              <a:t>Идея проекта</a:t>
            </a:r>
          </a:p>
          <a:p>
            <a:pPr>
              <a:buFontTx/>
              <a:buChar char="-"/>
            </a:pPr>
            <a:r>
              <a:rPr lang="ru-RU" dirty="0" smtClean="0"/>
              <a:t>Работа над полем (</a:t>
            </a:r>
            <a:r>
              <a:rPr lang="ru-RU" dirty="0" err="1" smtClean="0"/>
              <a:t>рандомная</a:t>
            </a:r>
            <a:r>
              <a:rPr lang="ru-RU" dirty="0" smtClean="0"/>
              <a:t> генерация и расстановка объектов)</a:t>
            </a:r>
          </a:p>
          <a:p>
            <a:pPr>
              <a:buFontTx/>
              <a:buChar char="-"/>
            </a:pPr>
            <a:r>
              <a:rPr lang="ru-RU" dirty="0" smtClean="0"/>
              <a:t>Создание некоторых классов объектов и их взаимодействие</a:t>
            </a:r>
          </a:p>
          <a:p>
            <a:pPr>
              <a:buFontTx/>
              <a:buChar char="-"/>
            </a:pPr>
            <a:r>
              <a:rPr lang="ru-RU" dirty="0" smtClean="0"/>
              <a:t>Работа над оформлением проекта</a:t>
            </a:r>
          </a:p>
          <a:p>
            <a:pPr>
              <a:buFontTx/>
              <a:buChar char="-"/>
            </a:pPr>
            <a:endParaRPr lang="ru-RU" dirty="0" smtClean="0"/>
          </a:p>
          <a:p>
            <a:r>
              <a:rPr lang="ru-RU" dirty="0"/>
              <a:t>Вклад Артёма:</a:t>
            </a:r>
          </a:p>
          <a:p>
            <a:pPr>
              <a:buFontTx/>
              <a:buChar char="-"/>
            </a:pPr>
            <a:r>
              <a:rPr lang="ru-RU" dirty="0" smtClean="0"/>
              <a:t>Создание почти всех классов проекта(объектов, интерфейса, окон)</a:t>
            </a:r>
          </a:p>
          <a:p>
            <a:pPr>
              <a:buFontTx/>
              <a:buChar char="-"/>
            </a:pPr>
            <a:r>
              <a:rPr lang="ru-RU" dirty="0" smtClean="0"/>
              <a:t>Основной цикл игры</a:t>
            </a:r>
          </a:p>
          <a:p>
            <a:pPr>
              <a:buFontTx/>
              <a:buChar char="-"/>
            </a:pPr>
            <a:r>
              <a:rPr lang="ru-RU" dirty="0" smtClean="0"/>
              <a:t>Взаимодействие между всеми объектами на поле</a:t>
            </a:r>
          </a:p>
          <a:p>
            <a:pPr>
              <a:buFontTx/>
              <a:buChar char="-"/>
            </a:pPr>
            <a:r>
              <a:rPr lang="ru-RU" dirty="0" smtClean="0"/>
              <a:t>Создание интерфейса игры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Вклад участников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388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проекте «БИТ» были реализованы практически все задуманные функции и возможности. Игра стабильно работает и выполняет свою функцию - развлекать.</a:t>
            </a:r>
          </a:p>
          <a:p>
            <a:endParaRPr lang="ru-RU" dirty="0"/>
          </a:p>
          <a:p>
            <a:r>
              <a:rPr lang="ru-RU" dirty="0" smtClean="0"/>
              <a:t>Тем не менее, возможности для развития и доработки у </a:t>
            </a:r>
            <a:r>
              <a:rPr lang="ru-RU" dirty="0" err="1" smtClean="0"/>
              <a:t>БИТа</a:t>
            </a:r>
            <a:r>
              <a:rPr lang="ru-RU" dirty="0" smtClean="0"/>
              <a:t> бесконечны. Например:</a:t>
            </a:r>
          </a:p>
          <a:p>
            <a:pPr>
              <a:buFontTx/>
              <a:buChar char="-"/>
            </a:pPr>
            <a:r>
              <a:rPr lang="ru-RU" dirty="0" smtClean="0"/>
              <a:t>Добавление большего количества активных предметов и врагов</a:t>
            </a:r>
          </a:p>
          <a:p>
            <a:pPr>
              <a:buFontTx/>
              <a:buChar char="-"/>
            </a:pPr>
            <a:r>
              <a:rPr lang="ru-RU" dirty="0" smtClean="0"/>
              <a:t>Добавление разной музыки и вариаций спрайтов</a:t>
            </a:r>
          </a:p>
          <a:p>
            <a:pPr>
              <a:buFontTx/>
              <a:buChar char="-"/>
            </a:pPr>
            <a:r>
              <a:rPr lang="ru-RU" dirty="0" smtClean="0"/>
              <a:t>Добавление различных структур на поле</a:t>
            </a:r>
          </a:p>
          <a:p>
            <a:pPr>
              <a:buFontTx/>
              <a:buChar char="-"/>
            </a:pPr>
            <a:r>
              <a:rPr lang="ru-RU" dirty="0" smtClean="0"/>
              <a:t>Добавление боссов и т.п.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4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 </a:t>
            </a:r>
            <a:r>
              <a:rPr lang="ru-RU" dirty="0"/>
              <a:t>«БИТ»</a:t>
            </a:r>
            <a:r>
              <a:rPr lang="ru-RU" b="1" dirty="0"/>
              <a:t> </a:t>
            </a:r>
            <a:r>
              <a:rPr lang="ru-RU" dirty="0"/>
              <a:t>- игра написанная на языке </a:t>
            </a:r>
            <a:r>
              <a:rPr lang="en-US" dirty="0"/>
              <a:t>Python</a:t>
            </a:r>
            <a:r>
              <a:rPr lang="ru-RU" dirty="0"/>
              <a:t> 3.9 версии, в идее является представителем </a:t>
            </a:r>
            <a:r>
              <a:rPr lang="en-US" dirty="0" err="1"/>
              <a:t>RogueLike</a:t>
            </a:r>
            <a:r>
              <a:rPr lang="en-US" dirty="0"/>
              <a:t> </a:t>
            </a:r>
            <a:r>
              <a:rPr lang="ru-RU" dirty="0"/>
              <a:t> жанра. БИТ связывает игровой процесс с музыкой, что предоставляет игроку новый необычный игровой опыт</a:t>
            </a:r>
            <a:r>
              <a:rPr lang="ru-RU" dirty="0" smtClean="0"/>
              <a:t>.</a:t>
            </a:r>
          </a:p>
          <a:p>
            <a:r>
              <a:rPr lang="ru-RU" dirty="0" smtClean="0"/>
              <a:t>«БИТ» создана исключительно в развлекательных целях.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127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1205873"/>
          </a:xfrm>
        </p:spPr>
        <p:txBody>
          <a:bodyPr/>
          <a:lstStyle/>
          <a:p>
            <a:pPr algn="just"/>
            <a:r>
              <a:rPr lang="ru-RU" dirty="0" smtClean="0"/>
              <a:t>В игре есть 3 экрана: Начальный, основной экран – непосредственно игровое поле и третий – подведение итогов конкретной игры.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1026" name="Picture 2" descr="E:\Лицей\Game_bit\Презентация\начальный экран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821" y="2780928"/>
            <a:ext cx="3658829" cy="377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23527" y="3222221"/>
            <a:ext cx="481329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28600" algn="just">
              <a:spcBef>
                <a:spcPct val="20000"/>
              </a:spcBef>
              <a:buClr>
                <a:srgbClr val="C66951"/>
              </a:buClr>
              <a:buFont typeface="Wingdings 2" pitchFamily="18" charset="2"/>
              <a:buChar char=""/>
            </a:pPr>
            <a:r>
              <a:rPr lang="ru-RU" sz="2000" spc="150" dirty="0">
                <a:solidFill>
                  <a:srgbClr val="534949"/>
                </a:solidFill>
              </a:rPr>
              <a:t>Начальный экран:</a:t>
            </a:r>
          </a:p>
          <a:p>
            <a:pPr marL="45720" lvl="0" algn="just">
              <a:spcBef>
                <a:spcPct val="20000"/>
              </a:spcBef>
              <a:buClr>
                <a:srgbClr val="C66951"/>
              </a:buClr>
            </a:pPr>
            <a:r>
              <a:rPr lang="ru-RU" sz="2000" spc="150" dirty="0">
                <a:solidFill>
                  <a:srgbClr val="534949"/>
                </a:solidFill>
              </a:rPr>
              <a:t>Он представляет собой страницу </a:t>
            </a:r>
          </a:p>
          <a:p>
            <a:pPr marL="45720" lvl="0" algn="just">
              <a:spcBef>
                <a:spcPct val="20000"/>
              </a:spcBef>
              <a:buClr>
                <a:srgbClr val="C66951"/>
              </a:buClr>
            </a:pPr>
            <a:r>
              <a:rPr lang="ru-RU" sz="2000" spc="150" dirty="0">
                <a:solidFill>
                  <a:srgbClr val="534949"/>
                </a:solidFill>
              </a:rPr>
              <a:t>с правилами игры и </a:t>
            </a:r>
            <a:r>
              <a:rPr lang="ru-RU" sz="2000" spc="150" dirty="0" smtClean="0">
                <a:solidFill>
                  <a:srgbClr val="534949"/>
                </a:solidFill>
              </a:rPr>
              <a:t>выбором: </a:t>
            </a:r>
            <a:endParaRPr lang="ru-RU" sz="2000" spc="150" dirty="0">
              <a:solidFill>
                <a:srgbClr val="534949"/>
              </a:solidFill>
            </a:endParaRPr>
          </a:p>
          <a:p>
            <a:pPr marL="45720" lvl="0" algn="just">
              <a:spcBef>
                <a:spcPct val="20000"/>
              </a:spcBef>
              <a:buClr>
                <a:srgbClr val="C66951"/>
              </a:buClr>
            </a:pPr>
            <a:r>
              <a:rPr lang="ru-RU" sz="2000" spc="150" dirty="0">
                <a:solidFill>
                  <a:srgbClr val="534949"/>
                </a:solidFill>
              </a:rPr>
              <a:t>продолжить игру или начать новую. </a:t>
            </a:r>
            <a:endParaRPr lang="ru-RU" sz="2000" spc="150" dirty="0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71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999" y="1719071"/>
            <a:ext cx="8367465" cy="4407408"/>
          </a:xfrm>
        </p:spPr>
        <p:txBody>
          <a:bodyPr/>
          <a:lstStyle/>
          <a:p>
            <a:pPr marL="45720" indent="0">
              <a:buNone/>
            </a:pPr>
            <a:r>
              <a:rPr lang="ru-RU" dirty="0" smtClean="0"/>
              <a:t>Класс, отвечающий за рисование начального окна – </a:t>
            </a:r>
            <a:r>
              <a:rPr lang="en-US" dirty="0" err="1" smtClean="0"/>
              <a:t>start_window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2050" name="Picture 2" descr="E:\Лицей\Game_bit\Презентация\start_wind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20888"/>
            <a:ext cx="4153737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33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80999" y="1700809"/>
            <a:ext cx="4046985" cy="4425670"/>
          </a:xfrm>
        </p:spPr>
        <p:txBody>
          <a:bodyPr/>
          <a:lstStyle/>
          <a:p>
            <a:r>
              <a:rPr lang="ru-RU" dirty="0" smtClean="0"/>
              <a:t>Основное окно:</a:t>
            </a:r>
          </a:p>
          <a:p>
            <a:r>
              <a:rPr lang="ru-RU" dirty="0" smtClean="0"/>
              <a:t>Игровое поле, то где игрок находится 90% времени. Содержит саму карту со всеми элементами игры: монстрами, точками </a:t>
            </a:r>
            <a:r>
              <a:rPr lang="ru-RU" dirty="0" err="1" smtClean="0"/>
              <a:t>спавна</a:t>
            </a:r>
            <a:r>
              <a:rPr lang="ru-RU" dirty="0" smtClean="0"/>
              <a:t> и финиша, сундуком и интерфейс поверх неё.</a:t>
            </a: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3074" name="Picture 2" descr="E:\Лицей\Game_bit\Презентация\основной экран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72816"/>
            <a:ext cx="4287109" cy="442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67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80999" y="1719071"/>
            <a:ext cx="3038873" cy="4407408"/>
          </a:xfrm>
        </p:spPr>
        <p:txBody>
          <a:bodyPr/>
          <a:lstStyle/>
          <a:p>
            <a:pPr algn="just"/>
            <a:r>
              <a:rPr lang="ru-RU" dirty="0"/>
              <a:t>Класс </a:t>
            </a:r>
            <a:r>
              <a:rPr lang="ru-RU" dirty="0" smtClean="0"/>
              <a:t>создающий</a:t>
            </a:r>
            <a:r>
              <a:rPr lang="en-US" dirty="0" smtClean="0"/>
              <a:t> </a:t>
            </a:r>
            <a:r>
              <a:rPr lang="ru-RU" dirty="0" smtClean="0"/>
              <a:t>основное окно и объект класса поля и некоторых других элементов </a:t>
            </a:r>
            <a:r>
              <a:rPr lang="ru-RU" dirty="0"/>
              <a:t>– </a:t>
            </a:r>
            <a:r>
              <a:rPr lang="en-US" dirty="0" smtClean="0"/>
              <a:t>main</a:t>
            </a:r>
            <a:r>
              <a:rPr lang="ru-RU" dirty="0" smtClean="0"/>
              <a:t>.</a:t>
            </a:r>
            <a:r>
              <a:rPr lang="en-US" dirty="0"/>
              <a:t> </a:t>
            </a:r>
            <a:r>
              <a:rPr lang="ru-RU" dirty="0" smtClean="0"/>
              <a:t>Это также класс в котором прописан основной игровой цикл. 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4099" name="Picture 3" descr="E:\Лицей\Game_bit\Презентация\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916832"/>
            <a:ext cx="507122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02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292080" y="1996333"/>
            <a:ext cx="3600400" cy="4407408"/>
          </a:xfrm>
        </p:spPr>
        <p:txBody>
          <a:bodyPr/>
          <a:lstStyle/>
          <a:p>
            <a:pPr algn="just"/>
            <a:r>
              <a:rPr lang="ru-RU" dirty="0" smtClean="0"/>
              <a:t>Класс, непосредственно создающий игровое поле и интерфейс. Самый большой по объёму класс, так как включает в себя ещё и все функции </a:t>
            </a:r>
            <a:r>
              <a:rPr lang="ru-RU" dirty="0" err="1" smtClean="0"/>
              <a:t>обеспечи-вающие</a:t>
            </a:r>
            <a:r>
              <a:rPr lang="ru-RU" dirty="0" smtClean="0"/>
              <a:t> </a:t>
            </a:r>
            <a:r>
              <a:rPr lang="ru-RU" dirty="0" err="1" smtClean="0"/>
              <a:t>взаимодейст-вие</a:t>
            </a:r>
            <a:r>
              <a:rPr lang="ru-RU" dirty="0" smtClean="0"/>
              <a:t> объектов на карте.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4" name="Picture 2" descr="E:\Лицей\Game_bit\Презентация\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4858029" cy="427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8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Таких объектов как:</a:t>
            </a:r>
          </a:p>
          <a:p>
            <a:pPr marL="45720" indent="0">
              <a:buNone/>
            </a:pPr>
            <a:r>
              <a:rPr lang="ru-RU" dirty="0" smtClean="0"/>
              <a:t>- Игрок</a:t>
            </a:r>
          </a:p>
          <a:p>
            <a:pPr marL="45720" indent="0">
              <a:buNone/>
            </a:pPr>
            <a:r>
              <a:rPr lang="ru-RU" dirty="0" smtClean="0"/>
              <a:t>- Монстры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5124" name="Picture 4" descr="E:\Лицей\Game_bit\Презентация\монст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548" y="2361287"/>
            <a:ext cx="4468958" cy="410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E:\Лицей\Game_bit\Презентация\игрок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98" y="3212976"/>
            <a:ext cx="4033837" cy="325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5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 smtClean="0"/>
              <a:t>Предметы(оружие </a:t>
            </a:r>
            <a:r>
              <a:rPr lang="ru-RU" dirty="0"/>
              <a:t>и зелья</a:t>
            </a:r>
            <a:r>
              <a:rPr lang="ru-RU" dirty="0" smtClean="0"/>
              <a:t>)</a:t>
            </a:r>
          </a:p>
          <a:p>
            <a:pPr>
              <a:buFontTx/>
              <a:buChar char="-"/>
            </a:pPr>
            <a:endParaRPr lang="ru-RU" dirty="0"/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ru-RU" dirty="0"/>
          </a:p>
          <a:p>
            <a:pPr>
              <a:buFontTx/>
              <a:buChar char="-"/>
            </a:pPr>
            <a:endParaRPr lang="ru-RU" dirty="0" smtClean="0"/>
          </a:p>
          <a:p>
            <a:pPr marL="45720" indent="0">
              <a:buNone/>
            </a:pPr>
            <a:endParaRPr lang="ru-RU" dirty="0" smtClean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r>
              <a:rPr lang="ru-RU" dirty="0"/>
              <a:t>- Сундук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5" name="Picture 3" descr="E:\Лицей\Game_bit\Презентация\сунду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191932"/>
            <a:ext cx="3388990" cy="144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E:\Лицей\Game_bit\Презентация\сунду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97152"/>
            <a:ext cx="4109070" cy="175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E:\Лицей\Game_bit\Презентация\меч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84" y="2191932"/>
            <a:ext cx="2376264" cy="172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E:\Лицей\Game_bit\Презентация\лук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05592"/>
            <a:ext cx="2376264" cy="169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82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Сетка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159</TotalTime>
  <Words>518</Words>
  <Application>Microsoft Office PowerPoint</Application>
  <PresentationFormat>Экран (4:3)</PresentationFormat>
  <Paragraphs>80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Сетка</vt:lpstr>
      <vt:lpstr>БИТ</vt:lpstr>
      <vt:lpstr>идея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Особенности</vt:lpstr>
      <vt:lpstr>особенности</vt:lpstr>
      <vt:lpstr>технологии</vt:lpstr>
      <vt:lpstr>Вклад участников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БИТ</dc:title>
  <dc:creator>Димон</dc:creator>
  <cp:lastModifiedBy>Димон</cp:lastModifiedBy>
  <cp:revision>12</cp:revision>
  <dcterms:created xsi:type="dcterms:W3CDTF">2023-01-15T16:58:17Z</dcterms:created>
  <dcterms:modified xsi:type="dcterms:W3CDTF">2023-01-15T19:37:51Z</dcterms:modified>
</cp:coreProperties>
</file>