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47" autoAdjust="0"/>
    <p:restoredTop sz="86364" autoAdjust="0"/>
  </p:normalViewPr>
  <p:slideViewPr>
    <p:cSldViewPr snapToGrid="0">
      <p:cViewPr varScale="1">
        <p:scale>
          <a:sx n="63" d="100"/>
          <a:sy n="63" d="100"/>
        </p:scale>
        <p:origin x="3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2AA3C-3ACB-4C7A-BB2E-454880B23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323DD5-3155-439F-B586-7059D662E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942C46-9771-44EE-9D63-F1CDCB74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D8D1-6B74-47B3-AFD8-1D779363147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6E3A2D-1A80-4C36-A77F-993427B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FA0BDF-2C60-4EF9-992D-BF6D2AE9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328E-2DF0-43AC-825C-D20B07F262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5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15ECD-1696-4D11-B68A-3BBE4CF1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A3F5FC-A46D-4E90-9B57-0EE30ED70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417281-4BD8-46DD-A195-C91F3FFD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D8D1-6B74-47B3-AFD8-1D779363147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9DFC67-B3EC-4DFB-A591-2C57C14F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CD2A4-D1B8-48A1-9FD1-2308F902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328E-2DF0-43AC-825C-D20B07F262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9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58B47A-BBDF-452F-BE4F-E15058C63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78EFE6-287A-4E3E-BD27-B93876C48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D031C3-3A67-4514-8C6C-2C5EDBB5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D8D1-6B74-47B3-AFD8-1D779363147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8E9B68-6436-4A7F-BE8A-46FC38AC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2BF602-8A1C-48B6-9699-2A515088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328E-2DF0-43AC-825C-D20B07F262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94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A8C35-443D-4FEE-AB22-4F6DB68D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7E6202-1DBA-4643-833D-70806F13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711254-82D5-401F-BAA4-73B7BF79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D8D1-6B74-47B3-AFD8-1D779363147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E2E641-0B2D-466E-8F1B-355D84D5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239D47-213A-49A2-ABD4-4D57BBB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328E-2DF0-43AC-825C-D20B07F262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22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9B117-7E1C-4C8A-827D-B030E5F2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68F3AF-443C-4917-8C78-12F72FA7E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84C069-47CF-43D1-ABEC-A086C534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D8D1-6B74-47B3-AFD8-1D779363147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B10A7E-E76F-4299-9625-352B6408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3B808-6E0B-4D58-8532-A11F4640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328E-2DF0-43AC-825C-D20B07F262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78430-4450-4A17-A7E0-8CB1FF0D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001958-9145-4AAE-A4CD-10FE9F68C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0D7DAA-73C3-4AF3-BE9F-5C93B3244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D21442-B009-494C-867B-27A6CD20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D8D1-6B74-47B3-AFD8-1D779363147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7D5431-E748-475F-BD14-FE8576A6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25BFC5-00EB-4129-814A-DEB2B201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328E-2DF0-43AC-825C-D20B07F262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80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2E929-E85E-4EAF-A8E6-EEBDC3BA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FE2D8F-6B16-4F4F-A78F-A419A5384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532EDE-501E-464B-960F-8289FDED3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B5D031-A990-4892-B451-AF8DC7162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AEACEE-8A75-4B63-AB12-79A01B738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7F356B-6B68-4216-A17E-DDA35228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D8D1-6B74-47B3-AFD8-1D779363147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AC558A-0767-4A16-AF0A-B042592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DDC120-00ED-4C97-9431-8BCD1EE0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328E-2DF0-43AC-825C-D20B07F262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86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7192B-1AF3-415E-81E4-52F1267F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C8E49E-7D45-466A-9E76-CA4CB05A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D8D1-6B74-47B3-AFD8-1D779363147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F72405-FF4A-49BC-83AA-C32A7FA0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09E8DC-485B-492E-BF15-B4D03A69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328E-2DF0-43AC-825C-D20B07F262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46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4ECCC0-670D-46D9-9653-2677E229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D8D1-6B74-47B3-AFD8-1D779363147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D0A5BD-816E-4F1B-9AE6-41BB5548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A9D066-66DA-4DE3-9456-1C0DF5AD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328E-2DF0-43AC-825C-D20B07F262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44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28114-B06B-4FD5-A5F2-5A78F953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FE80F-3060-4984-9821-2EBA160D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7FD107-4274-4D50-A9F2-DAA462D62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BAE304-B866-4318-A84F-7D4598BB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D8D1-6B74-47B3-AFD8-1D779363147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5C3C2F-8293-43E2-902F-2EEAF0FA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D174FB-9B60-49E3-A8DA-11ABE29A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328E-2DF0-43AC-825C-D20B07F262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3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180C4-846A-4322-9972-9C1D7C73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BB3887-6443-4F26-AA6F-F148CCD0E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071926-BEFF-472B-AF78-ECF1FF014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9C3284-E2D2-4049-B16B-243943EC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D8D1-6B74-47B3-AFD8-1D779363147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F00503-AC08-488A-ABDD-9025E611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E59457-ED0C-40D4-8AC0-D2CA060E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328E-2DF0-43AC-825C-D20B07F262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84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3805A-4BBA-4732-B941-F04F6917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4F1DC7-7462-445E-8FAC-18969BD2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9EFB3D-557E-4FC2-BC7F-AF6837418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D8D1-6B74-47B3-AFD8-1D7793631476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E68F22-CECA-41B6-BE1E-1D5A66888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6CF30F-0892-4F89-8D72-7D07D171E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328E-2DF0-43AC-825C-D20B07F262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92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5223A-8890-46AE-9C43-F1DAD723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890" y="1122362"/>
            <a:ext cx="9583190" cy="2438256"/>
          </a:xfrm>
        </p:spPr>
        <p:txBody>
          <a:bodyPr>
            <a:normAutofit/>
          </a:bodyPr>
          <a:lstStyle/>
          <a:p>
            <a:r>
              <a:rPr lang="ru-RU" sz="4800" b="1" dirty="0"/>
              <a:t>ПРОЕКТ</a:t>
            </a:r>
            <a:br>
              <a:rPr lang="ru-RU" sz="4800" b="1" dirty="0"/>
            </a:br>
            <a:r>
              <a:rPr lang="ru-RU" sz="4800" b="1" dirty="0"/>
              <a:t>«УЧЕТ ПОСЕТИТЕЛЕЙ  СПОРТЗАЛА»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77477C-2EB9-441E-81B6-DB9A47912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891" y="4294908"/>
            <a:ext cx="9324109" cy="962891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sz="2900" dirty="0"/>
              <a:t>Автор проекта: Токмаков Артём Денисович</a:t>
            </a:r>
          </a:p>
        </p:txBody>
      </p:sp>
    </p:spTree>
    <p:extLst>
      <p:ext uri="{BB962C8B-B14F-4D97-AF65-F5344CB8AC3E}">
        <p14:creationId xmlns:p14="http://schemas.microsoft.com/office/powerpoint/2010/main" val="15696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8194-2E32-4ADC-AC75-202F572E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8" y="1219200"/>
            <a:ext cx="10411691" cy="4714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Программа разработана для электронного учета посетителей спортзала и просмотра загруженности тренеров</a:t>
            </a:r>
            <a:br>
              <a:rPr lang="ru-RU" dirty="0"/>
            </a:b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BA9DA91-4348-4332-AC07-2121BC351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1981200"/>
            <a:ext cx="5674653" cy="4450079"/>
          </a:xfrm>
        </p:spPr>
      </p:pic>
    </p:spTree>
    <p:extLst>
      <p:ext uri="{BB962C8B-B14F-4D97-AF65-F5344CB8AC3E}">
        <p14:creationId xmlns:p14="http://schemas.microsoft.com/office/powerpoint/2010/main" val="88657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028D5-E47A-42AC-95A8-239CDBAC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229249"/>
            <a:ext cx="10515600" cy="1617393"/>
          </a:xfrm>
        </p:spPr>
        <p:txBody>
          <a:bodyPr/>
          <a:lstStyle/>
          <a:p>
            <a:r>
              <a:rPr lang="ru-RU" b="1" dirty="0"/>
              <a:t>Как работает программа: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195379-6F58-4F7C-B352-E4B005E7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872"/>
            <a:ext cx="10515600" cy="481509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Программа предлагает 3 вида сортировок:</a:t>
            </a:r>
          </a:p>
          <a:p>
            <a:pPr marL="0" indent="0" algn="ctr">
              <a:buNone/>
            </a:pPr>
            <a:r>
              <a:rPr lang="ru-RU" dirty="0"/>
              <a:t>-по тренеру;    -по дням посещений;     -по времени посещения.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69A39-6208-475F-9203-FFFBE001C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62" y="2547649"/>
            <a:ext cx="4410075" cy="380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3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354FC-6A70-48C7-B257-A5F3D846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latin typeface="+mn-lt"/>
              </a:rPr>
              <a:t>Добавление</a:t>
            </a:r>
            <a:r>
              <a:rPr lang="ru-RU" b="1" dirty="0">
                <a:latin typeface="+mn-lt"/>
              </a:rPr>
              <a:t> </a:t>
            </a:r>
            <a:r>
              <a:rPr lang="ru-RU" sz="2800" b="1" dirty="0">
                <a:latin typeface="+mn-lt"/>
              </a:rPr>
              <a:t>посетителей</a:t>
            </a:r>
            <a:r>
              <a:rPr lang="ru-RU" b="1" dirty="0">
                <a:latin typeface="+mn-lt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E76EFD-B463-4DB1-A4B9-B9F58AA6A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1) ввод ФИО</a:t>
            </a:r>
          </a:p>
          <a:p>
            <a:pPr marL="0" indent="0">
              <a:buNone/>
            </a:pPr>
            <a:r>
              <a:rPr lang="ru-RU" dirty="0"/>
              <a:t>2) ввод даты рождения</a:t>
            </a:r>
          </a:p>
          <a:p>
            <a:pPr marL="0" indent="0">
              <a:buNone/>
            </a:pPr>
            <a:r>
              <a:rPr lang="ru-RU" dirty="0"/>
              <a:t>3) выбор тренера</a:t>
            </a:r>
          </a:p>
          <a:p>
            <a:pPr marL="0" indent="0">
              <a:buNone/>
            </a:pPr>
            <a:r>
              <a:rPr lang="ru-RU" dirty="0"/>
              <a:t>4) выбор дней посещения</a:t>
            </a:r>
          </a:p>
          <a:p>
            <a:pPr marL="0" indent="0">
              <a:buNone/>
            </a:pPr>
            <a:r>
              <a:rPr lang="ru-RU" dirty="0"/>
              <a:t>5) выбор времени посещения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CFE9B4-60FD-463B-8FCD-A8721FC12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95" y="1218870"/>
            <a:ext cx="633500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9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3803B-CF5C-4523-AF59-10E85544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6085"/>
            <a:ext cx="10591800" cy="2103755"/>
          </a:xfrm>
        </p:spPr>
        <p:txBody>
          <a:bodyPr>
            <a:normAutofit fontScale="90000"/>
          </a:bodyPr>
          <a:lstStyle/>
          <a:p>
            <a:br>
              <a:rPr lang="ru-RU" sz="2800" b="1" dirty="0"/>
            </a:br>
            <a:r>
              <a:rPr lang="ru-RU" sz="2800" b="1" dirty="0"/>
              <a:t>В программе предусматривается два вида пользователей:</a:t>
            </a:r>
            <a:br>
              <a:rPr lang="ru-RU" sz="2800" b="1" dirty="0"/>
            </a:br>
            <a:br>
              <a:rPr lang="ru-RU" sz="2800" b="1" dirty="0"/>
            </a:br>
            <a:r>
              <a:rPr lang="ru-RU" sz="2800" dirty="0"/>
              <a:t>1) администратор с правами изменения данных о тренерах, днях и времени посещения</a:t>
            </a:r>
            <a:br>
              <a:rPr lang="ru-RU" sz="2800" dirty="0"/>
            </a:br>
            <a:r>
              <a:rPr lang="ru-RU" sz="2800" dirty="0"/>
              <a:t>2) пользователь с правами изменения данных о посетителях</a:t>
            </a:r>
            <a:br>
              <a:rPr lang="ru-RU" sz="2800" dirty="0"/>
            </a:br>
            <a:endParaRPr lang="ru-RU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49420F-DED6-4480-853C-5CEB51493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0" y="2392288"/>
            <a:ext cx="5501640" cy="4057356"/>
          </a:xfrm>
        </p:spPr>
      </p:pic>
    </p:spTree>
    <p:extLst>
      <p:ext uri="{BB962C8B-B14F-4D97-AF65-F5344CB8AC3E}">
        <p14:creationId xmlns:p14="http://schemas.microsoft.com/office/powerpoint/2010/main" val="417889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354FC-6A70-48C7-B257-A5F3D846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latin typeface="+mn-lt"/>
              </a:rPr>
              <a:t>Ввод тренера</a:t>
            </a:r>
            <a:r>
              <a:rPr lang="ru-RU" sz="2800" dirty="0">
                <a:latin typeface="+mn-lt"/>
              </a:rPr>
              <a:t>: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E76EFD-B463-4DB1-A4B9-B9F58AA6A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3261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Ввод дней недели</a:t>
            </a:r>
            <a:r>
              <a:rPr lang="ru-RU" dirty="0"/>
              <a:t>, доступных к посещению: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Аналогично вводится время посещения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A20E26-4B61-452F-B0FD-B57F94209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80" y="3905317"/>
            <a:ext cx="6344535" cy="21297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7D62D5-028E-4682-BAB3-151C5AEBF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732" y="532995"/>
            <a:ext cx="6325483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6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354FC-6A70-48C7-B257-A5F3D846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latin typeface="+mn-lt"/>
              </a:rPr>
              <a:t>Изменение данных: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E76EFD-B463-4DB1-A4B9-B9F58AA6A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517"/>
            <a:ext cx="10515599" cy="502044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программе можно изменить данные, введенные ранее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C0BDF7-CE1E-49F5-AEAC-E387EE10C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78" y="1690688"/>
            <a:ext cx="6800234" cy="492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9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354FC-6A70-48C7-B257-A5F3D846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879"/>
            <a:ext cx="10515600" cy="1873568"/>
          </a:xfrm>
        </p:spPr>
        <p:txBody>
          <a:bodyPr/>
          <a:lstStyle/>
          <a:p>
            <a:r>
              <a:rPr lang="ru-RU" sz="2800" b="1" dirty="0">
                <a:latin typeface="+mn-lt"/>
              </a:rPr>
              <a:t>Удаление данных: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E76EFD-B463-4DB1-A4B9-B9F58AA6A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880"/>
            <a:ext cx="10515599" cy="523208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случае удаления тренера, удаляются все данные по посетителям, занимающихся с этим тренером.</a:t>
            </a:r>
          </a:p>
          <a:p>
            <a:pPr marL="0" indent="0">
              <a:buNone/>
            </a:pPr>
            <a:r>
              <a:rPr lang="ru-RU" dirty="0"/>
              <a:t>Аналогично работает удаление по дням </a:t>
            </a:r>
            <a:r>
              <a:rPr lang="ru-RU"/>
              <a:t>и времени посещений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2E934-99C3-42E7-A231-8EE455452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564" y="2308905"/>
            <a:ext cx="6249272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1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354FC-6A70-48C7-B257-A5F3D846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782"/>
            <a:ext cx="10515600" cy="554182"/>
          </a:xfrm>
        </p:spPr>
        <p:txBody>
          <a:bodyPr>
            <a:normAutofit fontScale="90000"/>
          </a:bodyPr>
          <a:lstStyle/>
          <a:p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E76EFD-B463-4DB1-A4B9-B9F58AA6A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1"/>
            <a:ext cx="10515599" cy="511016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программе можно посмотреть загруженность всех тренеров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9F1EAC-2330-4E0E-BBB4-95E69ACFA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731" y="1918694"/>
            <a:ext cx="5982535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766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171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ПРОЕКТ «УЧЕТ ПОСЕТИТЕЛЕЙ  СПОРТЗАЛА»</vt:lpstr>
      <vt:lpstr>Программа разработана для электронного учета посетителей спортзала и просмотра загруженности тренеров </vt:lpstr>
      <vt:lpstr>Как работает программа:</vt:lpstr>
      <vt:lpstr>Добавление посетителей:</vt:lpstr>
      <vt:lpstr> В программе предусматривается два вида пользователей:  1) администратор с правами изменения данных о тренерах, днях и времени посещения 2) пользователь с правами изменения данных о посетителях </vt:lpstr>
      <vt:lpstr>Ввод тренера:</vt:lpstr>
      <vt:lpstr>Изменение данных:</vt:lpstr>
      <vt:lpstr>Удаление данных: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«УЧЕТ ПОСТИТЕЛЕЙ  СПОРТЗАЛА»</dc:title>
  <dc:creator>IPA BYXGALTER</dc:creator>
  <cp:lastModifiedBy>IPA BYXGALTER</cp:lastModifiedBy>
  <cp:revision>17</cp:revision>
  <dcterms:created xsi:type="dcterms:W3CDTF">2022-11-04T18:48:18Z</dcterms:created>
  <dcterms:modified xsi:type="dcterms:W3CDTF">2022-11-09T18:50:05Z</dcterms:modified>
</cp:coreProperties>
</file>