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E068CA3-3071-4BC8-AFFB-E6B973D363D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C0751C4-FCAB-4353-BA9F-985FFEE68667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80312" y="5517232"/>
            <a:ext cx="8458200" cy="914400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Авторы проекта:</a:t>
            </a:r>
          </a:p>
          <a:p>
            <a:endParaRPr lang="ru-RU" dirty="0"/>
          </a:p>
          <a:p>
            <a:r>
              <a:rPr lang="ru-RU" dirty="0"/>
              <a:t>Артём </a:t>
            </a:r>
            <a:r>
              <a:rPr lang="ru-RU" dirty="0" err="1"/>
              <a:t>Токмаков</a:t>
            </a:r>
            <a:r>
              <a:rPr lang="ru-RU" dirty="0"/>
              <a:t>,</a:t>
            </a:r>
          </a:p>
          <a:p>
            <a:r>
              <a:rPr lang="ru-RU" dirty="0"/>
              <a:t>Дмитрий </a:t>
            </a:r>
            <a:r>
              <a:rPr lang="ru-RU" dirty="0" smtClean="0"/>
              <a:t>Величко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BREAD-network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7809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 smtClean="0"/>
              <a:t>Авторы проекта:</a:t>
            </a:r>
          </a:p>
          <a:p>
            <a:endParaRPr lang="ru-RU" dirty="0" smtClean="0"/>
          </a:p>
          <a:p>
            <a:pPr algn="r"/>
            <a:r>
              <a:rPr lang="ru-RU" dirty="0" smtClean="0"/>
              <a:t>Артём </a:t>
            </a:r>
            <a:r>
              <a:rPr lang="ru-RU" dirty="0" err="1" smtClean="0"/>
              <a:t>Токмаков</a:t>
            </a:r>
            <a:r>
              <a:rPr lang="ru-RU" dirty="0" smtClean="0"/>
              <a:t>,</a:t>
            </a:r>
          </a:p>
          <a:p>
            <a:pPr algn="r"/>
            <a:r>
              <a:rPr lang="ru-RU" dirty="0" smtClean="0"/>
              <a:t>Дмитрий Величко</a:t>
            </a:r>
            <a:endParaRPr lang="ru-RU" dirty="0"/>
          </a:p>
        </p:txBody>
      </p:sp>
      <p:pic>
        <p:nvPicPr>
          <p:cNvPr id="1028" name="Picture 4" descr="C:\Users\Димон\PycharmProjects\Доп. файлы\ebe2ad9d-168b-400c-a233-05ffe205e9c0-PhotoRoom.png-PhotoRo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466"/>
            <a:ext cx="4248258" cy="283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14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 algn="just"/>
            <a:r>
              <a:rPr lang="ru-RU" sz="2800" dirty="0" smtClean="0"/>
              <a:t>Из этой же страницы можно перейти в конкретный чат.</a:t>
            </a:r>
            <a:endParaRPr lang="ru-RU" sz="2800" dirty="0"/>
          </a:p>
        </p:txBody>
      </p:sp>
      <p:pic>
        <p:nvPicPr>
          <p:cNvPr id="8195" name="Picture 3" descr="C:\Users\Димон\PycharmProjects\Доп. файлы\чат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5" y="2852936"/>
            <a:ext cx="4882937" cy="35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Димон\PycharmProjects\Доп. файлы\чат_ко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872"/>
            <a:ext cx="4208215" cy="409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Шапка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 algn="just"/>
            <a:r>
              <a:rPr lang="ru-RU" sz="2800" dirty="0" smtClean="0"/>
              <a:t>На всех страницах кроме регистрации и авторизации присутствует «шапка». Она содержит в себе блок, с помощью которого можно попасть на любую из страниц:</a:t>
            </a:r>
            <a:endParaRPr lang="ru-RU" sz="2800" dirty="0"/>
          </a:p>
        </p:txBody>
      </p:sp>
      <p:pic>
        <p:nvPicPr>
          <p:cNvPr id="9218" name="Picture 2" descr="C:\Users\Димон\PycharmProjects\Доп. файлы\ссылк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2" y="3717924"/>
            <a:ext cx="22764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3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Шапка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А также:</a:t>
            </a:r>
          </a:p>
          <a:p>
            <a:pPr marL="0" indent="0">
              <a:buNone/>
            </a:pPr>
            <a:r>
              <a:rPr lang="ru-RU" sz="2800" dirty="0" smtClean="0"/>
              <a:t>- поиск профилей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2800" dirty="0" smtClean="0"/>
              <a:t>- поиск и управление музыкой</a:t>
            </a:r>
          </a:p>
          <a:p>
            <a:pPr>
              <a:buFontTx/>
              <a:buChar char="-"/>
            </a:pPr>
            <a:endParaRPr lang="ru-RU" sz="2800" dirty="0"/>
          </a:p>
          <a:p>
            <a:pPr>
              <a:buFontTx/>
              <a:buChar char="-"/>
            </a:pPr>
            <a:endParaRPr lang="ru-RU" sz="2800" dirty="0" smtClean="0"/>
          </a:p>
          <a:p>
            <a:pPr marL="0" indent="0">
              <a:buNone/>
            </a:pPr>
            <a:endParaRPr lang="ru-RU" sz="1050" dirty="0" smtClean="0"/>
          </a:p>
          <a:p>
            <a:pPr marL="0" indent="0">
              <a:buNone/>
            </a:pPr>
            <a:r>
              <a:rPr lang="ru-RU" sz="2800" dirty="0" smtClean="0"/>
              <a:t>- </a:t>
            </a:r>
            <a:r>
              <a:rPr lang="ru-RU" sz="2800" dirty="0" err="1" smtClean="0"/>
              <a:t>плейлист</a:t>
            </a:r>
            <a:r>
              <a:rPr lang="ru-RU" sz="2800" dirty="0" smtClean="0"/>
              <a:t> со скаченными песнями</a:t>
            </a:r>
            <a:endParaRPr lang="ru-RU" sz="2800" dirty="0"/>
          </a:p>
        </p:txBody>
      </p:sp>
      <p:pic>
        <p:nvPicPr>
          <p:cNvPr id="10242" name="Picture 2" descr="C:\Users\Димон\PycharmProjects\Доп. файлы\поис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67013"/>
            <a:ext cx="29908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Димон\PycharmProjects\Доп. файлы\музык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4000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Димон\PycharmProjects\Доп. файлы\плейлист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2" y="2636912"/>
            <a:ext cx="2078496" cy="338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5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 algn="just"/>
            <a:r>
              <a:rPr lang="ru-RU" sz="2800" dirty="0" smtClean="0"/>
              <a:t>Во время поиска музыки запрос отправляется в сервис </a:t>
            </a:r>
            <a:r>
              <a:rPr lang="ru-RU" sz="2800" dirty="0" err="1" smtClean="0"/>
              <a:t>Вконтакте</a:t>
            </a:r>
            <a:r>
              <a:rPr lang="ru-RU" sz="2800" dirty="0" smtClean="0"/>
              <a:t> с помощью </a:t>
            </a:r>
            <a:r>
              <a:rPr lang="en-US" sz="2800" dirty="0" err="1" smtClean="0"/>
              <a:t>vk-api</a:t>
            </a:r>
            <a:r>
              <a:rPr lang="ru-RU" sz="2800" dirty="0" smtClean="0"/>
              <a:t>, подходящая песня берётся в виде </a:t>
            </a:r>
            <a:r>
              <a:rPr lang="ru-RU" sz="2800" dirty="0" err="1" smtClean="0"/>
              <a:t>хэш</a:t>
            </a:r>
            <a:r>
              <a:rPr lang="ru-RU" sz="2800" dirty="0" smtClean="0"/>
              <a:t>-файла, конвертируется </a:t>
            </a:r>
            <a:r>
              <a:rPr lang="ru-RU" sz="2800" dirty="0"/>
              <a:t>в .</a:t>
            </a:r>
            <a:r>
              <a:rPr lang="ru-RU" sz="2800" dirty="0" err="1" smtClean="0"/>
              <a:t>wav</a:t>
            </a:r>
            <a:r>
              <a:rPr lang="ru-RU" sz="2800" dirty="0" smtClean="0"/>
              <a:t> формат, в котором и сохраняется в файлах проекта.</a:t>
            </a:r>
            <a:endParaRPr lang="ru-RU" sz="2800" dirty="0"/>
          </a:p>
        </p:txBody>
      </p:sp>
      <p:pic>
        <p:nvPicPr>
          <p:cNvPr id="11266" name="Picture 2" descr="C:\Users\Димон\PycharmProjects\Доп. файлы\музыка_файл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88" y="3908316"/>
            <a:ext cx="2726108" cy="28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Димон\PycharmProjects\Доп. файлы\музыка_ко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08316"/>
            <a:ext cx="3078463" cy="27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5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 algn="just"/>
            <a:r>
              <a:rPr lang="ru-RU" sz="2800" dirty="0" smtClean="0"/>
              <a:t>В проекте использовались следующие технологии:</a:t>
            </a:r>
          </a:p>
          <a:p>
            <a:pPr marL="0" indent="0">
              <a:buNone/>
            </a:pPr>
            <a:endParaRPr lang="ru-RU" sz="2800" dirty="0"/>
          </a:p>
          <a:p>
            <a:pPr>
              <a:buFontTx/>
              <a:buChar char="-"/>
            </a:pPr>
            <a:r>
              <a:rPr lang="ru-RU" sz="2800" dirty="0" smtClean="0"/>
              <a:t>База </a:t>
            </a:r>
            <a:r>
              <a:rPr lang="ru-RU" sz="2800" dirty="0"/>
              <a:t>данных на основе </a:t>
            </a:r>
            <a:r>
              <a:rPr lang="en-US" sz="2800" dirty="0" smtClean="0"/>
              <a:t>SQLite</a:t>
            </a:r>
            <a:endParaRPr lang="ru-RU" sz="2800" dirty="0" smtClean="0"/>
          </a:p>
          <a:p>
            <a:pPr>
              <a:buFontTx/>
              <a:buChar char="-"/>
            </a:pPr>
            <a:endParaRPr lang="ru-RU" sz="2800" b="1" dirty="0"/>
          </a:p>
          <a:p>
            <a:pPr>
              <a:buFontTx/>
              <a:buChar char="-"/>
            </a:pPr>
            <a:r>
              <a:rPr lang="en-US" sz="2800" dirty="0" smtClean="0"/>
              <a:t>ORM</a:t>
            </a:r>
            <a:r>
              <a:rPr lang="ru-RU" sz="2800" dirty="0"/>
              <a:t>-модели </a:t>
            </a:r>
            <a:r>
              <a:rPr lang="en-US" sz="2800" dirty="0" err="1" smtClean="0"/>
              <a:t>SQLAlchemy</a:t>
            </a:r>
            <a:endParaRPr lang="ru-RU" sz="2800" dirty="0" smtClean="0"/>
          </a:p>
          <a:p>
            <a:pPr>
              <a:buFontTx/>
              <a:buChar char="-"/>
            </a:pPr>
            <a:endParaRPr lang="ru-RU" sz="2800" b="1" dirty="0"/>
          </a:p>
          <a:p>
            <a:pPr>
              <a:buFontTx/>
              <a:buChar char="-"/>
            </a:pPr>
            <a:r>
              <a:rPr lang="en-US" sz="2800" dirty="0" smtClean="0"/>
              <a:t>API</a:t>
            </a:r>
            <a:endParaRPr lang="ru-RU" sz="2800" dirty="0" smtClean="0"/>
          </a:p>
          <a:p>
            <a:pPr>
              <a:buFontTx/>
              <a:buChar char="-"/>
            </a:pPr>
            <a:endParaRPr lang="ru-RU" sz="2800" b="1" dirty="0"/>
          </a:p>
          <a:p>
            <a:pPr>
              <a:buFontTx/>
              <a:buChar char="-"/>
            </a:pPr>
            <a:r>
              <a:rPr lang="en-US" sz="2800" dirty="0" smtClean="0"/>
              <a:t>Bootstrap</a:t>
            </a:r>
            <a:endParaRPr lang="ru-RU" sz="2800" b="1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2291" name="Picture 3" descr="C:\Users\Димон\PycharmProjects\Доп. файлы\image-PhotoRoom.png-PhotoRo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54" y="3573016"/>
            <a:ext cx="2808312" cy="11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Лицей\Game_bit\Презентация\kisspng-sqlite-database-android-mysql-sqlite-logo-svg-vector-amp-png-transparent-vec-5b7f52d6475f02.62303698153507093429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20888"/>
            <a:ext cx="1997021" cy="149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301208"/>
            <a:ext cx="962413" cy="9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36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 участников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663083"/>
          </a:xfrm>
        </p:spPr>
        <p:txBody>
          <a:bodyPr>
            <a:normAutofit/>
          </a:bodyPr>
          <a:lstStyle/>
          <a:p>
            <a:pPr marL="0" indent="449263"/>
            <a:r>
              <a:rPr lang="ru-RU" sz="2800" dirty="0" smtClean="0"/>
              <a:t>Вклад Дмитрия:</a:t>
            </a:r>
          </a:p>
          <a:p>
            <a:pPr marL="0" indent="0">
              <a:buNone/>
            </a:pPr>
            <a:r>
              <a:rPr lang="ru-RU" sz="2800" dirty="0" smtClean="0"/>
              <a:t>- Идея проекта</a:t>
            </a:r>
          </a:p>
          <a:p>
            <a:pPr marL="0" indent="0">
              <a:buNone/>
            </a:pPr>
            <a:r>
              <a:rPr lang="ru-RU" sz="2800" dirty="0" smtClean="0"/>
              <a:t>- Дизайн и вёрстка большинства страниц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- Создание обработчиков и их подключение</a:t>
            </a:r>
          </a:p>
          <a:p>
            <a:endParaRPr lang="ru-RU" sz="2800" dirty="0"/>
          </a:p>
          <a:p>
            <a:pPr marL="0" indent="449263"/>
            <a:r>
              <a:rPr lang="ru-RU" sz="2800" dirty="0" smtClean="0"/>
              <a:t>Вклад Артёма:</a:t>
            </a:r>
          </a:p>
          <a:p>
            <a:pPr marL="0" indent="0">
              <a:buNone/>
            </a:pPr>
            <a:r>
              <a:rPr lang="ru-RU" sz="2800" dirty="0" smtClean="0"/>
              <a:t>- Создание большинства обработчиков и их подключение</a:t>
            </a:r>
          </a:p>
          <a:p>
            <a:pPr marL="0" indent="0">
              <a:buNone/>
            </a:pPr>
            <a:r>
              <a:rPr lang="ru-RU" sz="2800" dirty="0" smtClean="0"/>
              <a:t>- Вёрстка страниц и элементов</a:t>
            </a:r>
          </a:p>
          <a:p>
            <a:pPr marL="0" indent="0">
              <a:buNone/>
            </a:pPr>
            <a:r>
              <a:rPr lang="ru-RU" sz="2800" dirty="0" smtClean="0"/>
              <a:t>- Колоссальная работа над музыкой</a:t>
            </a:r>
          </a:p>
        </p:txBody>
      </p:sp>
    </p:spTree>
    <p:extLst>
      <p:ext uri="{BB962C8B-B14F-4D97-AF65-F5344CB8AC3E}">
        <p14:creationId xmlns:p14="http://schemas.microsoft.com/office/powerpoint/2010/main" val="387555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/>
            <a:r>
              <a:rPr lang="ru-RU" sz="2800" dirty="0"/>
              <a:t>В проекте </a:t>
            </a:r>
            <a:r>
              <a:rPr lang="ru-RU" sz="2800" dirty="0" smtClean="0"/>
              <a:t>«</a:t>
            </a:r>
            <a:r>
              <a:rPr lang="en-US" sz="2800" dirty="0" smtClean="0"/>
              <a:t>BREAD-network</a:t>
            </a:r>
            <a:r>
              <a:rPr lang="ru-RU" sz="2800" dirty="0" smtClean="0"/>
              <a:t>» </a:t>
            </a:r>
            <a:r>
              <a:rPr lang="ru-RU" sz="2800" dirty="0"/>
              <a:t>были реализованы практически все задуманные </a:t>
            </a:r>
            <a:r>
              <a:rPr lang="ru-RU" sz="2800" dirty="0" smtClean="0"/>
              <a:t>возможности</a:t>
            </a:r>
            <a:r>
              <a:rPr lang="ru-RU" sz="2800" dirty="0"/>
              <a:t>. </a:t>
            </a:r>
            <a:r>
              <a:rPr lang="ru-RU" sz="2800" dirty="0" smtClean="0"/>
              <a:t>Сайт </a:t>
            </a:r>
            <a:r>
              <a:rPr lang="ru-RU" sz="2800" dirty="0"/>
              <a:t>стабильно работает и выполняет </a:t>
            </a:r>
            <a:r>
              <a:rPr lang="ru-RU" sz="2800" dirty="0" smtClean="0"/>
              <a:t>свои коммуникативные функции.</a:t>
            </a:r>
          </a:p>
          <a:p>
            <a:pPr marL="0" indent="449263"/>
            <a:endParaRPr lang="ru-RU" sz="2800" dirty="0" smtClean="0"/>
          </a:p>
          <a:p>
            <a:pPr marL="0" indent="449263"/>
            <a:r>
              <a:rPr lang="ru-RU" sz="2800" dirty="0"/>
              <a:t>Тем не менее, возможности для развития и доработки </a:t>
            </a:r>
            <a:r>
              <a:rPr lang="ru-RU" sz="2800" dirty="0" smtClean="0"/>
              <a:t>бесконечны:</a:t>
            </a:r>
          </a:p>
          <a:p>
            <a:pPr marL="0" indent="0">
              <a:buNone/>
            </a:pPr>
            <a:r>
              <a:rPr lang="ru-RU" sz="2800" dirty="0" smtClean="0"/>
              <a:t>- Усовершенствование интерфейса</a:t>
            </a:r>
          </a:p>
          <a:p>
            <a:pPr marL="0" indent="0">
              <a:buNone/>
            </a:pPr>
            <a:r>
              <a:rPr lang="ru-RU" sz="2800" dirty="0" smtClean="0"/>
              <a:t>- Реализация добавления пользователей в друзья</a:t>
            </a:r>
          </a:p>
          <a:p>
            <a:pPr marL="0" indent="0">
              <a:buNone/>
            </a:pPr>
            <a:r>
              <a:rPr lang="ru-RU" sz="2800" dirty="0" smtClean="0"/>
              <a:t>- Добавление умного подбора новостей и др.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1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9263" algn="just"/>
            <a:r>
              <a:rPr lang="en-US" sz="2800" dirty="0"/>
              <a:t>BREAD</a:t>
            </a:r>
            <a:r>
              <a:rPr lang="ru-RU" sz="2800" dirty="0"/>
              <a:t>-</a:t>
            </a:r>
            <a:r>
              <a:rPr lang="en-US" sz="2800" dirty="0"/>
              <a:t>network</a:t>
            </a:r>
            <a:r>
              <a:rPr lang="ru-RU" sz="2800" dirty="0"/>
              <a:t> является аналогом социальной сети и предназначена для общения её пользователей друг с другом и для публикации новостей. Также предусмотрена </a:t>
            </a:r>
            <a:r>
              <a:rPr lang="ru-RU" sz="2800" dirty="0" smtClean="0"/>
              <a:t>функция </a:t>
            </a:r>
            <a:r>
              <a:rPr lang="ru-RU" sz="2800" dirty="0"/>
              <a:t>поиска и прослушивания музыки во время пользования сайтом. </a:t>
            </a:r>
            <a:endParaRPr lang="ru-RU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7"/>
            <a:ext cx="5770984" cy="4526280"/>
          </a:xfrm>
        </p:spPr>
        <p:txBody>
          <a:bodyPr>
            <a:normAutofit/>
          </a:bodyPr>
          <a:lstStyle/>
          <a:p>
            <a:pPr marL="0" indent="449263" algn="just"/>
            <a:r>
              <a:rPr lang="ru-RU" sz="2800" dirty="0" smtClean="0"/>
              <a:t>В проекте реализован один основной файл – </a:t>
            </a:r>
            <a:r>
              <a:rPr lang="en-US" sz="2800" dirty="0" smtClean="0"/>
              <a:t>main.py</a:t>
            </a:r>
            <a:r>
              <a:rPr lang="ru-RU" sz="2800" dirty="0" smtClean="0"/>
              <a:t>. В нём находятся обработчики всех страниц и основные функции. К нему же подключаются все файлы разметки, модели и дополнительные функции.</a:t>
            </a:r>
            <a:endParaRPr lang="ru-RU" sz="2800" dirty="0"/>
          </a:p>
        </p:txBody>
      </p:sp>
      <p:pic>
        <p:nvPicPr>
          <p:cNvPr id="6147" name="Picture 3" descr="C:\Users\Димон\PycharmProjects\Доп. файлы\модел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1628800"/>
            <a:ext cx="1618714" cy="14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Димон\PycharmProjects\Доп. файлы\разметк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2996952"/>
            <a:ext cx="1725122" cy="363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и Вход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7"/>
            <a:ext cx="3538736" cy="4526280"/>
          </a:xfrm>
        </p:spPr>
        <p:txBody>
          <a:bodyPr>
            <a:normAutofit/>
          </a:bodyPr>
          <a:lstStyle/>
          <a:p>
            <a:pPr marL="0" indent="449263" algn="just"/>
            <a:r>
              <a:rPr lang="ru-RU" sz="2800" dirty="0" smtClean="0"/>
              <a:t>Первыми </a:t>
            </a:r>
            <a:r>
              <a:rPr lang="ru-RU" sz="2800" dirty="0" err="1" smtClean="0"/>
              <a:t>поль-зователя</a:t>
            </a:r>
            <a:r>
              <a:rPr lang="ru-RU" sz="2800" dirty="0" smtClean="0"/>
              <a:t> встречают страницы Входа и Регистрации:</a:t>
            </a:r>
            <a:endParaRPr lang="ru-RU" sz="2800" dirty="0"/>
          </a:p>
        </p:txBody>
      </p:sp>
      <p:pic>
        <p:nvPicPr>
          <p:cNvPr id="2050" name="Picture 2" descr="C:\Users\Димон\PycharmProjects\Доп. файлы\вхо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58" y="1654083"/>
            <a:ext cx="4248929" cy="16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Димон\PycharmProjects\Доп. файлы\ре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27" y="3331012"/>
            <a:ext cx="3923540" cy="324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и Вход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/>
            <a:r>
              <a:rPr lang="ru-RU" sz="2800" dirty="0" smtClean="0"/>
              <a:t>Данные зарегистрированного пользователя сразу заносятся в базу данных.</a:t>
            </a:r>
            <a:endParaRPr lang="ru-RU" sz="2800" dirty="0"/>
          </a:p>
        </p:txBody>
      </p:sp>
      <p:pic>
        <p:nvPicPr>
          <p:cNvPr id="4" name="Picture 5" descr="C:\Users\Димон\PycharmProjects\Доп. файлы\вход_ко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2" y="3933057"/>
            <a:ext cx="4571208" cy="22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Димон\PycharmProjects\Доп. файлы\рег_ко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49601"/>
            <a:ext cx="3665637" cy="331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/>
            <a:r>
              <a:rPr lang="ru-RU" sz="2800" dirty="0" smtClean="0"/>
              <a:t>Далее пользователь попадает на страницу новостей:</a:t>
            </a:r>
            <a:endParaRPr lang="ru-RU" sz="2800" dirty="0"/>
          </a:p>
        </p:txBody>
      </p:sp>
      <p:pic>
        <p:nvPicPr>
          <p:cNvPr id="3074" name="Picture 2" descr="C:\Users\Димон\PycharmProjects\Доп. файлы\Screenshot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516296" cy="35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/>
            <a:r>
              <a:rPr lang="ru-RU" sz="2800" dirty="0" smtClean="0"/>
              <a:t>На ней он может посмотреть новости других пользователей и написать свои.</a:t>
            </a:r>
            <a:endParaRPr lang="ru-RU" sz="2800" dirty="0"/>
          </a:p>
        </p:txBody>
      </p:sp>
      <p:pic>
        <p:nvPicPr>
          <p:cNvPr id="4099" name="Picture 3" descr="C:\Users\Димон\PycharmProjects\Доп. файлы\новости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3" y="3005915"/>
            <a:ext cx="4176464" cy="188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Димон\PycharmProjects\Доп. файлы\новости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3" y="4865874"/>
            <a:ext cx="4283967" cy="148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Димон\PycharmProjects\Доп. файлы\новост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24944"/>
            <a:ext cx="4108333" cy="36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7"/>
            <a:ext cx="3970784" cy="4526280"/>
          </a:xfrm>
        </p:spPr>
        <p:txBody>
          <a:bodyPr>
            <a:normAutofit/>
          </a:bodyPr>
          <a:lstStyle/>
          <a:p>
            <a:pPr marL="0" indent="449263" algn="just"/>
            <a:r>
              <a:rPr lang="ru-RU" sz="2800" dirty="0" smtClean="0"/>
              <a:t>На странице профиля пользователь может просмотреть все свои данные и изменить их, а так же просмотреть все свои записи. </a:t>
            </a:r>
            <a:endParaRPr lang="ru-RU" sz="2800" dirty="0"/>
          </a:p>
        </p:txBody>
      </p:sp>
      <p:pic>
        <p:nvPicPr>
          <p:cNvPr id="5123" name="Picture 3" descr="C:\Users\Димон\PycharmProjects\Доп. файлы\профил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68093"/>
            <a:ext cx="3926906" cy="323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Димон\PycharmProjects\Доп. файлы\профиль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30751"/>
            <a:ext cx="2747514" cy="193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 algn="just"/>
            <a:r>
              <a:rPr lang="ru-RU" sz="2800" dirty="0" smtClean="0"/>
              <a:t>На странице чатов списком показаны все чаты, в которых есть пользователь.</a:t>
            </a:r>
            <a:endParaRPr lang="ru-RU" sz="2800" dirty="0"/>
          </a:p>
        </p:txBody>
      </p:sp>
      <p:pic>
        <p:nvPicPr>
          <p:cNvPr id="7170" name="Picture 2" descr="C:\Users\Димон\PycharmProjects\Доп. файлы\чаты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2780928"/>
            <a:ext cx="4609825" cy="31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Димон\PycharmProjects\Доп. файлы\чаты_ко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4104456" cy="388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Димон\PycharmProjects\Доп. файлы\чаты_код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4999410"/>
            <a:ext cx="3840632" cy="1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268</TotalTime>
  <Words>362</Words>
  <Application>Microsoft Office PowerPoint</Application>
  <PresentationFormat>Экран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Литейная</vt:lpstr>
      <vt:lpstr>BREAD-network</vt:lpstr>
      <vt:lpstr>Идея</vt:lpstr>
      <vt:lpstr>Реализация</vt:lpstr>
      <vt:lpstr>Регистрация и Вход</vt:lpstr>
      <vt:lpstr>Регистрация и Вход</vt:lpstr>
      <vt:lpstr>Новости</vt:lpstr>
      <vt:lpstr>Новости</vt:lpstr>
      <vt:lpstr>Профиль</vt:lpstr>
      <vt:lpstr>Чаты</vt:lpstr>
      <vt:lpstr>Чат</vt:lpstr>
      <vt:lpstr>Шапка</vt:lpstr>
      <vt:lpstr>Шапка</vt:lpstr>
      <vt:lpstr>Музыка</vt:lpstr>
      <vt:lpstr>Технологии</vt:lpstr>
      <vt:lpstr>Вклад участников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Димон</dc:creator>
  <cp:lastModifiedBy>Димон</cp:lastModifiedBy>
  <cp:revision>15</cp:revision>
  <dcterms:created xsi:type="dcterms:W3CDTF">2023-04-23T16:42:22Z</dcterms:created>
  <dcterms:modified xsi:type="dcterms:W3CDTF">2023-04-23T21:11:12Z</dcterms:modified>
</cp:coreProperties>
</file>