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63EB6-A524-CB41-81A8-920B28714902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A70B-0EA5-EF40-8399-1BC6DF6F70A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78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A70B-0EA5-EF40-8399-1BC6DF6F70AF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5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7538-7DE8-95BD-4938-518500F2C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DDAC-260A-A218-CE1C-2C481423F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85B9-92EA-0E72-2F76-2C62810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570F-4B0C-8985-DA9D-509F5F68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1F64-28A7-5248-13F1-F779CDA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87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153-A393-E0D3-B7B5-D6E0EDE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1A5C-A09B-E4CE-2A74-9BBEEBF1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EA14-866F-53FA-2292-69A8498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0F2E-53B0-D321-5A5A-7C540D03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180A-E2A0-69CE-A451-CBBCDE5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52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EFBC1-998A-64CD-777C-0E788E78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4B97-F718-2CB4-433A-D76E5613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803C-E8E6-C5E7-3732-8C5211EA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4CEC-D5CC-BCC4-DAF1-2ABA2A6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EC1F-E8A6-4912-9BD2-FDA68DB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70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A141-73A8-ECEA-9120-8C48221B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583E-452B-D2FB-FD85-90D9768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B50F-D9DB-1285-BBBC-C3344FF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B28-CB24-6614-71DB-99B78DA5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F5A6-2A45-532F-1C8D-8430A4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58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9761-216C-A71B-6AAD-EB235D2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E938-7342-2BFC-3BB6-71E0B879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9FF-2BF3-CF93-6C7F-5C3A7E9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BC7F-B13B-C0B5-BE1F-882A3339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3792-A5FB-45ED-40EB-B88E77D6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43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05C-EA44-9C6A-4BA1-8DC655B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F1FA-095B-2BA9-6223-79EF86C0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41F6-9F4D-D744-7206-BD1B26F4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914BF-090A-33FC-9651-A3F80D9E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980C-11B6-9C68-A62C-AC4328C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2469-F48C-1F03-1EAD-1F7B89A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8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5DBE-F854-6856-A72E-F6DE630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CF11-018E-761A-8403-CFA48F68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F427-BD47-EEE3-33EF-0B9F4CE2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90AD5-70C3-27D1-5061-391E3564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16D6B-D816-5DC6-34E0-9D9785589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3E0EB-7E87-0E77-329F-399A7AC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856F-CB23-35A9-3A98-18DC6B1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C5F3-38F2-A656-B484-6CFD349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140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2618-306C-8367-CBD3-F299FC66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16FB-3641-7EAB-4AB8-3072B65A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EEB9-DCEE-EE87-829C-92F2B51A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126D-83F6-9D32-C058-72BBFD9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7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12D1-DF3D-095F-01D1-6C1FD88F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76919-2FFD-5314-822F-97D6A4B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3626-2686-868E-BF9D-75A937F0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63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0429-36FB-00F2-C9D8-2DE42095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910B-D901-E07B-11B9-B267900E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AE167-35C6-1615-EF83-2E60BDCA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EA9CC-12D1-03A5-0CD8-E01CB4DA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AAEF-43E4-91FE-30CE-F4FB4AB1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0BEB-0931-8E53-85E6-AA8631F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58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064-F639-7C02-FA9F-CD4A891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F1196-5CAF-19CA-14F4-D5CD4CE6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5835-6CA3-D702-80A1-8FF743A1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EBC2-880E-863C-2428-B5FDE3C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4724-9757-7A48-B770-BD0584C7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DC36-6F60-60A4-AE92-C60DEB9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36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478E7-D0C4-CA50-1B29-6DBC16F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7BBD-D963-404B-C2D6-0E9B29CB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62FC-6CC0-F8A1-DF05-40C9FCE85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5720-9D32-CF49-9E45-F7C83A89908F}" type="datetimeFigureOut">
              <a:rPr lang="en-IT" smtClean="0"/>
              <a:t>29/12/22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8476-1C62-27C3-98BA-8BCCDD92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2546-8BB1-044B-11F2-02917348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98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AA509B-F50B-A955-375A-4AF5F086391A}"/>
              </a:ext>
            </a:extLst>
          </p:cNvPr>
          <p:cNvGrpSpPr/>
          <p:nvPr/>
        </p:nvGrpSpPr>
        <p:grpSpPr>
          <a:xfrm>
            <a:off x="-14956" y="63024"/>
            <a:ext cx="12106693" cy="6801318"/>
            <a:chOff x="-14956" y="63024"/>
            <a:chExt cx="12106693" cy="68013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6A01A4-B88A-23FF-68EC-E4A200243552}"/>
                </a:ext>
              </a:extLst>
            </p:cNvPr>
            <p:cNvSpPr/>
            <p:nvPr/>
          </p:nvSpPr>
          <p:spPr>
            <a:xfrm>
              <a:off x="252446" y="63024"/>
              <a:ext cx="1026035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Process Map (</a:t>
              </a:r>
              <a:r>
                <a:rPr lang="en-GB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Initial State) </a:t>
              </a:r>
            </a:p>
            <a:p>
              <a:pPr algn="ctr"/>
              <a:endParaRPr lang="en-GB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1B7345-9A1D-A379-8BFC-3708DAB2D870}"/>
                </a:ext>
              </a:extLst>
            </p:cNvPr>
            <p:cNvSpPr txBox="1"/>
            <p:nvPr/>
          </p:nvSpPr>
          <p:spPr>
            <a:xfrm>
              <a:off x="117744" y="1467766"/>
              <a:ext cx="794415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1st Layer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FA4538-B98A-614A-FEB6-3677E29100A6}"/>
                </a:ext>
              </a:extLst>
            </p:cNvPr>
            <p:cNvSpPr txBox="1"/>
            <p:nvPr/>
          </p:nvSpPr>
          <p:spPr>
            <a:xfrm>
              <a:off x="10039570" y="1398739"/>
              <a:ext cx="1149365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  <a:solidFill>
                    <a:sysClr val="windowText" lastClr="000000"/>
                  </a:solidFill>
                </a:rPr>
                <a:t>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7FB4B-779A-B94A-B09A-5ADCE4035356}"/>
                </a:ext>
              </a:extLst>
            </p:cNvPr>
            <p:cNvSpPr txBox="1"/>
            <p:nvPr/>
          </p:nvSpPr>
          <p:spPr>
            <a:xfrm>
              <a:off x="5334007" y="2359333"/>
              <a:ext cx="15747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ADJUSTMENTS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2E9A89-865B-4838-B77C-CBB81D9ECBDE}"/>
                </a:ext>
              </a:extLst>
            </p:cNvPr>
            <p:cNvSpPr txBox="1"/>
            <p:nvPr/>
          </p:nvSpPr>
          <p:spPr>
            <a:xfrm>
              <a:off x="5406852" y="1395748"/>
              <a:ext cx="1432595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MASTERFILE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4EE20C-52E5-742F-38E5-5FCA1A077753}"/>
                </a:ext>
              </a:extLst>
            </p:cNvPr>
            <p:cNvSpPr txBox="1"/>
            <p:nvPr/>
          </p:nvSpPr>
          <p:spPr>
            <a:xfrm>
              <a:off x="1542864" y="1395420"/>
              <a:ext cx="1149365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INPUT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CACF4F-CD08-449C-4FBE-7EC9094E8C26}"/>
                </a:ext>
              </a:extLst>
            </p:cNvPr>
            <p:cNvSpPr txBox="1"/>
            <p:nvPr/>
          </p:nvSpPr>
          <p:spPr>
            <a:xfrm>
              <a:off x="2610882" y="2366085"/>
              <a:ext cx="1149365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ACTUALS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0F0094-C6BA-3E04-616F-CE2E7C18A98E}"/>
                </a:ext>
              </a:extLst>
            </p:cNvPr>
            <p:cNvSpPr txBox="1"/>
            <p:nvPr/>
          </p:nvSpPr>
          <p:spPr>
            <a:xfrm>
              <a:off x="10272143" y="2354866"/>
              <a:ext cx="1149365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FORECAST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BA307C-85FC-04B8-01E1-8E8F8AB017DE}"/>
                </a:ext>
              </a:extLst>
            </p:cNvPr>
            <p:cNvSpPr txBox="1"/>
            <p:nvPr/>
          </p:nvSpPr>
          <p:spPr>
            <a:xfrm>
              <a:off x="1446106" y="3203833"/>
              <a:ext cx="1149365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REVENUE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DBE26-208D-0676-6376-9D1BB42E9278}"/>
                </a:ext>
              </a:extLst>
            </p:cNvPr>
            <p:cNvSpPr txBox="1"/>
            <p:nvPr/>
          </p:nvSpPr>
          <p:spPr>
            <a:xfrm>
              <a:off x="119652" y="3201381"/>
              <a:ext cx="807817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3rd Layer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D7F125-B07F-152D-3464-7BA3BC2FE79E}"/>
                </a:ext>
              </a:extLst>
            </p:cNvPr>
            <p:cNvSpPr txBox="1"/>
            <p:nvPr/>
          </p:nvSpPr>
          <p:spPr>
            <a:xfrm>
              <a:off x="7089189" y="4251181"/>
              <a:ext cx="807817" cy="24929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r>
                <a:rPr lang="en-IT" sz="1200" dirty="0"/>
                <a:t>MAPPING</a:t>
              </a:r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r>
                <a:rPr lang="en-IT" sz="1200" dirty="0"/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D1CB3-8262-4452-ACB3-F6BA47C8D095}"/>
                </a:ext>
              </a:extLst>
            </p:cNvPr>
            <p:cNvSpPr txBox="1"/>
            <p:nvPr/>
          </p:nvSpPr>
          <p:spPr>
            <a:xfrm>
              <a:off x="117744" y="2377562"/>
              <a:ext cx="807817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2nd Layer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C7D1-34A3-4F53-3AA1-41DA52E82C49}"/>
                </a:ext>
              </a:extLst>
            </p:cNvPr>
            <p:cNvSpPr txBox="1"/>
            <p:nvPr/>
          </p:nvSpPr>
          <p:spPr>
            <a:xfrm>
              <a:off x="8225722" y="4511435"/>
              <a:ext cx="1050051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INVEST SWAP </a:t>
              </a:r>
            </a:p>
            <a:p>
              <a:pPr algn="ctr"/>
              <a:r>
                <a:rPr lang="en-IT" sz="1200" dirty="0"/>
                <a:t>FILE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6E00CE-7B3C-CB62-DE9C-3BCC3CA43310}"/>
                </a:ext>
              </a:extLst>
            </p:cNvPr>
            <p:cNvSpPr txBox="1"/>
            <p:nvPr/>
          </p:nvSpPr>
          <p:spPr>
            <a:xfrm>
              <a:off x="4775823" y="5653280"/>
              <a:ext cx="971262" cy="116955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E</a:t>
              </a:r>
              <a:r>
                <a:rPr lang="en-IT" sz="2000" dirty="0"/>
                <a:t>PM </a:t>
              </a:r>
            </a:p>
            <a:p>
              <a:pPr algn="ctr"/>
              <a:endParaRPr lang="en-IT" sz="1400" dirty="0"/>
            </a:p>
            <a:p>
              <a:pPr algn="ctr"/>
              <a:r>
                <a:rPr lang="en-IT" sz="1200" dirty="0"/>
                <a:t>SYSTEM</a:t>
              </a:r>
              <a:r>
                <a:rPr lang="en-IT" sz="1050" dirty="0"/>
                <a:t> </a:t>
              </a:r>
              <a:r>
                <a:rPr lang="en-IT" sz="1200" dirty="0"/>
                <a:t>DOWNLOAD</a:t>
              </a:r>
            </a:p>
            <a:p>
              <a:pPr algn="ctr"/>
              <a:r>
                <a:rPr lang="en-IT" sz="1200" dirty="0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29ED8C-CB2D-4AEE-FFC6-C67CA101D492}"/>
                </a:ext>
              </a:extLst>
            </p:cNvPr>
            <p:cNvSpPr txBox="1"/>
            <p:nvPr/>
          </p:nvSpPr>
          <p:spPr>
            <a:xfrm>
              <a:off x="6027328" y="4301986"/>
              <a:ext cx="721949" cy="249299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r>
                <a:rPr lang="en-IT" sz="1200" dirty="0"/>
                <a:t>STATS </a:t>
              </a:r>
            </a:p>
            <a:p>
              <a:pPr algn="ctr"/>
              <a:r>
                <a:rPr lang="en-IT" sz="1200" dirty="0"/>
                <a:t>VIEW FILE</a:t>
              </a:r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41371E-6DC7-3D74-B371-B71BEE7EC987}"/>
                </a:ext>
              </a:extLst>
            </p:cNvPr>
            <p:cNvSpPr txBox="1"/>
            <p:nvPr/>
          </p:nvSpPr>
          <p:spPr>
            <a:xfrm>
              <a:off x="3681109" y="4924073"/>
              <a:ext cx="971263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REVENUE </a:t>
              </a:r>
            </a:p>
            <a:p>
              <a:pPr algn="ctr"/>
              <a:r>
                <a:rPr lang="en-IT" sz="1200" dirty="0"/>
                <a:t>TRANS. FILE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55AD28-5393-F138-0CF0-FFA7002A3665}"/>
                </a:ext>
              </a:extLst>
            </p:cNvPr>
            <p:cNvSpPr txBox="1"/>
            <p:nvPr/>
          </p:nvSpPr>
          <p:spPr>
            <a:xfrm>
              <a:off x="3681523" y="4211410"/>
              <a:ext cx="1067434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MAPPING FILE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B8A16-8935-8A22-9697-9C2398F5A87A}"/>
                </a:ext>
              </a:extLst>
            </p:cNvPr>
            <p:cNvSpPr txBox="1"/>
            <p:nvPr/>
          </p:nvSpPr>
          <p:spPr>
            <a:xfrm>
              <a:off x="2448593" y="4925274"/>
              <a:ext cx="993165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TRANSIT </a:t>
              </a:r>
            </a:p>
            <a:p>
              <a:pPr algn="ctr"/>
              <a:r>
                <a:rPr lang="en-IT" sz="1200" dirty="0"/>
                <a:t>PERS.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08CE1-45A4-4582-9DCA-193B655F205F}"/>
                </a:ext>
              </a:extLst>
            </p:cNvPr>
            <p:cNvSpPr txBox="1"/>
            <p:nvPr/>
          </p:nvSpPr>
          <p:spPr>
            <a:xfrm>
              <a:off x="2423913" y="4150867"/>
              <a:ext cx="971262" cy="57708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50" dirty="0"/>
                <a:t>FEE BREAKDOWN </a:t>
              </a:r>
            </a:p>
            <a:p>
              <a:pPr algn="ctr"/>
              <a:r>
                <a:rPr lang="en-IT" sz="1050" dirty="0"/>
                <a:t>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16638C-C1FC-33A0-99BE-B7E95BC856C0}"/>
                </a:ext>
              </a:extLst>
            </p:cNvPr>
            <p:cNvSpPr txBox="1"/>
            <p:nvPr/>
          </p:nvSpPr>
          <p:spPr>
            <a:xfrm>
              <a:off x="4289111" y="3201381"/>
              <a:ext cx="1149365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NIE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60764B-15DD-4CB5-033C-7E2635886BED}"/>
                </a:ext>
              </a:extLst>
            </p:cNvPr>
            <p:cNvSpPr txBox="1"/>
            <p:nvPr/>
          </p:nvSpPr>
          <p:spPr>
            <a:xfrm>
              <a:off x="1118474" y="4150867"/>
              <a:ext cx="971262" cy="201593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E</a:t>
              </a:r>
              <a:r>
                <a:rPr lang="en-IT" sz="1600" dirty="0"/>
                <a:t>PM </a:t>
              </a:r>
            </a:p>
            <a:p>
              <a:pPr algn="ctr"/>
              <a:endParaRPr lang="en-IT" sz="1100" dirty="0"/>
            </a:p>
            <a:p>
              <a:pPr algn="ctr"/>
              <a:r>
                <a:rPr lang="en-IT" sz="1050" dirty="0"/>
                <a:t>SYSTEM</a:t>
              </a:r>
              <a:r>
                <a:rPr lang="en-IT" sz="900" dirty="0"/>
                <a:t> </a:t>
              </a:r>
              <a:r>
                <a:rPr lang="en-IT" sz="1050" dirty="0"/>
                <a:t>DOWNLOAD</a:t>
              </a:r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  <a:p>
              <a:pPr algn="ctr"/>
              <a:endParaRPr lang="en-IT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3D2B4-811C-3BE3-03BF-49C123CBE35D}"/>
                </a:ext>
              </a:extLst>
            </p:cNvPr>
            <p:cNvSpPr txBox="1"/>
            <p:nvPr/>
          </p:nvSpPr>
          <p:spPr>
            <a:xfrm>
              <a:off x="124260" y="4131247"/>
              <a:ext cx="807817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>
                  <a:ln>
                    <a:solidFill>
                      <a:schemeClr val="bg1"/>
                    </a:solidFill>
                  </a:ln>
                </a:rPr>
                <a:t>4th Layer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5E402D-ED78-736A-7B12-4FDBC0DA8660}"/>
                </a:ext>
              </a:extLst>
            </p:cNvPr>
            <p:cNvSpPr txBox="1"/>
            <p:nvPr/>
          </p:nvSpPr>
          <p:spPr>
            <a:xfrm>
              <a:off x="8313074" y="5549602"/>
              <a:ext cx="808728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HR COST</a:t>
              </a:r>
            </a:p>
            <a:p>
              <a:pPr algn="ctr"/>
              <a:r>
                <a:rPr lang="en-IT" sz="1200" dirty="0"/>
                <a:t>FILE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61B811-6104-4F8C-0C16-8061B7A8436F}"/>
                </a:ext>
              </a:extLst>
            </p:cNvPr>
            <p:cNvSpPr txBox="1"/>
            <p:nvPr/>
          </p:nvSpPr>
          <p:spPr>
            <a:xfrm>
              <a:off x="9610563" y="4215757"/>
              <a:ext cx="911823" cy="24929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r>
                <a:rPr lang="en-IT" sz="1200" dirty="0"/>
                <a:t>SUMMARY FILE</a:t>
              </a:r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endParaRPr lang="en-IT" sz="1200" dirty="0"/>
            </a:p>
            <a:p>
              <a:pPr algn="ctr"/>
              <a:r>
                <a:rPr lang="en-IT" sz="1200" dirty="0"/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216D63-DAA3-B831-7E90-F168943F0EC7}"/>
                </a:ext>
              </a:extLst>
            </p:cNvPr>
            <p:cNvSpPr txBox="1"/>
            <p:nvPr/>
          </p:nvSpPr>
          <p:spPr>
            <a:xfrm>
              <a:off x="9569139" y="3206280"/>
              <a:ext cx="1149365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NIBT/NIAT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AD64CD-64E2-2CF6-9DC3-F4B6C0778346}"/>
                </a:ext>
              </a:extLst>
            </p:cNvPr>
            <p:cNvSpPr txBox="1"/>
            <p:nvPr/>
          </p:nvSpPr>
          <p:spPr>
            <a:xfrm>
              <a:off x="11020792" y="4262362"/>
              <a:ext cx="477311" cy="276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F&amp;C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BD3803-534B-B1C5-E669-0497A73EAA84}"/>
                </a:ext>
              </a:extLst>
            </p:cNvPr>
            <p:cNvSpPr txBox="1"/>
            <p:nvPr/>
          </p:nvSpPr>
          <p:spPr>
            <a:xfrm>
              <a:off x="11037969" y="4657104"/>
              <a:ext cx="383539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NII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DDEDB9-8ADA-F784-E979-A73F79E96981}"/>
                </a:ext>
              </a:extLst>
            </p:cNvPr>
            <p:cNvSpPr txBox="1"/>
            <p:nvPr/>
          </p:nvSpPr>
          <p:spPr>
            <a:xfrm>
              <a:off x="11037970" y="5094638"/>
              <a:ext cx="1039726" cy="4154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/>
                <a:t>FX/PCL/RPS/</a:t>
              </a:r>
            </a:p>
            <a:p>
              <a:pPr algn="ctr"/>
              <a:r>
                <a:rPr lang="en-IT" sz="1000" dirty="0"/>
                <a:t>OTHERS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64FC6A-2A6C-CDAA-A74F-3E4AB5303902}"/>
                </a:ext>
              </a:extLst>
            </p:cNvPr>
            <p:cNvSpPr txBox="1"/>
            <p:nvPr/>
          </p:nvSpPr>
          <p:spPr>
            <a:xfrm>
              <a:off x="11035360" y="5610825"/>
              <a:ext cx="38614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HR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853758-A806-7848-B2EF-16B30FE6E26C}"/>
                </a:ext>
              </a:extLst>
            </p:cNvPr>
            <p:cNvSpPr txBox="1"/>
            <p:nvPr/>
          </p:nvSpPr>
          <p:spPr>
            <a:xfrm>
              <a:off x="10963328" y="5988513"/>
              <a:ext cx="112840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200" dirty="0"/>
                <a:t>PF/IT/OCC/REG F/MDC/C&amp;R/</a:t>
              </a:r>
            </a:p>
            <a:p>
              <a:pPr algn="ctr"/>
              <a:r>
                <a:rPr lang="en-IT" sz="1200" dirty="0"/>
                <a:t>OTHERS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9F41044-9389-1335-F91C-1EEA6A9A39C2}"/>
                </a:ext>
              </a:extLst>
            </p:cNvPr>
            <p:cNvSpPr/>
            <p:nvPr/>
          </p:nvSpPr>
          <p:spPr>
            <a:xfrm>
              <a:off x="3465095" y="1453074"/>
              <a:ext cx="1185318" cy="291691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1C256E62-F649-CFC1-939B-361ACB3972AC}"/>
                </a:ext>
              </a:extLst>
            </p:cNvPr>
            <p:cNvSpPr/>
            <p:nvPr/>
          </p:nvSpPr>
          <p:spPr>
            <a:xfrm>
              <a:off x="7429050" y="1395748"/>
              <a:ext cx="1755157" cy="27699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5D070E9E-751F-B0C9-7C63-F40223F5804C}"/>
                </a:ext>
              </a:extLst>
            </p:cNvPr>
            <p:cNvSpPr/>
            <p:nvPr/>
          </p:nvSpPr>
          <p:spPr>
            <a:xfrm>
              <a:off x="4133775" y="2309814"/>
              <a:ext cx="701801" cy="32739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CC260AC3-D0EC-9562-E65A-F25CD8CFE7FB}"/>
                </a:ext>
              </a:extLst>
            </p:cNvPr>
            <p:cNvSpPr/>
            <p:nvPr/>
          </p:nvSpPr>
          <p:spPr>
            <a:xfrm>
              <a:off x="8367878" y="2301966"/>
              <a:ext cx="701801" cy="32739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9" name="Plus 38">
              <a:extLst>
                <a:ext uri="{FF2B5EF4-FFF2-40B4-BE49-F238E27FC236}">
                  <a16:creationId xmlns:a16="http://schemas.microsoft.com/office/drawing/2014/main" id="{004B3B7E-66E2-4B85-C859-53F02AC16BA0}"/>
                </a:ext>
              </a:extLst>
            </p:cNvPr>
            <p:cNvSpPr/>
            <p:nvPr/>
          </p:nvSpPr>
          <p:spPr>
            <a:xfrm>
              <a:off x="3174317" y="3170088"/>
              <a:ext cx="485631" cy="463449"/>
            </a:xfrm>
            <a:prstGeom prst="mathPlu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8E8F0907-37F4-23D2-5CCB-A54FB3AA412D}"/>
                </a:ext>
              </a:extLst>
            </p:cNvPr>
            <p:cNvSpPr/>
            <p:nvPr/>
          </p:nvSpPr>
          <p:spPr>
            <a:xfrm>
              <a:off x="6500129" y="3201381"/>
              <a:ext cx="1957119" cy="43215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82E7D2-B5CB-0A4B-7799-B392886B0C32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6121368" y="1672747"/>
              <a:ext cx="1782" cy="68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B11D8F-E0B7-A17D-449C-55C273B69C2A}"/>
                </a:ext>
              </a:extLst>
            </p:cNvPr>
            <p:cNvCxnSpPr>
              <a:cxnSpLocks/>
            </p:cNvCxnSpPr>
            <p:nvPr/>
          </p:nvCxnSpPr>
          <p:spPr>
            <a:xfrm>
              <a:off x="3100251" y="2016040"/>
              <a:ext cx="77417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5C2D40-7402-B3B2-A01E-E45BA5A8C088}"/>
                </a:ext>
              </a:extLst>
            </p:cNvPr>
            <p:cNvCxnSpPr>
              <a:cxnSpLocks/>
            </p:cNvCxnSpPr>
            <p:nvPr/>
          </p:nvCxnSpPr>
          <p:spPr>
            <a:xfrm>
              <a:off x="3107241" y="2016040"/>
              <a:ext cx="0" cy="350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F266F82-BF65-13E9-3F12-925428D99AE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0842032" y="1996932"/>
              <a:ext cx="4794" cy="35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7B2074-6E23-BF31-F546-F366738C841D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185565" y="2643084"/>
              <a:ext cx="14411" cy="27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7433A5-9A7A-B460-5ED3-92A7C1766E24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94" y="2917371"/>
              <a:ext cx="2752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E3BCF6-00A8-F3DA-A192-4A9F588F2906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94" y="2917371"/>
              <a:ext cx="0" cy="28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1824203-45BB-DC5D-FEEF-9DDEEE19AF1B}"/>
                </a:ext>
              </a:extLst>
            </p:cNvPr>
            <p:cNvCxnSpPr>
              <a:cxnSpLocks/>
            </p:cNvCxnSpPr>
            <p:nvPr/>
          </p:nvCxnSpPr>
          <p:spPr>
            <a:xfrm>
              <a:off x="4680137" y="2917371"/>
              <a:ext cx="0" cy="28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3AD9F7-9146-A8A2-CA69-5901AB42C770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090781" y="4439407"/>
              <a:ext cx="3331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A3D931C-93A5-AF24-1802-897D3186415A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>
            <a:xfrm flipV="1">
              <a:off x="2089736" y="5156107"/>
              <a:ext cx="358857" cy="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A2118F7-09E6-07F5-2DFD-5C908179A5EF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>
              <a:off x="3395175" y="4439408"/>
              <a:ext cx="286348" cy="2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6B1F18-B0E5-AFD3-5EA5-A5BB4F40C44A}"/>
                </a:ext>
              </a:extLst>
            </p:cNvPr>
            <p:cNvCxnSpPr>
              <a:stCxn id="22" idx="3"/>
              <a:endCxn id="20" idx="1"/>
            </p:cNvCxnSpPr>
            <p:nvPr/>
          </p:nvCxnSpPr>
          <p:spPr>
            <a:xfrm flipV="1">
              <a:off x="3441758" y="5154906"/>
              <a:ext cx="239351" cy="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626A25-16E0-4775-C306-2629A68B8C5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2089736" y="5548481"/>
              <a:ext cx="3937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1FC3F24-117A-6F6E-5390-7A0D3360ABD5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251321" y="3478380"/>
              <a:ext cx="10133" cy="217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0A850E8-38C0-2CF9-D34D-0BF0CB8C630F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748957" y="4442243"/>
              <a:ext cx="1278371" cy="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2A3B658-F40C-4843-DF04-5E1456D3C637}"/>
                </a:ext>
              </a:extLst>
            </p:cNvPr>
            <p:cNvCxnSpPr>
              <a:cxnSpLocks/>
            </p:cNvCxnSpPr>
            <p:nvPr/>
          </p:nvCxnSpPr>
          <p:spPr>
            <a:xfrm>
              <a:off x="4676728" y="5154906"/>
              <a:ext cx="1343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9F93649-D2BE-51D8-B28B-B2419745E328}"/>
                </a:ext>
              </a:extLst>
            </p:cNvPr>
            <p:cNvCxnSpPr>
              <a:cxnSpLocks/>
            </p:cNvCxnSpPr>
            <p:nvPr/>
          </p:nvCxnSpPr>
          <p:spPr>
            <a:xfrm>
              <a:off x="6767381" y="4436402"/>
              <a:ext cx="321808" cy="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8847882-CA79-BDD8-9E1E-69A87DCF2B4C}"/>
                </a:ext>
              </a:extLst>
            </p:cNvPr>
            <p:cNvCxnSpPr>
              <a:cxnSpLocks/>
            </p:cNvCxnSpPr>
            <p:nvPr/>
          </p:nvCxnSpPr>
          <p:spPr>
            <a:xfrm>
              <a:off x="6767381" y="5154905"/>
              <a:ext cx="313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5C2AA59-DE74-40D4-1352-8E71F57DDA6D}"/>
                </a:ext>
              </a:extLst>
            </p:cNvPr>
            <p:cNvCxnSpPr>
              <a:cxnSpLocks/>
            </p:cNvCxnSpPr>
            <p:nvPr/>
          </p:nvCxnSpPr>
          <p:spPr>
            <a:xfrm>
              <a:off x="6749277" y="5636227"/>
              <a:ext cx="339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4C38A18-84B9-27C6-835F-BE49012BB3B5}"/>
                </a:ext>
              </a:extLst>
            </p:cNvPr>
            <p:cNvCxnSpPr>
              <a:cxnSpLocks/>
            </p:cNvCxnSpPr>
            <p:nvPr/>
          </p:nvCxnSpPr>
          <p:spPr>
            <a:xfrm>
              <a:off x="6770167" y="6240158"/>
              <a:ext cx="319022" cy="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0DAE921-5306-0CD7-7C5C-01259C0AAA9F}"/>
                </a:ext>
              </a:extLst>
            </p:cNvPr>
            <p:cNvCxnSpPr>
              <a:cxnSpLocks/>
            </p:cNvCxnSpPr>
            <p:nvPr/>
          </p:nvCxnSpPr>
          <p:spPr>
            <a:xfrm>
              <a:off x="6770167" y="5910239"/>
              <a:ext cx="319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7E71EEB-90D1-0627-634A-787C2C5D0DFF}"/>
                </a:ext>
              </a:extLst>
            </p:cNvPr>
            <p:cNvCxnSpPr>
              <a:cxnSpLocks/>
            </p:cNvCxnSpPr>
            <p:nvPr/>
          </p:nvCxnSpPr>
          <p:spPr>
            <a:xfrm>
              <a:off x="5736486" y="5910239"/>
              <a:ext cx="283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FF7A253-C4E2-4467-8049-EF431426639B}"/>
                </a:ext>
              </a:extLst>
            </p:cNvPr>
            <p:cNvCxnSpPr>
              <a:cxnSpLocks/>
            </p:cNvCxnSpPr>
            <p:nvPr/>
          </p:nvCxnSpPr>
          <p:spPr>
            <a:xfrm>
              <a:off x="5736486" y="6248237"/>
              <a:ext cx="283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72D08F3-93DC-6047-16A0-7C1934E07036}"/>
                </a:ext>
              </a:extLst>
            </p:cNvPr>
            <p:cNvCxnSpPr>
              <a:cxnSpLocks/>
            </p:cNvCxnSpPr>
            <p:nvPr/>
          </p:nvCxnSpPr>
          <p:spPr>
            <a:xfrm>
              <a:off x="7897006" y="4354256"/>
              <a:ext cx="16721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4A6475-70CB-01AC-1A33-9F8ABC64FC9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897006" y="4742268"/>
              <a:ext cx="32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CCE273E-C79C-3D64-E361-51B84DCC7656}"/>
                </a:ext>
              </a:extLst>
            </p:cNvPr>
            <p:cNvCxnSpPr>
              <a:cxnSpLocks/>
            </p:cNvCxnSpPr>
            <p:nvPr/>
          </p:nvCxnSpPr>
          <p:spPr>
            <a:xfrm>
              <a:off x="9286472" y="4715760"/>
              <a:ext cx="30091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7F492FA-023E-DDEB-6EA0-4CA8FAB72941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7917264" y="5780434"/>
              <a:ext cx="3958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B84E61B-4994-445A-0D66-C6718DDB017D}"/>
                </a:ext>
              </a:extLst>
            </p:cNvPr>
            <p:cNvCxnSpPr>
              <a:cxnSpLocks/>
            </p:cNvCxnSpPr>
            <p:nvPr/>
          </p:nvCxnSpPr>
          <p:spPr>
            <a:xfrm>
              <a:off x="9142845" y="5768843"/>
              <a:ext cx="477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76E728-D5EE-7B58-5813-F15540D0B250}"/>
                </a:ext>
              </a:extLst>
            </p:cNvPr>
            <p:cNvCxnSpPr>
              <a:cxnSpLocks/>
            </p:cNvCxnSpPr>
            <p:nvPr/>
          </p:nvCxnSpPr>
          <p:spPr>
            <a:xfrm>
              <a:off x="7897006" y="6279153"/>
              <a:ext cx="1693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0C4B1B7-5889-ED03-20DF-BA6DD6786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929" y="4390243"/>
              <a:ext cx="477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9AD5ACB-5108-04AE-3E98-FDBEB5914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3624" y="4795602"/>
              <a:ext cx="5176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A020242-7B7D-E097-0FCF-4555609C5B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462" y="5223844"/>
              <a:ext cx="477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90A4E98-9EE8-9D8C-A773-CF30385F33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624" y="5764323"/>
              <a:ext cx="517617" cy="4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DF54D9E-480F-4A4F-276A-2D17087B2D24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10512804" y="6311679"/>
              <a:ext cx="4505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F0A8C0-78DC-CC8C-159C-897114789D50}"/>
                </a:ext>
              </a:extLst>
            </p:cNvPr>
            <p:cNvSpPr txBox="1"/>
            <p:nvPr/>
          </p:nvSpPr>
          <p:spPr>
            <a:xfrm>
              <a:off x="-12794" y="6117002"/>
              <a:ext cx="969100" cy="2308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900" dirty="0"/>
                <a:t>LEGEND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9F67111-409E-4F0A-FE9B-85D51407EF5C}"/>
                </a:ext>
              </a:extLst>
            </p:cNvPr>
            <p:cNvSpPr txBox="1"/>
            <p:nvPr/>
          </p:nvSpPr>
          <p:spPr>
            <a:xfrm>
              <a:off x="-12794" y="6344479"/>
              <a:ext cx="969100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700" dirty="0"/>
                <a:t>PROCESSES REMOVED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9667E87-6BC7-DD1D-13E2-0B6047DF138E}"/>
                </a:ext>
              </a:extLst>
            </p:cNvPr>
            <p:cNvSpPr txBox="1"/>
            <p:nvPr/>
          </p:nvSpPr>
          <p:spPr>
            <a:xfrm>
              <a:off x="-14956" y="6633510"/>
              <a:ext cx="971262" cy="2308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900" dirty="0"/>
                <a:t>PROCESSES KEPT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0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5BF00-EBA4-84E5-A6C2-26FC550DA16F}"/>
              </a:ext>
            </a:extLst>
          </p:cNvPr>
          <p:cNvSpPr/>
          <p:nvPr/>
        </p:nvSpPr>
        <p:spPr>
          <a:xfrm>
            <a:off x="970592" y="30214"/>
            <a:ext cx="104086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map (future status)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F7610-A3D4-A256-3AE6-EFCF713F544A}"/>
              </a:ext>
            </a:extLst>
          </p:cNvPr>
          <p:cNvSpPr txBox="1"/>
          <p:nvPr/>
        </p:nvSpPr>
        <p:spPr>
          <a:xfrm>
            <a:off x="179361" y="875600"/>
            <a:ext cx="85636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1st Layer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B8101-31A2-2057-47DF-CFE87494B612}"/>
              </a:ext>
            </a:extLst>
          </p:cNvPr>
          <p:cNvSpPr txBox="1"/>
          <p:nvPr/>
        </p:nvSpPr>
        <p:spPr>
          <a:xfrm>
            <a:off x="182734" y="3671279"/>
            <a:ext cx="852995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3rd Layer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51B3E-2D0A-7139-F271-7D5E1F037C1A}"/>
              </a:ext>
            </a:extLst>
          </p:cNvPr>
          <p:cNvSpPr txBox="1"/>
          <p:nvPr/>
        </p:nvSpPr>
        <p:spPr>
          <a:xfrm>
            <a:off x="169670" y="1861815"/>
            <a:ext cx="866059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2nd Layer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7C841-7801-5DB9-27B2-4FA739BD5BDF}"/>
              </a:ext>
            </a:extLst>
          </p:cNvPr>
          <p:cNvSpPr txBox="1"/>
          <p:nvPr/>
        </p:nvSpPr>
        <p:spPr>
          <a:xfrm>
            <a:off x="182735" y="4333220"/>
            <a:ext cx="88681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4th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1BB79-15C1-6E61-7DEE-3E0E44212FF0}"/>
              </a:ext>
            </a:extLst>
          </p:cNvPr>
          <p:cNvSpPr txBox="1"/>
          <p:nvPr/>
        </p:nvSpPr>
        <p:spPr>
          <a:xfrm>
            <a:off x="10120611" y="868080"/>
            <a:ext cx="1292411" cy="2879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F51F8-6062-0251-197C-B474E46B157E}"/>
              </a:ext>
            </a:extLst>
          </p:cNvPr>
          <p:cNvSpPr txBox="1"/>
          <p:nvPr/>
        </p:nvSpPr>
        <p:spPr>
          <a:xfrm>
            <a:off x="4822649" y="1821796"/>
            <a:ext cx="16693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ADJUSTMENTS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939BB-358F-F3E2-674D-268E7D5AE671}"/>
              </a:ext>
            </a:extLst>
          </p:cNvPr>
          <p:cNvSpPr txBox="1"/>
          <p:nvPr/>
        </p:nvSpPr>
        <p:spPr>
          <a:xfrm>
            <a:off x="5493490" y="891753"/>
            <a:ext cx="1518708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MASTERFILE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EEC41-6FB5-124D-EC9F-3797D2CBF7AA}"/>
              </a:ext>
            </a:extLst>
          </p:cNvPr>
          <p:cNvSpPr txBox="1"/>
          <p:nvPr/>
        </p:nvSpPr>
        <p:spPr>
          <a:xfrm>
            <a:off x="1634874" y="874143"/>
            <a:ext cx="1218454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>
                <a:ln>
                  <a:solidFill>
                    <a:schemeClr val="bg1"/>
                  </a:solidFill>
                </a:ln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8CF27-BC07-6B4F-6A83-7C67D762AC43}"/>
              </a:ext>
            </a:extLst>
          </p:cNvPr>
          <p:cNvSpPr txBox="1"/>
          <p:nvPr/>
        </p:nvSpPr>
        <p:spPr>
          <a:xfrm>
            <a:off x="1722644" y="1849512"/>
            <a:ext cx="121845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ACTUALS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5B2A8-D7E5-1D42-BEB8-FDA074421221}"/>
              </a:ext>
            </a:extLst>
          </p:cNvPr>
          <p:cNvSpPr txBox="1"/>
          <p:nvPr/>
        </p:nvSpPr>
        <p:spPr>
          <a:xfrm>
            <a:off x="10339576" y="1836930"/>
            <a:ext cx="121845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FORECAST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314C9F-78CD-8EC1-CB42-61DE7F1267FE}"/>
              </a:ext>
            </a:extLst>
          </p:cNvPr>
          <p:cNvSpPr/>
          <p:nvPr/>
        </p:nvSpPr>
        <p:spPr>
          <a:xfrm>
            <a:off x="3533930" y="864619"/>
            <a:ext cx="1256567" cy="29169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5C8ABE9-6BD9-C459-3265-0AE283BEA37C}"/>
              </a:ext>
            </a:extLst>
          </p:cNvPr>
          <p:cNvSpPr/>
          <p:nvPr/>
        </p:nvSpPr>
        <p:spPr>
          <a:xfrm>
            <a:off x="7692800" y="867785"/>
            <a:ext cx="1399712" cy="31549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BD4B191-F75B-39ED-EFA0-49248ADB7005}"/>
              </a:ext>
            </a:extLst>
          </p:cNvPr>
          <p:cNvSpPr/>
          <p:nvPr/>
        </p:nvSpPr>
        <p:spPr>
          <a:xfrm>
            <a:off x="3348237" y="1796844"/>
            <a:ext cx="1110665" cy="3273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305429C-2B2F-9B77-5E12-8F122B3E0F9C}"/>
              </a:ext>
            </a:extLst>
          </p:cNvPr>
          <p:cNvSpPr/>
          <p:nvPr/>
        </p:nvSpPr>
        <p:spPr>
          <a:xfrm>
            <a:off x="6796288" y="1796844"/>
            <a:ext cx="987222" cy="3273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A53045-A593-EE9B-4577-24BF5B7389F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55578" y="1478503"/>
            <a:ext cx="1760" cy="34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5C1D13-E845-B3AA-7075-151191238FBE}"/>
              </a:ext>
            </a:extLst>
          </p:cNvPr>
          <p:cNvCxnSpPr>
            <a:cxnSpLocks/>
          </p:cNvCxnSpPr>
          <p:nvPr/>
        </p:nvCxnSpPr>
        <p:spPr>
          <a:xfrm>
            <a:off x="2121838" y="1512045"/>
            <a:ext cx="882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6AECB6-52C1-E996-FD89-24A5102FF9D8}"/>
              </a:ext>
            </a:extLst>
          </p:cNvPr>
          <p:cNvCxnSpPr>
            <a:cxnSpLocks/>
          </p:cNvCxnSpPr>
          <p:nvPr/>
        </p:nvCxnSpPr>
        <p:spPr>
          <a:xfrm>
            <a:off x="2121838" y="1512045"/>
            <a:ext cx="0" cy="36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4A1DA5-40AA-AB8E-AF49-516A2BDA75C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948803" y="1502144"/>
            <a:ext cx="0" cy="3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5EDFF3-C01C-A02E-4DFF-EF1F45FF5A91}"/>
              </a:ext>
            </a:extLst>
          </p:cNvPr>
          <p:cNvSpPr txBox="1"/>
          <p:nvPr/>
        </p:nvSpPr>
        <p:spPr>
          <a:xfrm>
            <a:off x="7907164" y="1796844"/>
            <a:ext cx="10949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OFF</a:t>
            </a:r>
            <a:endParaRPr lang="en-IT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4537A262-4686-191A-26BD-554C859AEB9D}"/>
              </a:ext>
            </a:extLst>
          </p:cNvPr>
          <p:cNvSpPr/>
          <p:nvPr/>
        </p:nvSpPr>
        <p:spPr>
          <a:xfrm>
            <a:off x="9120958" y="1806498"/>
            <a:ext cx="1012188" cy="3273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275EE5-2F35-CC85-D7EE-B998787F6264}"/>
              </a:ext>
            </a:extLst>
          </p:cNvPr>
          <p:cNvCxnSpPr>
            <a:cxnSpLocks/>
          </p:cNvCxnSpPr>
          <p:nvPr/>
        </p:nvCxnSpPr>
        <p:spPr>
          <a:xfrm>
            <a:off x="6371653" y="1168752"/>
            <a:ext cx="0" cy="34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1464C8-06FB-54F3-CEDC-19E4805CEAF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454646" y="1502144"/>
            <a:ext cx="0" cy="2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AA8FAD20-3473-059B-0052-EAD2912C739A}"/>
              </a:ext>
            </a:extLst>
          </p:cNvPr>
          <p:cNvSpPr/>
          <p:nvPr/>
        </p:nvSpPr>
        <p:spPr>
          <a:xfrm>
            <a:off x="7907164" y="2422111"/>
            <a:ext cx="1219392" cy="996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 dirty="0"/>
              <a:t>&gt;</a:t>
            </a:r>
          </a:p>
          <a:p>
            <a:pPr algn="ctr"/>
            <a:r>
              <a:rPr lang="en-IT" sz="1200" dirty="0"/>
              <a:t>1MM?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8AA60A-478D-18BF-0653-D0D227B4236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126556" y="2920205"/>
            <a:ext cx="18222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EADE74-D796-2D3E-EBB8-CF80ED86D37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948803" y="2113929"/>
            <a:ext cx="0" cy="8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D5B603-C7A9-3048-AE89-26E89C433BA8}"/>
              </a:ext>
            </a:extLst>
          </p:cNvPr>
          <p:cNvCxnSpPr>
            <a:stCxn id="39" idx="2"/>
          </p:cNvCxnSpPr>
          <p:nvPr/>
        </p:nvCxnSpPr>
        <p:spPr>
          <a:xfrm>
            <a:off x="8516860" y="3418299"/>
            <a:ext cx="25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8F05B2-2251-3A3B-850C-E8C3E42D48AC}"/>
              </a:ext>
            </a:extLst>
          </p:cNvPr>
          <p:cNvSpPr txBox="1"/>
          <p:nvPr/>
        </p:nvSpPr>
        <p:spPr>
          <a:xfrm>
            <a:off x="9684806" y="2627188"/>
            <a:ext cx="62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DD2E5-1D95-E218-4C4F-1DD29671AB08}"/>
              </a:ext>
            </a:extLst>
          </p:cNvPr>
          <p:cNvSpPr txBox="1"/>
          <p:nvPr/>
        </p:nvSpPr>
        <p:spPr>
          <a:xfrm>
            <a:off x="9748860" y="3141300"/>
            <a:ext cx="62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253F0D-1452-0E7A-2870-E849E66D93FA}"/>
              </a:ext>
            </a:extLst>
          </p:cNvPr>
          <p:cNvSpPr txBox="1"/>
          <p:nvPr/>
        </p:nvSpPr>
        <p:spPr>
          <a:xfrm>
            <a:off x="11047406" y="3279799"/>
            <a:ext cx="10327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STOP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12F819-F64C-448D-7865-7739B3A6479D}"/>
              </a:ext>
            </a:extLst>
          </p:cNvPr>
          <p:cNvSpPr txBox="1"/>
          <p:nvPr/>
        </p:nvSpPr>
        <p:spPr>
          <a:xfrm>
            <a:off x="1521176" y="3651584"/>
            <a:ext cx="118127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REVENUE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09B02A-3AF0-B423-238A-6234395E37A9}"/>
              </a:ext>
            </a:extLst>
          </p:cNvPr>
          <p:cNvSpPr txBox="1"/>
          <p:nvPr/>
        </p:nvSpPr>
        <p:spPr>
          <a:xfrm>
            <a:off x="3707937" y="3649131"/>
            <a:ext cx="118127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NIE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37E17D-9E76-DE45-6D8A-FF859BF44621}"/>
              </a:ext>
            </a:extLst>
          </p:cNvPr>
          <p:cNvSpPr txBox="1"/>
          <p:nvPr/>
        </p:nvSpPr>
        <p:spPr>
          <a:xfrm>
            <a:off x="9259063" y="3656330"/>
            <a:ext cx="10584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NIBT/NIAT</a:t>
            </a:r>
          </a:p>
        </p:txBody>
      </p:sp>
      <p:sp>
        <p:nvSpPr>
          <p:cNvPr id="53" name="Plus 52">
            <a:extLst>
              <a:ext uri="{FF2B5EF4-FFF2-40B4-BE49-F238E27FC236}">
                <a16:creationId xmlns:a16="http://schemas.microsoft.com/office/drawing/2014/main" id="{CBCF80F3-17A2-5984-4C46-66B6094F2584}"/>
              </a:ext>
            </a:extLst>
          </p:cNvPr>
          <p:cNvSpPr/>
          <p:nvPr/>
        </p:nvSpPr>
        <p:spPr>
          <a:xfrm>
            <a:off x="2900832" y="3464465"/>
            <a:ext cx="608804" cy="589463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91B781E-91DF-72F3-58D1-2E2DD5B99ABF}"/>
              </a:ext>
            </a:extLst>
          </p:cNvPr>
          <p:cNvSpPr/>
          <p:nvPr/>
        </p:nvSpPr>
        <p:spPr>
          <a:xfrm>
            <a:off x="6575200" y="3649132"/>
            <a:ext cx="2011457" cy="3693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95FBF0-5F77-AD93-D68C-91862F97BE74}"/>
              </a:ext>
            </a:extLst>
          </p:cNvPr>
          <p:cNvSpPr/>
          <p:nvPr/>
        </p:nvSpPr>
        <p:spPr>
          <a:xfrm>
            <a:off x="1532743" y="4333221"/>
            <a:ext cx="3084223" cy="2187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ysClr val="windowText" lastClr="000000"/>
                </a:solidFill>
              </a:rPr>
              <a:t>MAPPING FILE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065585-88A6-B2E1-2949-6CC97B67BAC4}"/>
              </a:ext>
            </a:extLst>
          </p:cNvPr>
          <p:cNvSpPr/>
          <p:nvPr/>
        </p:nvSpPr>
        <p:spPr>
          <a:xfrm>
            <a:off x="7323987" y="4329290"/>
            <a:ext cx="501898" cy="2067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100" dirty="0">
                <a:solidFill>
                  <a:sysClr val="windowText" lastClr="000000"/>
                </a:solidFill>
              </a:rPr>
              <a:t>EPM</a:t>
            </a:r>
          </a:p>
          <a:p>
            <a:pPr algn="ctr"/>
            <a:r>
              <a:rPr lang="en-IT" sz="1100" dirty="0">
                <a:solidFill>
                  <a:sysClr val="windowText" lastClr="000000"/>
                </a:solidFill>
              </a:rPr>
              <a:t>DONWLOAD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EDC1E7-F2F8-ED08-C634-1C817E08DF06}"/>
              </a:ext>
            </a:extLst>
          </p:cNvPr>
          <p:cNvSpPr/>
          <p:nvPr/>
        </p:nvSpPr>
        <p:spPr>
          <a:xfrm>
            <a:off x="8365375" y="4319321"/>
            <a:ext cx="727137" cy="2067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 dirty="0"/>
              <a:t>SPECIFICS MAPPING 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146FBE-4455-7D91-3FD4-04E9207821BD}"/>
              </a:ext>
            </a:extLst>
          </p:cNvPr>
          <p:cNvSpPr/>
          <p:nvPr/>
        </p:nvSpPr>
        <p:spPr>
          <a:xfrm>
            <a:off x="9388545" y="4329290"/>
            <a:ext cx="501898" cy="2067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 dirty="0">
                <a:solidFill>
                  <a:sysClr val="windowText" lastClr="000000"/>
                </a:solidFill>
              </a:rPr>
              <a:t>SRO FILE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39C562-0918-6849-C364-EB3F5A7300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111815" y="3928583"/>
            <a:ext cx="10021" cy="4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3EB504-990D-E1B0-B00F-581582A5DD3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98576" y="3926130"/>
            <a:ext cx="0" cy="39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E2ECA64-4C21-1AA8-4D6E-21C366D761C6}"/>
              </a:ext>
            </a:extLst>
          </p:cNvPr>
          <p:cNvSpPr/>
          <p:nvPr/>
        </p:nvSpPr>
        <p:spPr>
          <a:xfrm>
            <a:off x="4899166" y="4564054"/>
            <a:ext cx="783895" cy="418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50" dirty="0"/>
              <a:t>NII PROCESS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BE0A39-A315-DB44-96B4-D96E14C86FF9}"/>
              </a:ext>
            </a:extLst>
          </p:cNvPr>
          <p:cNvSpPr/>
          <p:nvPr/>
        </p:nvSpPr>
        <p:spPr>
          <a:xfrm>
            <a:off x="5767263" y="5655550"/>
            <a:ext cx="783895" cy="484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 dirty="0"/>
              <a:t>KYNDRYL PROCESS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44297F-A3A1-D2F7-6F8B-3E39E77777A1}"/>
              </a:ext>
            </a:extLst>
          </p:cNvPr>
          <p:cNvCxnSpPr>
            <a:cxnSpLocks/>
          </p:cNvCxnSpPr>
          <p:nvPr/>
        </p:nvCxnSpPr>
        <p:spPr>
          <a:xfrm>
            <a:off x="4616966" y="4430225"/>
            <a:ext cx="2707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2B81A2-A7E9-388A-CDDB-3AAA14C754B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683061" y="4773519"/>
            <a:ext cx="1625795" cy="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F97DBA-2B5F-13FD-31F5-FE76C2EAEF59}"/>
              </a:ext>
            </a:extLst>
          </p:cNvPr>
          <p:cNvCxnSpPr>
            <a:stCxn id="55" idx="3"/>
          </p:cNvCxnSpPr>
          <p:nvPr/>
        </p:nvCxnSpPr>
        <p:spPr>
          <a:xfrm flipV="1">
            <a:off x="4616966" y="5427168"/>
            <a:ext cx="270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85DCF7-AC01-285D-45C9-D469625D2108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6551158" y="5897643"/>
            <a:ext cx="757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464718-489A-B477-787E-358EEDBD3F77}"/>
              </a:ext>
            </a:extLst>
          </p:cNvPr>
          <p:cNvCxnSpPr>
            <a:cxnSpLocks/>
          </p:cNvCxnSpPr>
          <p:nvPr/>
        </p:nvCxnSpPr>
        <p:spPr>
          <a:xfrm>
            <a:off x="7809299" y="4471720"/>
            <a:ext cx="57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BAA94F-DE61-9345-63B4-5873108EE395}"/>
              </a:ext>
            </a:extLst>
          </p:cNvPr>
          <p:cNvCxnSpPr>
            <a:cxnSpLocks/>
          </p:cNvCxnSpPr>
          <p:nvPr/>
        </p:nvCxnSpPr>
        <p:spPr>
          <a:xfrm>
            <a:off x="7809297" y="4776520"/>
            <a:ext cx="57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AFCD70B-FDDF-48CB-1000-FBB175DEDE59}"/>
              </a:ext>
            </a:extLst>
          </p:cNvPr>
          <p:cNvCxnSpPr>
            <a:cxnSpLocks/>
          </p:cNvCxnSpPr>
          <p:nvPr/>
        </p:nvCxnSpPr>
        <p:spPr>
          <a:xfrm>
            <a:off x="7809299" y="5427168"/>
            <a:ext cx="57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603576-64F6-2619-FCDF-543029DB7BDF}"/>
              </a:ext>
            </a:extLst>
          </p:cNvPr>
          <p:cNvCxnSpPr>
            <a:cxnSpLocks/>
          </p:cNvCxnSpPr>
          <p:nvPr/>
        </p:nvCxnSpPr>
        <p:spPr>
          <a:xfrm>
            <a:off x="7809298" y="5850986"/>
            <a:ext cx="57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86259-7A56-557C-3A9D-2C02E6DDE397}"/>
              </a:ext>
            </a:extLst>
          </p:cNvPr>
          <p:cNvCxnSpPr>
            <a:cxnSpLocks/>
          </p:cNvCxnSpPr>
          <p:nvPr/>
        </p:nvCxnSpPr>
        <p:spPr>
          <a:xfrm>
            <a:off x="9092512" y="4776520"/>
            <a:ext cx="32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13DF906-911F-7D89-D436-1D4F528A2CCE}"/>
              </a:ext>
            </a:extLst>
          </p:cNvPr>
          <p:cNvCxnSpPr>
            <a:cxnSpLocks/>
          </p:cNvCxnSpPr>
          <p:nvPr/>
        </p:nvCxnSpPr>
        <p:spPr>
          <a:xfrm>
            <a:off x="9092512" y="4459672"/>
            <a:ext cx="31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9E9C4-D652-251D-F767-666A2402F19A}"/>
              </a:ext>
            </a:extLst>
          </p:cNvPr>
          <p:cNvCxnSpPr>
            <a:cxnSpLocks/>
          </p:cNvCxnSpPr>
          <p:nvPr/>
        </p:nvCxnSpPr>
        <p:spPr>
          <a:xfrm>
            <a:off x="9092512" y="5427168"/>
            <a:ext cx="33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26E8EE-0E71-4D0A-C5DC-F1FB5E366D08}"/>
              </a:ext>
            </a:extLst>
          </p:cNvPr>
          <p:cNvCxnSpPr>
            <a:cxnSpLocks/>
          </p:cNvCxnSpPr>
          <p:nvPr/>
        </p:nvCxnSpPr>
        <p:spPr>
          <a:xfrm>
            <a:off x="9092512" y="5844014"/>
            <a:ext cx="290789" cy="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476F10-EF6F-89F3-E8D4-8098680848D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90443" y="4487222"/>
            <a:ext cx="58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CC9A26-D463-AE62-268E-FF2C9D9A24A8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848847" y="4982984"/>
            <a:ext cx="661436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EC9BBA9-83D6-6891-19C0-E8E706217B96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9890443" y="5569885"/>
            <a:ext cx="53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A02A1C-8BF7-9813-B234-5891783812FC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873857" y="6139743"/>
            <a:ext cx="661436" cy="1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12278E8-5A19-367A-6225-1DB87ABB6E35}"/>
              </a:ext>
            </a:extLst>
          </p:cNvPr>
          <p:cNvSpPr txBox="1"/>
          <p:nvPr/>
        </p:nvSpPr>
        <p:spPr>
          <a:xfrm>
            <a:off x="10510283" y="4847739"/>
            <a:ext cx="4326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NII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6FA7F0-06B3-85BB-AE33-C2CF1FAE2768}"/>
              </a:ext>
            </a:extLst>
          </p:cNvPr>
          <p:cNvSpPr txBox="1"/>
          <p:nvPr/>
        </p:nvSpPr>
        <p:spPr>
          <a:xfrm>
            <a:off x="10429558" y="5362136"/>
            <a:ext cx="1822670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50" dirty="0"/>
              <a:t>HR/OCC/REG F/AMTZ/MDC/C&amp;R/OTHERS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398DB1-AED5-15DF-4C09-6EA9C0B92231}"/>
              </a:ext>
            </a:extLst>
          </p:cNvPr>
          <p:cNvSpPr txBox="1"/>
          <p:nvPr/>
        </p:nvSpPr>
        <p:spPr>
          <a:xfrm>
            <a:off x="10535293" y="6015032"/>
            <a:ext cx="40682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IT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26D570-FA59-8662-B261-30F697F5FAE7}"/>
              </a:ext>
            </a:extLst>
          </p:cNvPr>
          <p:cNvSpPr txBox="1"/>
          <p:nvPr/>
        </p:nvSpPr>
        <p:spPr>
          <a:xfrm>
            <a:off x="10475425" y="4348722"/>
            <a:ext cx="158625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F&amp;C/FX/RPS/OTHERS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E6F64A-782E-EC9E-FD44-997927E7213A}"/>
              </a:ext>
            </a:extLst>
          </p:cNvPr>
          <p:cNvCxnSpPr>
            <a:cxnSpLocks/>
          </p:cNvCxnSpPr>
          <p:nvPr/>
        </p:nvCxnSpPr>
        <p:spPr>
          <a:xfrm>
            <a:off x="4272885" y="2765661"/>
            <a:ext cx="0" cy="87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C0F89A-8AD2-9D76-15EE-97290A6F303F}"/>
              </a:ext>
            </a:extLst>
          </p:cNvPr>
          <p:cNvCxnSpPr>
            <a:cxnSpLocks/>
          </p:cNvCxnSpPr>
          <p:nvPr/>
        </p:nvCxnSpPr>
        <p:spPr>
          <a:xfrm>
            <a:off x="2342582" y="2765661"/>
            <a:ext cx="1930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951F4A-A72D-9522-90A6-D37D159B3BA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31871" y="2126511"/>
            <a:ext cx="10711" cy="15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C0CA9D6-0B08-4D7E-77E5-B4F0DAA8A8B1}"/>
              </a:ext>
            </a:extLst>
          </p:cNvPr>
          <p:cNvCxnSpPr>
            <a:endCxn id="63" idx="0"/>
          </p:cNvCxnSpPr>
          <p:nvPr/>
        </p:nvCxnSpPr>
        <p:spPr>
          <a:xfrm>
            <a:off x="5278162" y="2098795"/>
            <a:ext cx="12952" cy="246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AE2E9B-441F-71BD-E782-36403B393BEC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146259" y="2098795"/>
            <a:ext cx="12952" cy="35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CA39D6-697B-D4BA-E40E-E648A33797EF}"/>
              </a:ext>
            </a:extLst>
          </p:cNvPr>
          <p:cNvSpPr txBox="1"/>
          <p:nvPr/>
        </p:nvSpPr>
        <p:spPr>
          <a:xfrm>
            <a:off x="-1" y="5613182"/>
            <a:ext cx="1187876" cy="230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NEW REQUIREMENT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AE7992-79DB-B534-618F-0A7F95C2714A}"/>
              </a:ext>
            </a:extLst>
          </p:cNvPr>
          <p:cNvSpPr txBox="1"/>
          <p:nvPr/>
        </p:nvSpPr>
        <p:spPr>
          <a:xfrm>
            <a:off x="-1" y="5336183"/>
            <a:ext cx="118297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LEGEND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275A42-389B-B2A0-E35E-36FD3F083363}"/>
              </a:ext>
            </a:extLst>
          </p:cNvPr>
          <p:cNvSpPr txBox="1"/>
          <p:nvPr/>
        </p:nvSpPr>
        <p:spPr>
          <a:xfrm>
            <a:off x="-12032" y="5864562"/>
            <a:ext cx="117103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PROCESSES ADDED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FBB6C8-FF73-8446-18EC-C780D3F51168}"/>
              </a:ext>
            </a:extLst>
          </p:cNvPr>
          <p:cNvSpPr txBox="1"/>
          <p:nvPr/>
        </p:nvSpPr>
        <p:spPr>
          <a:xfrm>
            <a:off x="-9113" y="6107364"/>
            <a:ext cx="1187875" cy="2308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AS-IS PROCESES KEPT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3BD8E7-40E5-9178-77DD-95D199D83160}"/>
              </a:ext>
            </a:extLst>
          </p:cNvPr>
          <p:cNvSpPr txBox="1"/>
          <p:nvPr/>
        </p:nvSpPr>
        <p:spPr>
          <a:xfrm>
            <a:off x="-11942" y="6335402"/>
            <a:ext cx="1182971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000" dirty="0"/>
              <a:t>AUTONOMATION</a:t>
            </a:r>
          </a:p>
        </p:txBody>
      </p:sp>
    </p:spTree>
    <p:extLst>
      <p:ext uri="{BB962C8B-B14F-4D97-AF65-F5344CB8AC3E}">
        <p14:creationId xmlns:p14="http://schemas.microsoft.com/office/powerpoint/2010/main" val="398899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177</Words>
  <Application>Microsoft Macintosh PowerPoint</Application>
  <PresentationFormat>Widescreen</PresentationFormat>
  <Paragraphs>119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nagib stefano souki</dc:creator>
  <cp:lastModifiedBy>nagib stefano souki</cp:lastModifiedBy>
  <cp:revision>7</cp:revision>
  <dcterms:created xsi:type="dcterms:W3CDTF">2022-12-29T10:23:10Z</dcterms:created>
  <dcterms:modified xsi:type="dcterms:W3CDTF">2023-01-01T16:21:59Z</dcterms:modified>
</cp:coreProperties>
</file>