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6"/>
  </p:normalViewPr>
  <p:slideViewPr>
    <p:cSldViewPr snapToGrid="0">
      <p:cViewPr>
        <p:scale>
          <a:sx n="109" d="100"/>
          <a:sy n="109" d="100"/>
        </p:scale>
        <p:origin x="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63EB6-A524-CB41-81A8-920B28714902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A70B-0EA5-EF40-8399-1BC6DF6F70A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783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A70B-0EA5-EF40-8399-1BC6DF6F70AF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2540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7538-7DE8-95BD-4938-518500F2C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DDAC-260A-A218-CE1C-2C481423F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85B9-92EA-0E72-2F76-2C62810E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570F-4B0C-8985-DA9D-509F5F68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1F64-28A7-5248-13F1-F779CDAE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871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0153-A393-E0D3-B7B5-D6E0EDE3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41A5C-A09B-E4CE-2A74-9BBEEBF1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EA14-866F-53FA-2292-69A84988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0F2E-53B0-D321-5A5A-7C540D03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180A-E2A0-69CE-A451-CBBCDE5A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527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EFBC1-998A-64CD-777C-0E788E786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84B97-F718-2CB4-433A-D76E5613C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803C-E8E6-C5E7-3732-8C5211EA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4CEC-D5CC-BCC4-DAF1-2ABA2A65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EC1F-E8A6-4912-9BD2-FDA68DB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708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A141-73A8-ECEA-9120-8C48221B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583E-452B-D2FB-FD85-90D97682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B50F-D9DB-1285-BBBC-C3344FF7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FB28-CB24-6614-71DB-99B78DA5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F5A6-2A45-532F-1C8D-8430A43A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584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9761-216C-A71B-6AAD-EB235D2C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7E938-7342-2BFC-3BB6-71E0B879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B9FF-2BF3-CF93-6C7F-5C3A7E9E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BC7F-B13B-C0B5-BE1F-882A3339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C3792-A5FB-45ED-40EB-B88E77D6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0438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605C-EA44-9C6A-4BA1-8DC655B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F1FA-095B-2BA9-6223-79EF86C00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D41F6-9F4D-D744-7206-BD1B26F4E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914BF-090A-33FC-9651-A3F80D9E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8980C-11B6-9C68-A62C-AC4328C4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2469-F48C-1F03-1EAD-1F7B89AB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388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5DBE-F854-6856-A72E-F6DE630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CF11-018E-761A-8403-CFA48F68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F427-BD47-EEE3-33EF-0B9F4CE27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90AD5-70C3-27D1-5061-391E35644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16D6B-D816-5DC6-34E0-9D9785589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3E0EB-7E87-0E77-329F-399A7ACF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856F-CB23-35A9-3A98-18DC6B1E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0C5F3-38F2-A656-B484-6CFD349C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1400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2618-306C-8367-CBD3-F299FC66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716FB-3641-7EAB-4AB8-3072B65A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4EEB9-DCEE-EE87-829C-92F2B51A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6126D-83F6-9D32-C058-72BBFD97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374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412D1-DF3D-095F-01D1-6C1FD88F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76919-2FFD-5314-822F-97D6A4BB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3626-2686-868E-BF9D-75A937F0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63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0429-36FB-00F2-C9D8-2DE42095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910B-D901-E07B-11B9-B267900E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AE167-35C6-1615-EF83-2E60BDCA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EA9CC-12D1-03A5-0CD8-E01CB4DA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0AAEF-43E4-91FE-30CE-F4FB4AB1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0BEB-0931-8E53-85E6-AA8631F6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58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B064-F639-7C02-FA9F-CD4A891D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F1196-5CAF-19CA-14F4-D5CD4CE69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A5835-6CA3-D702-80A1-8FF743A1F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BEBC2-880E-863C-2428-B5FDE3CF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64724-9757-7A48-B770-BD0584C7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BDC36-6F60-60A4-AE92-C60DEB9D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6368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478E7-D0C4-CA50-1B29-6DBC16FE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7BBD-D963-404B-C2D6-0E9B29CB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62FC-6CC0-F8A1-DF05-40C9FCE85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5720-9D32-CF49-9E45-F7C83A89908F}" type="datetimeFigureOut">
              <a:rPr lang="en-IT" smtClean="0"/>
              <a:t>01/01/23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8476-1C62-27C3-98BA-8BCCDD926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2546-8BB1-044B-11F2-02917348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CCAF-85AD-CF43-80AD-6F9132B4C4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980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DB2A148-E06E-F3FD-ECC7-CD256E4BE319}"/>
              </a:ext>
            </a:extLst>
          </p:cNvPr>
          <p:cNvSpPr/>
          <p:nvPr/>
        </p:nvSpPr>
        <p:spPr>
          <a:xfrm>
            <a:off x="3915188" y="4618367"/>
            <a:ext cx="994543" cy="5615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REVENUE</a:t>
            </a:r>
          </a:p>
          <a:p>
            <a:pPr algn="ctr"/>
            <a:r>
              <a:rPr lang="es-ES" sz="1000" dirty="0">
                <a:solidFill>
                  <a:schemeClr val="tx1"/>
                </a:solidFill>
              </a:rPr>
              <a:t>TRANS. FILE</a:t>
            </a:r>
            <a:endParaRPr lang="en-IT" sz="10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6F11CC11-E18F-1A35-D629-A9DDC1DFB01F}"/>
              </a:ext>
            </a:extLst>
          </p:cNvPr>
          <p:cNvSpPr/>
          <p:nvPr/>
        </p:nvSpPr>
        <p:spPr>
          <a:xfrm>
            <a:off x="2680741" y="4615161"/>
            <a:ext cx="994543" cy="5615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TRANSIT </a:t>
            </a:r>
          </a:p>
          <a:p>
            <a:pPr algn="ctr"/>
            <a:r>
              <a:rPr lang="es-ES" sz="1000" dirty="0">
                <a:solidFill>
                  <a:schemeClr val="tx1"/>
                </a:solidFill>
              </a:rPr>
              <a:t>PERS.FILE</a:t>
            </a:r>
            <a:endParaRPr lang="en-IT" sz="1000" dirty="0">
              <a:solidFill>
                <a:schemeClr val="tx1"/>
              </a:solidFill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10CE47D3-28AD-BE76-2664-066501233F22}"/>
              </a:ext>
            </a:extLst>
          </p:cNvPr>
          <p:cNvSpPr/>
          <p:nvPr/>
        </p:nvSpPr>
        <p:spPr>
          <a:xfrm>
            <a:off x="3908510" y="3957370"/>
            <a:ext cx="994543" cy="5615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MAPPING FILE</a:t>
            </a:r>
            <a:endParaRPr lang="en-IT" sz="10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830345B-4B6C-2C07-E0F7-901B7E1E284D}"/>
              </a:ext>
            </a:extLst>
          </p:cNvPr>
          <p:cNvSpPr/>
          <p:nvPr/>
        </p:nvSpPr>
        <p:spPr>
          <a:xfrm>
            <a:off x="2679431" y="3957371"/>
            <a:ext cx="994543" cy="5615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000">
                <a:solidFill>
                  <a:schemeClr val="tx1"/>
                </a:solidFill>
              </a:rPr>
              <a:t>FEE BREAKDOWN </a:t>
            </a:r>
          </a:p>
          <a:p>
            <a:pPr algn="ctr"/>
            <a:r>
              <a:rPr lang="en-IT" sz="1000">
                <a:solidFill>
                  <a:schemeClr val="tx1"/>
                </a:solidFill>
              </a:rPr>
              <a:t>FILE</a:t>
            </a:r>
            <a:endParaRPr lang="en-IT" sz="10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7E71EEB-90D1-0627-634A-787C2C5D0DFF}"/>
              </a:ext>
            </a:extLst>
          </p:cNvPr>
          <p:cNvCxnSpPr>
            <a:cxnSpLocks/>
          </p:cNvCxnSpPr>
          <p:nvPr/>
        </p:nvCxnSpPr>
        <p:spPr>
          <a:xfrm>
            <a:off x="5516562" y="5701231"/>
            <a:ext cx="3715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704B00E7-7629-EB9E-2176-238C9E8C6442}"/>
              </a:ext>
            </a:extLst>
          </p:cNvPr>
          <p:cNvSpPr/>
          <p:nvPr/>
        </p:nvSpPr>
        <p:spPr>
          <a:xfrm>
            <a:off x="4579053" y="5468528"/>
            <a:ext cx="995618" cy="8852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E</a:t>
            </a:r>
            <a:r>
              <a:rPr lang="en-IT" sz="1800"/>
              <a:t>PM </a:t>
            </a:r>
            <a:endParaRPr lang="en-IT" sz="1200"/>
          </a:p>
          <a:p>
            <a:pPr algn="ctr"/>
            <a:r>
              <a:rPr lang="en-IT" sz="1000"/>
              <a:t>SYSTEM DOWNLOAD</a:t>
            </a:r>
            <a:endParaRPr lang="en-IT" sz="1000" dirty="0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937D3A0D-BE77-63DA-5668-97BE4F63F887}"/>
              </a:ext>
            </a:extLst>
          </p:cNvPr>
          <p:cNvSpPr/>
          <p:nvPr/>
        </p:nvSpPr>
        <p:spPr>
          <a:xfrm>
            <a:off x="10054882" y="2078281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E5087FB-B27D-A485-C05A-C5E9D21EEA39}"/>
              </a:ext>
            </a:extLst>
          </p:cNvPr>
          <p:cNvSpPr txBox="1"/>
          <p:nvPr/>
        </p:nvSpPr>
        <p:spPr>
          <a:xfrm>
            <a:off x="10219437" y="2137709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FORECAST</a:t>
            </a:r>
            <a:endParaRPr lang="en-IT" sz="12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D584A73-AE1C-50B0-1313-C23AB9ECF375}"/>
              </a:ext>
            </a:extLst>
          </p:cNvPr>
          <p:cNvSpPr/>
          <p:nvPr/>
        </p:nvSpPr>
        <p:spPr>
          <a:xfrm>
            <a:off x="2621812" y="2102278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D76BBF-EA7A-4884-D7F0-72A577125965}"/>
              </a:ext>
            </a:extLst>
          </p:cNvPr>
          <p:cNvSpPr txBox="1"/>
          <p:nvPr/>
        </p:nvSpPr>
        <p:spPr>
          <a:xfrm>
            <a:off x="2786367" y="2161706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ACTUALS</a:t>
            </a:r>
            <a:endParaRPr lang="en-IT" sz="1200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A1B7996-003E-593D-0221-BCE333CA5EFD}"/>
              </a:ext>
            </a:extLst>
          </p:cNvPr>
          <p:cNvSpPr/>
          <p:nvPr/>
        </p:nvSpPr>
        <p:spPr>
          <a:xfrm>
            <a:off x="9870517" y="1167424"/>
            <a:ext cx="1799169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OUTPUT</a:t>
            </a:r>
            <a:endParaRPr lang="en-IT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89F41044-9389-1335-F91C-1EEA6A9A39C2}"/>
              </a:ext>
            </a:extLst>
          </p:cNvPr>
          <p:cNvSpPr/>
          <p:nvPr/>
        </p:nvSpPr>
        <p:spPr>
          <a:xfrm>
            <a:off x="3370040" y="1233798"/>
            <a:ext cx="1702957" cy="27991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9" name="Plus 38">
            <a:extLst>
              <a:ext uri="{FF2B5EF4-FFF2-40B4-BE49-F238E27FC236}">
                <a16:creationId xmlns:a16="http://schemas.microsoft.com/office/drawing/2014/main" id="{004B3B7E-66E2-4B85-C859-53F02AC16BA0}"/>
              </a:ext>
            </a:extLst>
          </p:cNvPr>
          <p:cNvSpPr/>
          <p:nvPr/>
        </p:nvSpPr>
        <p:spPr>
          <a:xfrm>
            <a:off x="3059180" y="2910688"/>
            <a:ext cx="497809" cy="463449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82E7D2-B5CB-0A4B-7799-B392886B0C32}"/>
              </a:ext>
            </a:extLst>
          </p:cNvPr>
          <p:cNvCxnSpPr>
            <a:cxnSpLocks/>
          </p:cNvCxnSpPr>
          <p:nvPr/>
        </p:nvCxnSpPr>
        <p:spPr>
          <a:xfrm>
            <a:off x="6087025" y="1391695"/>
            <a:ext cx="0" cy="686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B11D8F-E0B7-A17D-449C-55C273B69C2A}"/>
              </a:ext>
            </a:extLst>
          </p:cNvPr>
          <p:cNvCxnSpPr>
            <a:cxnSpLocks/>
          </p:cNvCxnSpPr>
          <p:nvPr/>
        </p:nvCxnSpPr>
        <p:spPr>
          <a:xfrm>
            <a:off x="3307410" y="1728236"/>
            <a:ext cx="7446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5C2D40-7402-B3B2-A01E-E45BA5A8C088}"/>
              </a:ext>
            </a:extLst>
          </p:cNvPr>
          <p:cNvCxnSpPr>
            <a:cxnSpLocks/>
          </p:cNvCxnSpPr>
          <p:nvPr/>
        </p:nvCxnSpPr>
        <p:spPr>
          <a:xfrm>
            <a:off x="3307410" y="1728236"/>
            <a:ext cx="0" cy="350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266F82-BF65-13E9-3F12-925428D99AE2}"/>
              </a:ext>
            </a:extLst>
          </p:cNvPr>
          <p:cNvCxnSpPr>
            <a:cxnSpLocks/>
          </p:cNvCxnSpPr>
          <p:nvPr/>
        </p:nvCxnSpPr>
        <p:spPr>
          <a:xfrm>
            <a:off x="10754349" y="1728236"/>
            <a:ext cx="0" cy="324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B7B2074-6E23-BF31-F546-F366738C841D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3286854" y="2485292"/>
            <a:ext cx="0" cy="147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7433A5-9A7A-B460-5ED3-92A7C1766E24}"/>
              </a:ext>
            </a:extLst>
          </p:cNvPr>
          <p:cNvCxnSpPr>
            <a:cxnSpLocks/>
          </p:cNvCxnSpPr>
          <p:nvPr/>
        </p:nvCxnSpPr>
        <p:spPr>
          <a:xfrm>
            <a:off x="2250271" y="2633207"/>
            <a:ext cx="2229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1E3BCF6-00A8-F3DA-A192-4A9F588F2906}"/>
              </a:ext>
            </a:extLst>
          </p:cNvPr>
          <p:cNvCxnSpPr/>
          <p:nvPr/>
        </p:nvCxnSpPr>
        <p:spPr>
          <a:xfrm>
            <a:off x="2250271" y="2633207"/>
            <a:ext cx="0" cy="284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824203-45BB-DC5D-FEEF-9DDEEE19AF1B}"/>
              </a:ext>
            </a:extLst>
          </p:cNvPr>
          <p:cNvCxnSpPr/>
          <p:nvPr/>
        </p:nvCxnSpPr>
        <p:spPr>
          <a:xfrm>
            <a:off x="4479721" y="2633207"/>
            <a:ext cx="0" cy="284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3AD9F7-9146-A8A2-CA69-5901AB42C770}"/>
              </a:ext>
            </a:extLst>
          </p:cNvPr>
          <p:cNvCxnSpPr>
            <a:cxnSpLocks/>
          </p:cNvCxnSpPr>
          <p:nvPr/>
        </p:nvCxnSpPr>
        <p:spPr>
          <a:xfrm>
            <a:off x="2329629" y="4230399"/>
            <a:ext cx="3331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A2118F7-09E6-07F5-2DFD-5C908179A5EF}"/>
              </a:ext>
            </a:extLst>
          </p:cNvPr>
          <p:cNvCxnSpPr>
            <a:cxnSpLocks/>
          </p:cNvCxnSpPr>
          <p:nvPr/>
        </p:nvCxnSpPr>
        <p:spPr>
          <a:xfrm flipV="1">
            <a:off x="3671442" y="4227395"/>
            <a:ext cx="225461" cy="3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6B1F18-B0E5-AFD3-5EA5-A5BB4F40C44A}"/>
              </a:ext>
            </a:extLst>
          </p:cNvPr>
          <p:cNvCxnSpPr>
            <a:cxnSpLocks/>
          </p:cNvCxnSpPr>
          <p:nvPr/>
        </p:nvCxnSpPr>
        <p:spPr>
          <a:xfrm flipV="1">
            <a:off x="3682409" y="4880857"/>
            <a:ext cx="214445" cy="1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626A25-16E0-4775-C306-2629A68B8C54}"/>
              </a:ext>
            </a:extLst>
          </p:cNvPr>
          <p:cNvCxnSpPr/>
          <p:nvPr/>
        </p:nvCxnSpPr>
        <p:spPr>
          <a:xfrm>
            <a:off x="2063292" y="5243976"/>
            <a:ext cx="3826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1FC3F24-117A-6F6E-5390-7A0D3360ABD5}"/>
              </a:ext>
            </a:extLst>
          </p:cNvPr>
          <p:cNvCxnSpPr>
            <a:cxnSpLocks/>
          </p:cNvCxnSpPr>
          <p:nvPr/>
        </p:nvCxnSpPr>
        <p:spPr>
          <a:xfrm>
            <a:off x="5072997" y="3034551"/>
            <a:ext cx="0" cy="2370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A850E8-38C0-2CF9-D34D-0BF0CB8C630F}"/>
              </a:ext>
            </a:extLst>
          </p:cNvPr>
          <p:cNvCxnSpPr>
            <a:cxnSpLocks/>
          </p:cNvCxnSpPr>
          <p:nvPr/>
        </p:nvCxnSpPr>
        <p:spPr>
          <a:xfrm flipV="1">
            <a:off x="4914775" y="4227394"/>
            <a:ext cx="9808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A3B658-F40C-4843-DF04-5E1456D3C637}"/>
              </a:ext>
            </a:extLst>
          </p:cNvPr>
          <p:cNvCxnSpPr>
            <a:cxnSpLocks/>
          </p:cNvCxnSpPr>
          <p:nvPr/>
        </p:nvCxnSpPr>
        <p:spPr>
          <a:xfrm>
            <a:off x="4905328" y="4893646"/>
            <a:ext cx="987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9F93649-D2BE-51D8-B28B-B2419745E328}"/>
              </a:ext>
            </a:extLst>
          </p:cNvPr>
          <p:cNvCxnSpPr>
            <a:cxnSpLocks/>
          </p:cNvCxnSpPr>
          <p:nvPr/>
        </p:nvCxnSpPr>
        <p:spPr>
          <a:xfrm>
            <a:off x="6741255" y="4227394"/>
            <a:ext cx="2908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8847882-CA79-BDD8-9E1E-69A87DCF2B4C}"/>
              </a:ext>
            </a:extLst>
          </p:cNvPr>
          <p:cNvCxnSpPr>
            <a:cxnSpLocks/>
          </p:cNvCxnSpPr>
          <p:nvPr/>
        </p:nvCxnSpPr>
        <p:spPr>
          <a:xfrm>
            <a:off x="6715129" y="4945897"/>
            <a:ext cx="321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5C2AA59-DE74-40D4-1352-8E71F57DDA6D}"/>
              </a:ext>
            </a:extLst>
          </p:cNvPr>
          <p:cNvCxnSpPr>
            <a:cxnSpLocks/>
          </p:cNvCxnSpPr>
          <p:nvPr/>
        </p:nvCxnSpPr>
        <p:spPr>
          <a:xfrm>
            <a:off x="6744295" y="5345576"/>
            <a:ext cx="2908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4C38A18-84B9-27C6-835F-BE49012BB3B5}"/>
              </a:ext>
            </a:extLst>
          </p:cNvPr>
          <p:cNvCxnSpPr>
            <a:cxnSpLocks/>
          </p:cNvCxnSpPr>
          <p:nvPr/>
        </p:nvCxnSpPr>
        <p:spPr>
          <a:xfrm>
            <a:off x="6744041" y="6031150"/>
            <a:ext cx="2908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0DAE921-5306-0CD7-7C5C-01259C0AAA9F}"/>
              </a:ext>
            </a:extLst>
          </p:cNvPr>
          <p:cNvCxnSpPr>
            <a:cxnSpLocks/>
          </p:cNvCxnSpPr>
          <p:nvPr/>
        </p:nvCxnSpPr>
        <p:spPr>
          <a:xfrm>
            <a:off x="6744041" y="5701231"/>
            <a:ext cx="2908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FF7A253-C4E2-4467-8049-EF431426639B}"/>
              </a:ext>
            </a:extLst>
          </p:cNvPr>
          <p:cNvCxnSpPr>
            <a:cxnSpLocks/>
          </p:cNvCxnSpPr>
          <p:nvPr/>
        </p:nvCxnSpPr>
        <p:spPr>
          <a:xfrm>
            <a:off x="5562862" y="6039229"/>
            <a:ext cx="326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72D08F3-93DC-6047-16A0-7C1934E07036}"/>
              </a:ext>
            </a:extLst>
          </p:cNvPr>
          <p:cNvCxnSpPr/>
          <p:nvPr/>
        </p:nvCxnSpPr>
        <p:spPr>
          <a:xfrm>
            <a:off x="7917264" y="4145248"/>
            <a:ext cx="1693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A6475-70CB-01AC-1A33-9F8ABC64FC95}"/>
              </a:ext>
            </a:extLst>
          </p:cNvPr>
          <p:cNvCxnSpPr>
            <a:cxnSpLocks/>
          </p:cNvCxnSpPr>
          <p:nvPr/>
        </p:nvCxnSpPr>
        <p:spPr>
          <a:xfrm>
            <a:off x="7917264" y="4533259"/>
            <a:ext cx="3084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CCE273E-C79C-3D64-E361-51B84DCC7656}"/>
              </a:ext>
            </a:extLst>
          </p:cNvPr>
          <p:cNvCxnSpPr/>
          <p:nvPr/>
        </p:nvCxnSpPr>
        <p:spPr>
          <a:xfrm>
            <a:off x="9286472" y="4506752"/>
            <a:ext cx="3084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7F492FA-023E-DDEB-6EA0-4CA8FAB72941}"/>
              </a:ext>
            </a:extLst>
          </p:cNvPr>
          <p:cNvCxnSpPr>
            <a:cxnSpLocks/>
          </p:cNvCxnSpPr>
          <p:nvPr/>
        </p:nvCxnSpPr>
        <p:spPr>
          <a:xfrm>
            <a:off x="7812760" y="5571426"/>
            <a:ext cx="3958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B84E61B-4994-445A-0D66-C6718DDB017D}"/>
              </a:ext>
            </a:extLst>
          </p:cNvPr>
          <p:cNvCxnSpPr>
            <a:cxnSpLocks/>
          </p:cNvCxnSpPr>
          <p:nvPr/>
        </p:nvCxnSpPr>
        <p:spPr>
          <a:xfrm>
            <a:off x="9142845" y="5559835"/>
            <a:ext cx="4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76E728-D5EE-7B58-5813-F15540D0B250}"/>
              </a:ext>
            </a:extLst>
          </p:cNvPr>
          <p:cNvCxnSpPr>
            <a:cxnSpLocks/>
          </p:cNvCxnSpPr>
          <p:nvPr/>
        </p:nvCxnSpPr>
        <p:spPr>
          <a:xfrm>
            <a:off x="7917264" y="6039228"/>
            <a:ext cx="1714861" cy="20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C4B1B7-5889-ED03-20DF-BA6DD6786B0C}"/>
              </a:ext>
            </a:extLst>
          </p:cNvPr>
          <p:cNvCxnSpPr>
            <a:cxnSpLocks/>
          </p:cNvCxnSpPr>
          <p:nvPr/>
        </p:nvCxnSpPr>
        <p:spPr>
          <a:xfrm>
            <a:off x="10420929" y="4143135"/>
            <a:ext cx="4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AD5ACB-5108-04AE-3E98-FDBEB591471B}"/>
              </a:ext>
            </a:extLst>
          </p:cNvPr>
          <p:cNvCxnSpPr>
            <a:cxnSpLocks/>
          </p:cNvCxnSpPr>
          <p:nvPr/>
        </p:nvCxnSpPr>
        <p:spPr>
          <a:xfrm>
            <a:off x="10378830" y="4675494"/>
            <a:ext cx="4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A020242-7B7D-E097-0FCF-4555609C5B06}"/>
              </a:ext>
            </a:extLst>
          </p:cNvPr>
          <p:cNvCxnSpPr>
            <a:cxnSpLocks/>
          </p:cNvCxnSpPr>
          <p:nvPr/>
        </p:nvCxnSpPr>
        <p:spPr>
          <a:xfrm>
            <a:off x="10385762" y="5179936"/>
            <a:ext cx="4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90A4E98-9EE8-9D8C-A773-CF30385F33F2}"/>
              </a:ext>
            </a:extLst>
          </p:cNvPr>
          <p:cNvCxnSpPr>
            <a:cxnSpLocks/>
          </p:cNvCxnSpPr>
          <p:nvPr/>
        </p:nvCxnSpPr>
        <p:spPr>
          <a:xfrm>
            <a:off x="10391530" y="5674575"/>
            <a:ext cx="4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F54D9E-480F-4A4F-276A-2D17087B2D24}"/>
              </a:ext>
            </a:extLst>
          </p:cNvPr>
          <p:cNvCxnSpPr>
            <a:cxnSpLocks/>
          </p:cNvCxnSpPr>
          <p:nvPr/>
        </p:nvCxnSpPr>
        <p:spPr>
          <a:xfrm>
            <a:off x="10391530" y="6156934"/>
            <a:ext cx="4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F0A8C0-78DC-CC8C-159C-897114789D50}"/>
              </a:ext>
            </a:extLst>
          </p:cNvPr>
          <p:cNvSpPr txBox="1"/>
          <p:nvPr/>
        </p:nvSpPr>
        <p:spPr>
          <a:xfrm>
            <a:off x="273497" y="5807511"/>
            <a:ext cx="872366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600" dirty="0"/>
              <a:t>LEGEND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F67111-409E-4F0A-FE9B-85D51407EF5C}"/>
              </a:ext>
            </a:extLst>
          </p:cNvPr>
          <p:cNvSpPr txBox="1"/>
          <p:nvPr/>
        </p:nvSpPr>
        <p:spPr>
          <a:xfrm>
            <a:off x="265494" y="5992177"/>
            <a:ext cx="880369" cy="18466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T" sz="600" dirty="0"/>
              <a:t>PROCESSES REMOVED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667E87-6BC7-DD1D-13E2-0B6047DF138E}"/>
              </a:ext>
            </a:extLst>
          </p:cNvPr>
          <p:cNvSpPr txBox="1"/>
          <p:nvPr/>
        </p:nvSpPr>
        <p:spPr>
          <a:xfrm>
            <a:off x="263050" y="6176843"/>
            <a:ext cx="882813" cy="18466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T" sz="600" dirty="0"/>
              <a:t>PROCESSES KEPT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61ABE-0909-153B-DB78-21B99FDBC8D8}"/>
              </a:ext>
            </a:extLst>
          </p:cNvPr>
          <p:cNvSpPr txBox="1"/>
          <p:nvPr/>
        </p:nvSpPr>
        <p:spPr>
          <a:xfrm>
            <a:off x="3511835" y="386607"/>
            <a:ext cx="5168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3000" dirty="0"/>
              <a:t>PROCESS MAP (INITIAL STATE)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81C62C-2F90-083F-A0BF-B5EFA469E2F6}"/>
              </a:ext>
            </a:extLst>
          </p:cNvPr>
          <p:cNvSpPr/>
          <p:nvPr/>
        </p:nvSpPr>
        <p:spPr>
          <a:xfrm>
            <a:off x="303337" y="1178591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200">
                <a:ln>
                  <a:solidFill>
                    <a:schemeClr val="bg1"/>
                  </a:solidFill>
                </a:ln>
              </a:rPr>
              <a:t>1st Layer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97C6BAA-8543-D176-4506-763B23469E42}"/>
              </a:ext>
            </a:extLst>
          </p:cNvPr>
          <p:cNvSpPr/>
          <p:nvPr/>
        </p:nvSpPr>
        <p:spPr>
          <a:xfrm>
            <a:off x="302281" y="2097317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</a:t>
            </a:r>
            <a:r>
              <a:rPr lang="es-ES" sz="12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IT" sz="12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E76DE12-453B-3EA9-015C-E7A77E85809F}"/>
              </a:ext>
            </a:extLst>
          </p:cNvPr>
          <p:cNvSpPr/>
          <p:nvPr/>
        </p:nvSpPr>
        <p:spPr>
          <a:xfrm>
            <a:off x="302281" y="2954571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3rd </a:t>
            </a:r>
            <a:r>
              <a:rPr kumimoji="0" lang="en-IT" sz="12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8DD88E0-6EA3-A8AF-D394-B99C69D8DEB0}"/>
              </a:ext>
            </a:extLst>
          </p:cNvPr>
          <p:cNvSpPr/>
          <p:nvPr/>
        </p:nvSpPr>
        <p:spPr>
          <a:xfrm>
            <a:off x="302281" y="3919413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4th </a:t>
            </a:r>
            <a:r>
              <a:rPr kumimoji="0" lang="en-IT" sz="12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D7E12E3-7C19-9F94-892D-9458868856B3}"/>
              </a:ext>
            </a:extLst>
          </p:cNvPr>
          <p:cNvSpPr/>
          <p:nvPr/>
        </p:nvSpPr>
        <p:spPr>
          <a:xfrm>
            <a:off x="10937424" y="3953741"/>
            <a:ext cx="995618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FCB18-B36F-40EA-B75F-5F5D59C6588B}"/>
              </a:ext>
            </a:extLst>
          </p:cNvPr>
          <p:cNvSpPr txBox="1"/>
          <p:nvPr/>
        </p:nvSpPr>
        <p:spPr>
          <a:xfrm>
            <a:off x="11051196" y="4013169"/>
            <a:ext cx="7820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F&amp;C</a:t>
            </a:r>
            <a:endParaRPr lang="en-IT" sz="1200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9FF2A7E-4A24-3890-9F7B-55267FAB1B73}"/>
              </a:ext>
            </a:extLst>
          </p:cNvPr>
          <p:cNvSpPr/>
          <p:nvPr/>
        </p:nvSpPr>
        <p:spPr>
          <a:xfrm>
            <a:off x="10937424" y="4473831"/>
            <a:ext cx="995618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7E832B-1539-3576-4275-C19C93299C57}"/>
              </a:ext>
            </a:extLst>
          </p:cNvPr>
          <p:cNvSpPr txBox="1"/>
          <p:nvPr/>
        </p:nvSpPr>
        <p:spPr>
          <a:xfrm>
            <a:off x="11051196" y="4541012"/>
            <a:ext cx="7820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NII</a:t>
            </a:r>
            <a:endParaRPr lang="en-IT" sz="1200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9A11D4B-357A-5D0D-F2F9-906B07F1CFF3}"/>
              </a:ext>
            </a:extLst>
          </p:cNvPr>
          <p:cNvSpPr/>
          <p:nvPr/>
        </p:nvSpPr>
        <p:spPr>
          <a:xfrm>
            <a:off x="10937983" y="4992989"/>
            <a:ext cx="995618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F1B8471-CA39-20C9-2563-333EB486D0F3}"/>
              </a:ext>
            </a:extLst>
          </p:cNvPr>
          <p:cNvSpPr/>
          <p:nvPr/>
        </p:nvSpPr>
        <p:spPr>
          <a:xfrm>
            <a:off x="10926310" y="5484013"/>
            <a:ext cx="995618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40C78F7-AFC8-1C97-CB64-853E6973F579}"/>
              </a:ext>
            </a:extLst>
          </p:cNvPr>
          <p:cNvSpPr/>
          <p:nvPr/>
        </p:nvSpPr>
        <p:spPr>
          <a:xfrm>
            <a:off x="10926310" y="5978495"/>
            <a:ext cx="1134626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5E93233-EA23-2E6D-2D0D-43EA1AA54E6A}"/>
              </a:ext>
            </a:extLst>
          </p:cNvPr>
          <p:cNvSpPr/>
          <p:nvPr/>
        </p:nvSpPr>
        <p:spPr>
          <a:xfrm>
            <a:off x="1447454" y="1178591"/>
            <a:ext cx="1799169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INPUT</a:t>
            </a:r>
            <a:endParaRPr lang="en-IT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6A8CC98-FBAC-B1A0-27A9-37B64B8EDC73}"/>
              </a:ext>
            </a:extLst>
          </p:cNvPr>
          <p:cNvSpPr/>
          <p:nvPr/>
        </p:nvSpPr>
        <p:spPr>
          <a:xfrm>
            <a:off x="5196415" y="1176909"/>
            <a:ext cx="1799169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MASTERFILE</a:t>
            </a:r>
            <a:endParaRPr lang="en-IT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808696DB-051D-F2AF-17A1-F2DEC58D6269}"/>
              </a:ext>
            </a:extLst>
          </p:cNvPr>
          <p:cNvSpPr/>
          <p:nvPr/>
        </p:nvSpPr>
        <p:spPr>
          <a:xfrm>
            <a:off x="7147079" y="1254912"/>
            <a:ext cx="2610696" cy="27991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9AC61223-7B78-BBA3-A4F7-E7DD990E9EAD}"/>
              </a:ext>
            </a:extLst>
          </p:cNvPr>
          <p:cNvSpPr/>
          <p:nvPr/>
        </p:nvSpPr>
        <p:spPr>
          <a:xfrm>
            <a:off x="5420541" y="2105188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804753-A1BB-F852-70E0-74B927529C81}"/>
              </a:ext>
            </a:extLst>
          </p:cNvPr>
          <p:cNvSpPr txBox="1"/>
          <p:nvPr/>
        </p:nvSpPr>
        <p:spPr>
          <a:xfrm>
            <a:off x="5493346" y="2164616"/>
            <a:ext cx="124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ADJUSTMENTS</a:t>
            </a:r>
            <a:endParaRPr lang="en-IT" sz="1200" dirty="0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543584B-6434-755A-107A-89CA681FB9ED}"/>
              </a:ext>
            </a:extLst>
          </p:cNvPr>
          <p:cNvSpPr/>
          <p:nvPr/>
        </p:nvSpPr>
        <p:spPr>
          <a:xfrm>
            <a:off x="1573429" y="2944486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8FC9B7-CDFF-FA32-9027-CA470D0ED37A}"/>
              </a:ext>
            </a:extLst>
          </p:cNvPr>
          <p:cNvSpPr txBox="1"/>
          <p:nvPr/>
        </p:nvSpPr>
        <p:spPr>
          <a:xfrm>
            <a:off x="1737984" y="3003914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REVENUE</a:t>
            </a:r>
            <a:endParaRPr lang="en-IT" sz="1200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F3EA607-8327-3A0F-42A5-EEB4BB02569B}"/>
              </a:ext>
            </a:extLst>
          </p:cNvPr>
          <p:cNvSpPr/>
          <p:nvPr/>
        </p:nvSpPr>
        <p:spPr>
          <a:xfrm>
            <a:off x="3799334" y="2945772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3D2383-3C97-B220-E738-7EFFD0F9C0A9}"/>
              </a:ext>
            </a:extLst>
          </p:cNvPr>
          <p:cNvSpPr txBox="1"/>
          <p:nvPr/>
        </p:nvSpPr>
        <p:spPr>
          <a:xfrm>
            <a:off x="3963889" y="3005200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NIE</a:t>
            </a:r>
            <a:endParaRPr lang="en-IT" sz="1200" dirty="0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7F014392-DED9-1EEE-0F86-338BFEBF6D11}"/>
              </a:ext>
            </a:extLst>
          </p:cNvPr>
          <p:cNvSpPr/>
          <p:nvPr/>
        </p:nvSpPr>
        <p:spPr>
          <a:xfrm>
            <a:off x="4114277" y="2151013"/>
            <a:ext cx="1188194" cy="30706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ACC92CF3-A260-E860-FC35-0A182D2640EA}"/>
              </a:ext>
            </a:extLst>
          </p:cNvPr>
          <p:cNvSpPr/>
          <p:nvPr/>
        </p:nvSpPr>
        <p:spPr>
          <a:xfrm>
            <a:off x="7147079" y="2141019"/>
            <a:ext cx="2610696" cy="30706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EBA0EADF-84AE-BF00-3E54-2EA612B47834}"/>
              </a:ext>
            </a:extLst>
          </p:cNvPr>
          <p:cNvSpPr/>
          <p:nvPr/>
        </p:nvSpPr>
        <p:spPr>
          <a:xfrm>
            <a:off x="5293972" y="3011306"/>
            <a:ext cx="4463797" cy="30426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FE4D945B-129A-25BF-9AF2-8ACEB5E07A02}"/>
              </a:ext>
            </a:extLst>
          </p:cNvPr>
          <p:cNvSpPr/>
          <p:nvPr/>
        </p:nvSpPr>
        <p:spPr>
          <a:xfrm>
            <a:off x="10054882" y="2994687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620E5A-7FDA-102A-9F87-9605276F91DF}"/>
              </a:ext>
            </a:extLst>
          </p:cNvPr>
          <p:cNvSpPr txBox="1"/>
          <p:nvPr/>
        </p:nvSpPr>
        <p:spPr>
          <a:xfrm>
            <a:off x="10219437" y="3054115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NIBT/ NIAT</a:t>
            </a:r>
            <a:endParaRPr lang="en-IT" sz="1200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B4305B47-964E-8345-90A4-9680C621099C}"/>
              </a:ext>
            </a:extLst>
          </p:cNvPr>
          <p:cNvSpPr/>
          <p:nvPr/>
        </p:nvSpPr>
        <p:spPr>
          <a:xfrm>
            <a:off x="9655568" y="3991904"/>
            <a:ext cx="893022" cy="2382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100" dirty="0"/>
              <a:t>SUMMARY FILE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E0BBC6D-761D-CC10-6EFC-5A9184BB7BBE}"/>
              </a:ext>
            </a:extLst>
          </p:cNvPr>
          <p:cNvCxnSpPr/>
          <p:nvPr/>
        </p:nvCxnSpPr>
        <p:spPr>
          <a:xfrm>
            <a:off x="2312862" y="4893645"/>
            <a:ext cx="3331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2C8A29C-5400-CAEA-7156-F711E56D99EE}"/>
              </a:ext>
            </a:extLst>
          </p:cNvPr>
          <p:cNvSpPr/>
          <p:nvPr/>
        </p:nvSpPr>
        <p:spPr>
          <a:xfrm>
            <a:off x="1400943" y="3936559"/>
            <a:ext cx="1017847" cy="24381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</a:t>
            </a:r>
            <a:r>
              <a:rPr lang="en-IT" sz="2400">
                <a:solidFill>
                  <a:schemeClr val="tx1"/>
                </a:solidFill>
              </a:rPr>
              <a:t>PM </a:t>
            </a:r>
            <a:endParaRPr lang="en-IT" sz="1600">
              <a:solidFill>
                <a:schemeClr val="tx1"/>
              </a:solidFill>
            </a:endParaRPr>
          </a:p>
          <a:p>
            <a:pPr algn="ctr"/>
            <a:r>
              <a:rPr lang="en-IT" sz="1100">
                <a:solidFill>
                  <a:schemeClr val="tx1"/>
                </a:solidFill>
              </a:rPr>
              <a:t>SYSTEM DOWNLOAD</a:t>
            </a:r>
            <a:endParaRPr lang="en-IT" sz="11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D0E3D11-1B73-2832-8E2B-9E891C5F956C}"/>
              </a:ext>
            </a:extLst>
          </p:cNvPr>
          <p:cNvSpPr/>
          <p:nvPr/>
        </p:nvSpPr>
        <p:spPr>
          <a:xfrm>
            <a:off x="5934379" y="3991904"/>
            <a:ext cx="893022" cy="23828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100">
                <a:solidFill>
                  <a:schemeClr val="tx1"/>
                </a:solidFill>
              </a:rPr>
              <a:t>STATS </a:t>
            </a:r>
          </a:p>
          <a:p>
            <a:pPr algn="ctr"/>
            <a:r>
              <a:rPr lang="en-IT" sz="1100">
                <a:solidFill>
                  <a:schemeClr val="tx1"/>
                </a:solidFill>
              </a:rPr>
              <a:t>VIEW FILE</a:t>
            </a:r>
            <a:endParaRPr lang="en-IT" sz="11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1BCE9D3A-C864-62B7-EDF8-6DFD01206AE3}"/>
              </a:ext>
            </a:extLst>
          </p:cNvPr>
          <p:cNvSpPr/>
          <p:nvPr/>
        </p:nvSpPr>
        <p:spPr>
          <a:xfrm>
            <a:off x="8220284" y="4313033"/>
            <a:ext cx="1103063" cy="438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200">
                <a:solidFill>
                  <a:schemeClr val="tx1"/>
                </a:solidFill>
              </a:rPr>
              <a:t>INVEST 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n-IT" sz="1200">
                <a:solidFill>
                  <a:schemeClr val="tx1"/>
                </a:solidFill>
              </a:rPr>
              <a:t>SWAP FILE</a:t>
            </a:r>
            <a:endParaRPr lang="en-IT" sz="1200" dirty="0">
              <a:solidFill>
                <a:schemeClr val="tx1"/>
              </a:solidFill>
            </a:endParaRP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AEFFE3E4-C32B-C2F6-D653-152C2E60FD12}"/>
              </a:ext>
            </a:extLst>
          </p:cNvPr>
          <p:cNvSpPr/>
          <p:nvPr/>
        </p:nvSpPr>
        <p:spPr>
          <a:xfrm>
            <a:off x="8212702" y="5340106"/>
            <a:ext cx="1103063" cy="438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200">
                <a:solidFill>
                  <a:schemeClr val="tx1"/>
                </a:solidFill>
              </a:rPr>
              <a:t>HR </a:t>
            </a:r>
            <a:endParaRPr lang="es-ES" sz="1200" dirty="0">
              <a:solidFill>
                <a:schemeClr val="tx1"/>
              </a:solidFill>
            </a:endParaRPr>
          </a:p>
          <a:p>
            <a:pPr algn="ctr"/>
            <a:r>
              <a:rPr lang="en-IT" sz="1200">
                <a:solidFill>
                  <a:schemeClr val="tx1"/>
                </a:solidFill>
              </a:rPr>
              <a:t>COST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n-IT" sz="1200">
                <a:solidFill>
                  <a:schemeClr val="tx1"/>
                </a:solidFill>
              </a:rPr>
              <a:t>FILE</a:t>
            </a:r>
            <a:endParaRPr lang="en-IT" sz="12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DA3C502-64F6-6B2D-67EE-2E8B47D4F856}"/>
              </a:ext>
            </a:extLst>
          </p:cNvPr>
          <p:cNvSpPr/>
          <p:nvPr/>
        </p:nvSpPr>
        <p:spPr>
          <a:xfrm>
            <a:off x="7063795" y="3991904"/>
            <a:ext cx="893022" cy="23828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100" dirty="0"/>
              <a:t>MAPPING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4DCDF4A-5168-5586-8168-4D932CAA914B}"/>
              </a:ext>
            </a:extLst>
          </p:cNvPr>
          <p:cNvSpPr txBox="1"/>
          <p:nvPr/>
        </p:nvSpPr>
        <p:spPr>
          <a:xfrm>
            <a:off x="11042633" y="5017387"/>
            <a:ext cx="7820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FX/PCL/RPS/ </a:t>
            </a:r>
            <a:r>
              <a:rPr lang="es-ES" sz="800" dirty="0" err="1"/>
              <a:t>Others</a:t>
            </a:r>
            <a:endParaRPr lang="en-IT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29EA682-EED1-09A2-C68E-E59BA8665A64}"/>
              </a:ext>
            </a:extLst>
          </p:cNvPr>
          <p:cNvSpPr txBox="1"/>
          <p:nvPr/>
        </p:nvSpPr>
        <p:spPr>
          <a:xfrm>
            <a:off x="11033092" y="5535404"/>
            <a:ext cx="7820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HR</a:t>
            </a:r>
            <a:endParaRPr lang="en-IT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226145B-832F-3B4B-8350-6228045A19E0}"/>
              </a:ext>
            </a:extLst>
          </p:cNvPr>
          <p:cNvSpPr txBox="1"/>
          <p:nvPr/>
        </p:nvSpPr>
        <p:spPr>
          <a:xfrm>
            <a:off x="10926310" y="6007566"/>
            <a:ext cx="11346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PF/IT/OCC/</a:t>
            </a:r>
            <a:r>
              <a:rPr lang="es-ES" sz="800" dirty="0" err="1"/>
              <a:t>RegF</a:t>
            </a:r>
            <a:r>
              <a:rPr lang="es-ES" sz="800" dirty="0"/>
              <a:t>/AMTZ/MDC/C&amp;R/</a:t>
            </a:r>
            <a:r>
              <a:rPr lang="es-ES" sz="800" dirty="0" err="1"/>
              <a:t>Others</a:t>
            </a:r>
            <a:endParaRPr lang="en-IT" sz="800" dirty="0"/>
          </a:p>
        </p:txBody>
      </p:sp>
    </p:spTree>
    <p:extLst>
      <p:ext uri="{BB962C8B-B14F-4D97-AF65-F5344CB8AC3E}">
        <p14:creationId xmlns:p14="http://schemas.microsoft.com/office/powerpoint/2010/main" val="52064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810C2DB1-CF07-3236-F353-5C4FE307CBE5}"/>
              </a:ext>
            </a:extLst>
          </p:cNvPr>
          <p:cNvSpPr/>
          <p:nvPr/>
        </p:nvSpPr>
        <p:spPr>
          <a:xfrm>
            <a:off x="7249720" y="4329291"/>
            <a:ext cx="582353" cy="22177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100" dirty="0"/>
              <a:t>EPM</a:t>
            </a:r>
          </a:p>
          <a:p>
            <a:pPr algn="ctr"/>
            <a:r>
              <a:rPr lang="en-ES" sz="1100" dirty="0"/>
              <a:t>DONWLOAD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AF14C2E-B30F-BAAB-4AE0-4C3EFF60241C}"/>
              </a:ext>
            </a:extLst>
          </p:cNvPr>
          <p:cNvCxnSpPr>
            <a:cxnSpLocks/>
          </p:cNvCxnSpPr>
          <p:nvPr/>
        </p:nvCxnSpPr>
        <p:spPr>
          <a:xfrm>
            <a:off x="6064804" y="1390821"/>
            <a:ext cx="0" cy="3432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1CA39D6-697B-D4BA-E40E-E648A33797EF}"/>
              </a:ext>
            </a:extLst>
          </p:cNvPr>
          <p:cNvSpPr txBox="1"/>
          <p:nvPr/>
        </p:nvSpPr>
        <p:spPr>
          <a:xfrm>
            <a:off x="220062" y="5482412"/>
            <a:ext cx="1143878" cy="2308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900" dirty="0"/>
              <a:t>NEW REQUIREMENT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AE7992-79DB-B534-618F-0A7F95C2714A}"/>
              </a:ext>
            </a:extLst>
          </p:cNvPr>
          <p:cNvSpPr txBox="1"/>
          <p:nvPr/>
        </p:nvSpPr>
        <p:spPr>
          <a:xfrm>
            <a:off x="220063" y="5205413"/>
            <a:ext cx="114387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sz="1200" dirty="0"/>
              <a:t>LEGEND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275A42-389B-B2A0-E35E-36FD3F083363}"/>
              </a:ext>
            </a:extLst>
          </p:cNvPr>
          <p:cNvSpPr txBox="1"/>
          <p:nvPr/>
        </p:nvSpPr>
        <p:spPr>
          <a:xfrm>
            <a:off x="219654" y="5713259"/>
            <a:ext cx="1146740" cy="2308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900" dirty="0"/>
              <a:t>PROCESSES ADDED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0FBB6C8-FF73-8446-18EC-C780D3F51168}"/>
              </a:ext>
            </a:extLst>
          </p:cNvPr>
          <p:cNvSpPr txBox="1"/>
          <p:nvPr/>
        </p:nvSpPr>
        <p:spPr>
          <a:xfrm>
            <a:off x="219653" y="5944091"/>
            <a:ext cx="114387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900" dirty="0"/>
              <a:t>AS-IS PROCESES KEPT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D3BD8E7-40E5-9178-77DD-95D199D83160}"/>
              </a:ext>
            </a:extLst>
          </p:cNvPr>
          <p:cNvSpPr txBox="1"/>
          <p:nvPr/>
        </p:nvSpPr>
        <p:spPr>
          <a:xfrm>
            <a:off x="218767" y="6314162"/>
            <a:ext cx="1143878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sz="1000" dirty="0"/>
              <a:t>AUTONOMATION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1410F-3D33-7025-409F-B60F0343CFAF}"/>
              </a:ext>
            </a:extLst>
          </p:cNvPr>
          <p:cNvSpPr txBox="1"/>
          <p:nvPr/>
        </p:nvSpPr>
        <p:spPr>
          <a:xfrm>
            <a:off x="0" y="386607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3000" dirty="0"/>
              <a:t>PROCESS MAP (FUTURE STATUS)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1E69506-1A27-42F5-D940-ABDC8548A574}"/>
              </a:ext>
            </a:extLst>
          </p:cNvPr>
          <p:cNvSpPr/>
          <p:nvPr/>
        </p:nvSpPr>
        <p:spPr>
          <a:xfrm>
            <a:off x="9983166" y="2078281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392CBC-8BD5-6FBD-D4A5-2114DAE3F2D6}"/>
              </a:ext>
            </a:extLst>
          </p:cNvPr>
          <p:cNvSpPr txBox="1"/>
          <p:nvPr/>
        </p:nvSpPr>
        <p:spPr>
          <a:xfrm>
            <a:off x="10147721" y="2137709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FORECAST</a:t>
            </a:r>
            <a:endParaRPr lang="en-IT" sz="12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6C4CB9F-0721-04E5-DAF0-829DD51FB8F9}"/>
              </a:ext>
            </a:extLst>
          </p:cNvPr>
          <p:cNvSpPr/>
          <p:nvPr/>
        </p:nvSpPr>
        <p:spPr>
          <a:xfrm>
            <a:off x="2550096" y="2102278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62428-E94B-E5C7-03BC-42EA5AB4AB20}"/>
              </a:ext>
            </a:extLst>
          </p:cNvPr>
          <p:cNvSpPr txBox="1"/>
          <p:nvPr/>
        </p:nvSpPr>
        <p:spPr>
          <a:xfrm>
            <a:off x="2714651" y="2172728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ACTUALS</a:t>
            </a:r>
            <a:endParaRPr lang="en-IT" sz="12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3AE0EC9-8BE3-3B0E-03B4-87D3C4B3E781}"/>
              </a:ext>
            </a:extLst>
          </p:cNvPr>
          <p:cNvSpPr/>
          <p:nvPr/>
        </p:nvSpPr>
        <p:spPr>
          <a:xfrm>
            <a:off x="9798801" y="1167424"/>
            <a:ext cx="1799169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OUTPUT</a:t>
            </a:r>
            <a:endParaRPr lang="en-IT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92338BC-C678-3B87-1972-8291D2A17918}"/>
              </a:ext>
            </a:extLst>
          </p:cNvPr>
          <p:cNvSpPr/>
          <p:nvPr/>
        </p:nvSpPr>
        <p:spPr>
          <a:xfrm>
            <a:off x="3298324" y="1233798"/>
            <a:ext cx="1702957" cy="27991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39A08F-6684-CEFC-4372-D8F7A4836F85}"/>
              </a:ext>
            </a:extLst>
          </p:cNvPr>
          <p:cNvCxnSpPr>
            <a:cxnSpLocks/>
          </p:cNvCxnSpPr>
          <p:nvPr/>
        </p:nvCxnSpPr>
        <p:spPr>
          <a:xfrm>
            <a:off x="5641067" y="1728236"/>
            <a:ext cx="0" cy="324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376F3D-5F42-DF07-01BD-472DA850278D}"/>
              </a:ext>
            </a:extLst>
          </p:cNvPr>
          <p:cNvCxnSpPr>
            <a:cxnSpLocks/>
          </p:cNvCxnSpPr>
          <p:nvPr/>
        </p:nvCxnSpPr>
        <p:spPr>
          <a:xfrm>
            <a:off x="3235694" y="1728236"/>
            <a:ext cx="7446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9E10DF-15B2-2277-8F64-C32B71E2644A}"/>
              </a:ext>
            </a:extLst>
          </p:cNvPr>
          <p:cNvCxnSpPr>
            <a:cxnSpLocks/>
          </p:cNvCxnSpPr>
          <p:nvPr/>
        </p:nvCxnSpPr>
        <p:spPr>
          <a:xfrm>
            <a:off x="3235694" y="1728236"/>
            <a:ext cx="0" cy="350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833A9E-D982-CCC5-00A3-973F5E9C0F45}"/>
              </a:ext>
            </a:extLst>
          </p:cNvPr>
          <p:cNvCxnSpPr>
            <a:cxnSpLocks/>
          </p:cNvCxnSpPr>
          <p:nvPr/>
        </p:nvCxnSpPr>
        <p:spPr>
          <a:xfrm>
            <a:off x="10682633" y="1728236"/>
            <a:ext cx="0" cy="324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3AA9539-D385-6F32-D870-B122A6143A2D}"/>
              </a:ext>
            </a:extLst>
          </p:cNvPr>
          <p:cNvSpPr/>
          <p:nvPr/>
        </p:nvSpPr>
        <p:spPr>
          <a:xfrm>
            <a:off x="231621" y="1178591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200">
                <a:ln>
                  <a:solidFill>
                    <a:schemeClr val="bg1"/>
                  </a:solidFill>
                </a:ln>
              </a:rPr>
              <a:t>1st Layer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66CDF30-02BC-282D-C1C5-90541CEE5757}"/>
              </a:ext>
            </a:extLst>
          </p:cNvPr>
          <p:cNvSpPr/>
          <p:nvPr/>
        </p:nvSpPr>
        <p:spPr>
          <a:xfrm>
            <a:off x="230565" y="2097317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</a:t>
            </a:r>
            <a:r>
              <a:rPr lang="es-ES" sz="120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kumimoji="0" lang="en-IT" sz="12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919BC23-0288-2EC3-8A10-F99DCA6BDF1B}"/>
              </a:ext>
            </a:extLst>
          </p:cNvPr>
          <p:cNvSpPr/>
          <p:nvPr/>
        </p:nvSpPr>
        <p:spPr>
          <a:xfrm>
            <a:off x="230565" y="2954571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3rd </a:t>
            </a:r>
            <a:r>
              <a:rPr kumimoji="0" lang="en-IT" sz="12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809DEF1-7518-E8BE-7EEE-171F6062DEAF}"/>
              </a:ext>
            </a:extLst>
          </p:cNvPr>
          <p:cNvSpPr/>
          <p:nvPr/>
        </p:nvSpPr>
        <p:spPr>
          <a:xfrm>
            <a:off x="230565" y="3919413"/>
            <a:ext cx="995618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4th </a:t>
            </a:r>
            <a:r>
              <a:rPr kumimoji="0" lang="en-IT" sz="12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1B4AF3B-26EC-6C51-116E-738B13A824EA}"/>
              </a:ext>
            </a:extLst>
          </p:cNvPr>
          <p:cNvSpPr/>
          <p:nvPr/>
        </p:nvSpPr>
        <p:spPr>
          <a:xfrm>
            <a:off x="1375738" y="1178591"/>
            <a:ext cx="1799169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INPUT</a:t>
            </a:r>
            <a:endParaRPr lang="en-IT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AD59DA0-0220-7FA4-877C-F660135A36FF}"/>
              </a:ext>
            </a:extLst>
          </p:cNvPr>
          <p:cNvSpPr/>
          <p:nvPr/>
        </p:nvSpPr>
        <p:spPr>
          <a:xfrm>
            <a:off x="5124699" y="1176909"/>
            <a:ext cx="1799169" cy="383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>
                  <a:solidFill>
                    <a:schemeClr val="bg1"/>
                  </a:solidFill>
                </a:ln>
              </a:rPr>
              <a:t>MASTERFILE</a:t>
            </a:r>
            <a:endParaRPr lang="en-IT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5A1C8D7B-1FD9-CF17-4BC0-F2B5BA84C29A}"/>
              </a:ext>
            </a:extLst>
          </p:cNvPr>
          <p:cNvSpPr/>
          <p:nvPr/>
        </p:nvSpPr>
        <p:spPr>
          <a:xfrm>
            <a:off x="7075363" y="1254912"/>
            <a:ext cx="2610696" cy="27991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501E049-DDD1-2957-17F7-50013AF84FE7}"/>
              </a:ext>
            </a:extLst>
          </p:cNvPr>
          <p:cNvSpPr/>
          <p:nvPr/>
        </p:nvSpPr>
        <p:spPr>
          <a:xfrm>
            <a:off x="4977736" y="2105188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0C8908-0BEB-ED2E-A646-D62A8633BB4F}"/>
              </a:ext>
            </a:extLst>
          </p:cNvPr>
          <p:cNvSpPr txBox="1"/>
          <p:nvPr/>
        </p:nvSpPr>
        <p:spPr>
          <a:xfrm>
            <a:off x="5016677" y="2164616"/>
            <a:ext cx="124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ADJUSTMENTS</a:t>
            </a:r>
            <a:endParaRPr lang="en-IT" sz="1200" dirty="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89BBDD29-FF4A-480C-E79D-433F12B2B49F}"/>
              </a:ext>
            </a:extLst>
          </p:cNvPr>
          <p:cNvSpPr/>
          <p:nvPr/>
        </p:nvSpPr>
        <p:spPr>
          <a:xfrm>
            <a:off x="3977246" y="2151012"/>
            <a:ext cx="904500" cy="32930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ED21252-82CD-E9F8-5D89-427A7ADCF7AA}"/>
              </a:ext>
            </a:extLst>
          </p:cNvPr>
          <p:cNvSpPr/>
          <p:nvPr/>
        </p:nvSpPr>
        <p:spPr>
          <a:xfrm>
            <a:off x="7459801" y="2103566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ONE OFF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9CFF695B-34E9-E4D6-1AA8-190E6CD44880}"/>
              </a:ext>
            </a:extLst>
          </p:cNvPr>
          <p:cNvSpPr/>
          <p:nvPr/>
        </p:nvSpPr>
        <p:spPr>
          <a:xfrm>
            <a:off x="6420122" y="2149390"/>
            <a:ext cx="904500" cy="32930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4DE4DE36-10FB-41DC-5D4F-027997A49307}"/>
              </a:ext>
            </a:extLst>
          </p:cNvPr>
          <p:cNvSpPr/>
          <p:nvPr/>
        </p:nvSpPr>
        <p:spPr>
          <a:xfrm>
            <a:off x="8960585" y="2143187"/>
            <a:ext cx="904500" cy="32930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052FD55-8335-CDEA-4AE7-2BB187ADAF2F}"/>
              </a:ext>
            </a:extLst>
          </p:cNvPr>
          <p:cNvCxnSpPr>
            <a:cxnSpLocks/>
          </p:cNvCxnSpPr>
          <p:nvPr/>
        </p:nvCxnSpPr>
        <p:spPr>
          <a:xfrm>
            <a:off x="8105592" y="1728236"/>
            <a:ext cx="0" cy="324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Plus 98">
            <a:extLst>
              <a:ext uri="{FF2B5EF4-FFF2-40B4-BE49-F238E27FC236}">
                <a16:creationId xmlns:a16="http://schemas.microsoft.com/office/drawing/2014/main" id="{ED96ACD5-F2EA-052E-763A-CAC46C3FFBED}"/>
              </a:ext>
            </a:extLst>
          </p:cNvPr>
          <p:cNvSpPr/>
          <p:nvPr/>
        </p:nvSpPr>
        <p:spPr>
          <a:xfrm>
            <a:off x="2987464" y="2910688"/>
            <a:ext cx="497809" cy="463449"/>
          </a:xfrm>
          <a:prstGeom prst="mathPl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C689CEA-D8E6-6E5D-92F6-4F487233BE3C}"/>
              </a:ext>
            </a:extLst>
          </p:cNvPr>
          <p:cNvCxnSpPr>
            <a:cxnSpLocks/>
          </p:cNvCxnSpPr>
          <p:nvPr/>
        </p:nvCxnSpPr>
        <p:spPr>
          <a:xfrm>
            <a:off x="3215138" y="2485292"/>
            <a:ext cx="0" cy="147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AD931D1-212B-F104-9340-226C6E20DFFB}"/>
              </a:ext>
            </a:extLst>
          </p:cNvPr>
          <p:cNvCxnSpPr>
            <a:cxnSpLocks/>
          </p:cNvCxnSpPr>
          <p:nvPr/>
        </p:nvCxnSpPr>
        <p:spPr>
          <a:xfrm>
            <a:off x="2178555" y="2633207"/>
            <a:ext cx="2229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51B8AD0-CFED-6B27-6B5D-21D6D5395158}"/>
              </a:ext>
            </a:extLst>
          </p:cNvPr>
          <p:cNvCxnSpPr>
            <a:cxnSpLocks/>
          </p:cNvCxnSpPr>
          <p:nvPr/>
        </p:nvCxnSpPr>
        <p:spPr>
          <a:xfrm>
            <a:off x="2178555" y="2633207"/>
            <a:ext cx="0" cy="1152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B57E6B3-2E38-C6E5-47C9-78F4F2993846}"/>
              </a:ext>
            </a:extLst>
          </p:cNvPr>
          <p:cNvCxnSpPr>
            <a:cxnSpLocks/>
          </p:cNvCxnSpPr>
          <p:nvPr/>
        </p:nvCxnSpPr>
        <p:spPr>
          <a:xfrm>
            <a:off x="4408005" y="2633207"/>
            <a:ext cx="0" cy="1152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9483858F-2AB1-6385-E8CB-BAD22982103B}"/>
              </a:ext>
            </a:extLst>
          </p:cNvPr>
          <p:cNvSpPr/>
          <p:nvPr/>
        </p:nvSpPr>
        <p:spPr>
          <a:xfrm>
            <a:off x="1501713" y="2944486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03B1BC9-420E-4887-E8E1-C75D45AC8DB4}"/>
              </a:ext>
            </a:extLst>
          </p:cNvPr>
          <p:cNvSpPr txBox="1"/>
          <p:nvPr/>
        </p:nvSpPr>
        <p:spPr>
          <a:xfrm>
            <a:off x="1656168" y="3011738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REVENUE</a:t>
            </a:r>
            <a:endParaRPr lang="en-IT" sz="1200" dirty="0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837A388-8516-8A7A-A631-DB93F27B8819}"/>
              </a:ext>
            </a:extLst>
          </p:cNvPr>
          <p:cNvSpPr/>
          <p:nvPr/>
        </p:nvSpPr>
        <p:spPr>
          <a:xfrm>
            <a:off x="3727618" y="2945772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6E6CF7-92C0-DE21-4462-48823679D677}"/>
              </a:ext>
            </a:extLst>
          </p:cNvPr>
          <p:cNvSpPr txBox="1"/>
          <p:nvPr/>
        </p:nvSpPr>
        <p:spPr>
          <a:xfrm>
            <a:off x="3892173" y="3005200"/>
            <a:ext cx="10447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NIE</a:t>
            </a:r>
            <a:endParaRPr lang="en-IT" sz="1200" dirty="0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73F59AE-26E0-0BFD-1E14-C204F27839A4}"/>
              </a:ext>
            </a:extLst>
          </p:cNvPr>
          <p:cNvSpPr/>
          <p:nvPr/>
        </p:nvSpPr>
        <p:spPr>
          <a:xfrm>
            <a:off x="1746798" y="3914527"/>
            <a:ext cx="2977792" cy="21928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MAPPING </a:t>
            </a:r>
            <a:r>
              <a:rPr lang="es-ES" dirty="0"/>
              <a:t>FILE </a:t>
            </a:r>
            <a:endParaRPr lang="en-IT" sz="120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3D1FFE3-6FBB-1FB7-EADC-89C4D56571CA}"/>
              </a:ext>
            </a:extLst>
          </p:cNvPr>
          <p:cNvCxnSpPr>
            <a:cxnSpLocks/>
          </p:cNvCxnSpPr>
          <p:nvPr/>
        </p:nvCxnSpPr>
        <p:spPr>
          <a:xfrm>
            <a:off x="5292294" y="2488202"/>
            <a:ext cx="0" cy="2182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56BBA94C-E3DA-8D59-0D75-92D264C08980}"/>
              </a:ext>
            </a:extLst>
          </p:cNvPr>
          <p:cNvSpPr/>
          <p:nvPr/>
        </p:nvSpPr>
        <p:spPr>
          <a:xfrm>
            <a:off x="4843427" y="4725014"/>
            <a:ext cx="911496" cy="71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NII </a:t>
            </a:r>
          </a:p>
          <a:p>
            <a:pPr algn="ctr"/>
            <a:r>
              <a:rPr lang="es-ES" sz="1000" dirty="0"/>
              <a:t>PROCESS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BD6D238-6F7C-F79D-8EF7-B64A350452AC}"/>
              </a:ext>
            </a:extLst>
          </p:cNvPr>
          <p:cNvCxnSpPr>
            <a:cxnSpLocks/>
          </p:cNvCxnSpPr>
          <p:nvPr/>
        </p:nvCxnSpPr>
        <p:spPr>
          <a:xfrm>
            <a:off x="5942000" y="2488202"/>
            <a:ext cx="0" cy="3305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DBBA7570-7D5E-700D-7887-769451CBB6C7}"/>
              </a:ext>
            </a:extLst>
          </p:cNvPr>
          <p:cNvSpPr/>
          <p:nvPr/>
        </p:nvSpPr>
        <p:spPr>
          <a:xfrm>
            <a:off x="5476738" y="5830773"/>
            <a:ext cx="911496" cy="71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KYNDRYL </a:t>
            </a:r>
          </a:p>
          <a:p>
            <a:pPr algn="ctr"/>
            <a:r>
              <a:rPr lang="es-ES" sz="1000" dirty="0"/>
              <a:t>PROCESS</a:t>
            </a:r>
          </a:p>
        </p:txBody>
      </p:sp>
      <p:sp>
        <p:nvSpPr>
          <p:cNvPr id="137" name="Diamond 136">
            <a:extLst>
              <a:ext uri="{FF2B5EF4-FFF2-40B4-BE49-F238E27FC236}">
                <a16:creationId xmlns:a16="http://schemas.microsoft.com/office/drawing/2014/main" id="{175DDF76-A001-4BC9-0D70-49BD8810DFA9}"/>
              </a:ext>
            </a:extLst>
          </p:cNvPr>
          <p:cNvSpPr/>
          <p:nvPr/>
        </p:nvSpPr>
        <p:spPr>
          <a:xfrm>
            <a:off x="7520389" y="2717862"/>
            <a:ext cx="1179095" cy="9961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000" dirty="0"/>
              <a:t>&gt;</a:t>
            </a:r>
          </a:p>
          <a:p>
            <a:pPr algn="ctr"/>
            <a:r>
              <a:rPr lang="en-IT" sz="1000" dirty="0"/>
              <a:t>1MM?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9D2FA50-AFCC-0A95-FDFB-552A7FE87B3B}"/>
              </a:ext>
            </a:extLst>
          </p:cNvPr>
          <p:cNvCxnSpPr>
            <a:cxnSpLocks/>
          </p:cNvCxnSpPr>
          <p:nvPr/>
        </p:nvCxnSpPr>
        <p:spPr>
          <a:xfrm>
            <a:off x="8680167" y="3215956"/>
            <a:ext cx="1983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5D71C02-D298-5A2B-C3A2-FCECF6D37E96}"/>
              </a:ext>
            </a:extLst>
          </p:cNvPr>
          <p:cNvCxnSpPr>
            <a:cxnSpLocks/>
          </p:cNvCxnSpPr>
          <p:nvPr/>
        </p:nvCxnSpPr>
        <p:spPr>
          <a:xfrm flipV="1">
            <a:off x="10660631" y="2531309"/>
            <a:ext cx="0" cy="68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6E3E18C-E2AB-1F9D-1E36-E1F75E7290F7}"/>
              </a:ext>
            </a:extLst>
          </p:cNvPr>
          <p:cNvCxnSpPr>
            <a:stCxn id="137" idx="2"/>
          </p:cNvCxnSpPr>
          <p:nvPr/>
        </p:nvCxnSpPr>
        <p:spPr>
          <a:xfrm>
            <a:off x="8109937" y="3714050"/>
            <a:ext cx="2550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7F689F0-D175-C153-3C8E-B49592A5E90E}"/>
              </a:ext>
            </a:extLst>
          </p:cNvPr>
          <p:cNvSpPr txBox="1"/>
          <p:nvPr/>
        </p:nvSpPr>
        <p:spPr>
          <a:xfrm>
            <a:off x="9440871" y="2924873"/>
            <a:ext cx="60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YES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50896AD-EB6E-2619-355E-B70BDF4E26E8}"/>
              </a:ext>
            </a:extLst>
          </p:cNvPr>
          <p:cNvSpPr txBox="1"/>
          <p:nvPr/>
        </p:nvSpPr>
        <p:spPr>
          <a:xfrm>
            <a:off x="9440871" y="3441418"/>
            <a:ext cx="60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200" dirty="0"/>
              <a:t>NO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023EB9EB-C8D7-5486-EDE0-FC5BE96214FE}"/>
              </a:ext>
            </a:extLst>
          </p:cNvPr>
          <p:cNvSpPr/>
          <p:nvPr/>
        </p:nvSpPr>
        <p:spPr>
          <a:xfrm>
            <a:off x="10783567" y="3522543"/>
            <a:ext cx="1023504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STOP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C618BFFB-F9CF-1CF5-3633-E60B49955335}"/>
              </a:ext>
            </a:extLst>
          </p:cNvPr>
          <p:cNvSpPr/>
          <p:nvPr/>
        </p:nvSpPr>
        <p:spPr>
          <a:xfrm>
            <a:off x="8781519" y="3846287"/>
            <a:ext cx="1330083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8168DA6-84CD-30F6-F5F0-87A0278E87A9}"/>
              </a:ext>
            </a:extLst>
          </p:cNvPr>
          <p:cNvSpPr txBox="1"/>
          <p:nvPr/>
        </p:nvSpPr>
        <p:spPr>
          <a:xfrm>
            <a:off x="8821355" y="3903227"/>
            <a:ext cx="124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NIBT/ NIAT</a:t>
            </a:r>
            <a:endParaRPr lang="en-IT" sz="1200" dirty="0"/>
          </a:p>
        </p:txBody>
      </p: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BAD46AE7-281F-B3DE-B0AF-673F2A7DF9E5}"/>
              </a:ext>
            </a:extLst>
          </p:cNvPr>
          <p:cNvSpPr/>
          <p:nvPr/>
        </p:nvSpPr>
        <p:spPr>
          <a:xfrm>
            <a:off x="6222079" y="3876216"/>
            <a:ext cx="2279362" cy="32315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CF54BC1-3BD3-DD0F-DE77-DD420AED02D5}"/>
              </a:ext>
            </a:extLst>
          </p:cNvPr>
          <p:cNvCxnSpPr>
            <a:cxnSpLocks/>
          </p:cNvCxnSpPr>
          <p:nvPr/>
        </p:nvCxnSpPr>
        <p:spPr>
          <a:xfrm>
            <a:off x="4724590" y="4471720"/>
            <a:ext cx="2527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B36EDA1-2E69-8448-DAF9-ED09BCA4ABCB}"/>
              </a:ext>
            </a:extLst>
          </p:cNvPr>
          <p:cNvCxnSpPr>
            <a:cxnSpLocks/>
          </p:cNvCxnSpPr>
          <p:nvPr/>
        </p:nvCxnSpPr>
        <p:spPr>
          <a:xfrm>
            <a:off x="4724590" y="5564328"/>
            <a:ext cx="2527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CB287AB-E111-D2E3-81D0-38AE8F4ED3BC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5754923" y="5083137"/>
            <a:ext cx="1497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486CFC2-B3BD-0205-BCFE-4E2ECEF48A9C}"/>
              </a:ext>
            </a:extLst>
          </p:cNvPr>
          <p:cNvCxnSpPr>
            <a:cxnSpLocks/>
          </p:cNvCxnSpPr>
          <p:nvPr/>
        </p:nvCxnSpPr>
        <p:spPr>
          <a:xfrm>
            <a:off x="6388234" y="6176542"/>
            <a:ext cx="8640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A7AFA69D-5EBE-B640-F6B6-07341335EBBB}"/>
              </a:ext>
            </a:extLst>
          </p:cNvPr>
          <p:cNvSpPr/>
          <p:nvPr/>
        </p:nvSpPr>
        <p:spPr>
          <a:xfrm>
            <a:off x="9045630" y="4329291"/>
            <a:ext cx="582353" cy="22177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100" dirty="0"/>
              <a:t>SRO</a:t>
            </a:r>
          </a:p>
          <a:p>
            <a:pPr algn="ctr"/>
            <a:r>
              <a:rPr lang="en-ES" sz="1100" dirty="0"/>
              <a:t>FILE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C2816A4-646C-DD8F-E251-51A37CF06857}"/>
              </a:ext>
            </a:extLst>
          </p:cNvPr>
          <p:cNvGrpSpPr/>
          <p:nvPr/>
        </p:nvGrpSpPr>
        <p:grpSpPr>
          <a:xfrm>
            <a:off x="7832073" y="4471720"/>
            <a:ext cx="304118" cy="1704822"/>
            <a:chOff x="7903789" y="4471720"/>
            <a:chExt cx="304118" cy="1704822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93979A5-7181-BCBF-5055-2E330F29524D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4471720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BFDE5414-B2EE-C516-2D33-3F72DAA48F1C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5564328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9D8BBB4-C858-8FE0-7C0E-30B8BCCA96AA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5083137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AF93383-3206-252F-C8C7-4BA468C173F2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6176542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C4791BA-F42E-BE46-F060-8DEC9B0293A5}"/>
              </a:ext>
            </a:extLst>
          </p:cNvPr>
          <p:cNvGrpSpPr/>
          <p:nvPr/>
        </p:nvGrpSpPr>
        <p:grpSpPr>
          <a:xfrm>
            <a:off x="8715993" y="4471720"/>
            <a:ext cx="304118" cy="1704822"/>
            <a:chOff x="7903789" y="4471720"/>
            <a:chExt cx="304118" cy="1704822"/>
          </a:xfrm>
        </p:grpSpPr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3AEFA147-E637-F4ED-1D21-2F3AAEA6F725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4471720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7AC024B9-B120-DCCF-BD74-0E8E136922AF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5564328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3D91823-C85A-2134-EB5A-254BEA5E4CC2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5083137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D838D29E-4ED6-E603-360F-B4D6009EEA00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6176542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B16001F-329D-D728-970A-98970D03878C}"/>
              </a:ext>
            </a:extLst>
          </p:cNvPr>
          <p:cNvSpPr/>
          <p:nvPr/>
        </p:nvSpPr>
        <p:spPr>
          <a:xfrm>
            <a:off x="8147675" y="4329291"/>
            <a:ext cx="582353" cy="2217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1100"/>
              <a:t>SPECIFICS MAPPING FILE</a:t>
            </a:r>
            <a:endParaRPr lang="en-IT" sz="1100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9B0679B-3506-B57B-6050-F218A3D77A78}"/>
              </a:ext>
            </a:extLst>
          </p:cNvPr>
          <p:cNvGrpSpPr/>
          <p:nvPr/>
        </p:nvGrpSpPr>
        <p:grpSpPr>
          <a:xfrm>
            <a:off x="9615153" y="4471720"/>
            <a:ext cx="304118" cy="1820234"/>
            <a:chOff x="7903789" y="4471720"/>
            <a:chExt cx="304118" cy="1820234"/>
          </a:xfrm>
        </p:grpSpPr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FACED6AD-AE51-3CFF-2728-8791653286EC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4471720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0813F96-960F-3CB7-7647-7E7B2DCB6DEB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5679741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A90968B-73EE-EB16-BD30-751E9F10D5A0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5083137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3A5DEF5B-D5AE-9085-DA90-2F6FB871FE9D}"/>
                </a:ext>
              </a:extLst>
            </p:cNvPr>
            <p:cNvCxnSpPr>
              <a:cxnSpLocks/>
            </p:cNvCxnSpPr>
            <p:nvPr/>
          </p:nvCxnSpPr>
          <p:spPr>
            <a:xfrm>
              <a:off x="7903789" y="6291954"/>
              <a:ext cx="304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275BD6E-DA13-E873-9F60-78257B696581}"/>
              </a:ext>
            </a:extLst>
          </p:cNvPr>
          <p:cNvSpPr/>
          <p:nvPr/>
        </p:nvSpPr>
        <p:spPr>
          <a:xfrm>
            <a:off x="10024158" y="4261578"/>
            <a:ext cx="1782911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F&amp;C</a:t>
            </a:r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5D325C3-5F77-0EEE-DB24-06DD6B942F46}"/>
              </a:ext>
            </a:extLst>
          </p:cNvPr>
          <p:cNvSpPr txBox="1"/>
          <p:nvPr/>
        </p:nvSpPr>
        <p:spPr>
          <a:xfrm>
            <a:off x="10092211" y="4321006"/>
            <a:ext cx="16691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1200"/>
              <a:t>F&amp;C/FX/RPS/OTHERS</a:t>
            </a:r>
          </a:p>
          <a:p>
            <a:pPr algn="ctr"/>
            <a:endParaRPr lang="en-IT" sz="1200" dirty="0"/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6C45AC59-4360-3856-0C79-DE6BDEF3008F}"/>
              </a:ext>
            </a:extLst>
          </p:cNvPr>
          <p:cNvSpPr/>
          <p:nvPr/>
        </p:nvSpPr>
        <p:spPr>
          <a:xfrm>
            <a:off x="10042179" y="4872795"/>
            <a:ext cx="995618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08BEFFE3-1E79-C75F-53D3-77F3EC7709D6}"/>
              </a:ext>
            </a:extLst>
          </p:cNvPr>
          <p:cNvSpPr/>
          <p:nvPr/>
        </p:nvSpPr>
        <p:spPr>
          <a:xfrm>
            <a:off x="10042178" y="5425645"/>
            <a:ext cx="1977492" cy="51160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 sz="12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20BD29B5-B930-F013-A141-2C3EC0A87523}"/>
              </a:ext>
            </a:extLst>
          </p:cNvPr>
          <p:cNvSpPr/>
          <p:nvPr/>
        </p:nvSpPr>
        <p:spPr>
          <a:xfrm>
            <a:off x="10031148" y="6102787"/>
            <a:ext cx="995618" cy="3830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n>
                  <a:solidFill>
                    <a:schemeClr val="bg1"/>
                  </a:solidFill>
                </a:ln>
              </a:rPr>
              <a:t>C</a:t>
            </a:r>
            <a:endParaRPr lang="en-IT" sz="12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47EDC86-27E9-62D1-76CE-DE5285FDD0B0}"/>
              </a:ext>
            </a:extLst>
          </p:cNvPr>
          <p:cNvSpPr txBox="1"/>
          <p:nvPr/>
        </p:nvSpPr>
        <p:spPr>
          <a:xfrm>
            <a:off x="10082406" y="4934432"/>
            <a:ext cx="9151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NII</a:t>
            </a:r>
            <a:endParaRPr lang="en-IT" sz="1200"/>
          </a:p>
          <a:p>
            <a:pPr algn="ctr"/>
            <a:endParaRPr lang="en-IT" sz="12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88056DF-EC3F-CC57-3916-5B1D360F3DAB}"/>
              </a:ext>
            </a:extLst>
          </p:cNvPr>
          <p:cNvSpPr txBox="1"/>
          <p:nvPr/>
        </p:nvSpPr>
        <p:spPr>
          <a:xfrm>
            <a:off x="10111602" y="5438155"/>
            <a:ext cx="23436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T" sz="1200" dirty="0"/>
              <a:t>HR/OCC/REG F/AMTZ/MDC/C&amp;R/OTHERS</a:t>
            </a:r>
          </a:p>
          <a:p>
            <a:pPr algn="ctr"/>
            <a:endParaRPr lang="en-IT" sz="12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01AF64B-E361-073E-934C-44B44443A009}"/>
              </a:ext>
            </a:extLst>
          </p:cNvPr>
          <p:cNvSpPr txBox="1"/>
          <p:nvPr/>
        </p:nvSpPr>
        <p:spPr>
          <a:xfrm>
            <a:off x="10036190" y="6140616"/>
            <a:ext cx="9151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IT</a:t>
            </a:r>
            <a:endParaRPr lang="en-IT" sz="1200"/>
          </a:p>
          <a:p>
            <a:pPr algn="ctr"/>
            <a:endParaRPr lang="en-IT" sz="1200" dirty="0"/>
          </a:p>
        </p:txBody>
      </p:sp>
    </p:spTree>
    <p:extLst>
      <p:ext uri="{BB962C8B-B14F-4D97-AF65-F5344CB8AC3E}">
        <p14:creationId xmlns:p14="http://schemas.microsoft.com/office/powerpoint/2010/main" val="232348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13293</TotalTime>
  <Words>197</Words>
  <Application>Microsoft Macintosh PowerPoint</Application>
  <PresentationFormat>Widescreen</PresentationFormat>
  <Paragraphs>89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nagib stefano souki</dc:creator>
  <cp:lastModifiedBy>nagib stefano souki</cp:lastModifiedBy>
  <cp:revision>7</cp:revision>
  <dcterms:created xsi:type="dcterms:W3CDTF">2022-12-29T10:23:10Z</dcterms:created>
  <dcterms:modified xsi:type="dcterms:W3CDTF">2023-01-08T17:53:33Z</dcterms:modified>
</cp:coreProperties>
</file>