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7" r:id="rId2"/>
    <p:sldId id="258" r:id="rId3"/>
    <p:sldId id="274" r:id="rId4"/>
    <p:sldId id="275" r:id="rId5"/>
    <p:sldId id="276" r:id="rId6"/>
    <p:sldId id="260" r:id="rId7"/>
    <p:sldId id="261" r:id="rId8"/>
    <p:sldId id="273" r:id="rId9"/>
    <p:sldId id="271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B8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0ED5-BE2F-4817-8A7C-A0211762A185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91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0ED5-BE2F-4817-8A7C-A0211762A185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3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0ED5-BE2F-4817-8A7C-A0211762A185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9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0ED5-BE2F-4817-8A7C-A0211762A185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44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0ED5-BE2F-4817-8A7C-A0211762A185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4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0ED5-BE2F-4817-8A7C-A0211762A185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42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0ED5-BE2F-4817-8A7C-A0211762A185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60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0ED5-BE2F-4817-8A7C-A0211762A185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60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0ED5-BE2F-4817-8A7C-A0211762A185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39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F80ED5-BE2F-4817-8A7C-A0211762A185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99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0ED5-BE2F-4817-8A7C-A0211762A185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F80ED5-BE2F-4817-8A7C-A0211762A185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12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39240" y="158262"/>
            <a:ext cx="92228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Федеральное государственное образовательное бюджетное учреждение высшего образования</a:t>
            </a:r>
          </a:p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«ФИНАНСОВЫЙ УНИВЕРСИТЕТ ПРИ ПРАВИТЕЛЬСТВЕ </a:t>
            </a:r>
          </a:p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РОССИЙСКОЙ ФЕДЕРАЦИИ»</a:t>
            </a:r>
          </a:p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(Финансовый университет)</a:t>
            </a:r>
            <a:r>
              <a:rPr lang="ru-RU" dirty="0">
                <a:solidFill>
                  <a:srgbClr val="1A5B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Колледж информатики и программирования</a:t>
            </a:r>
            <a:endParaRPr lang="ru-RU" dirty="0">
              <a:solidFill>
                <a:schemeClr val="tx2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05997" y="2628804"/>
            <a:ext cx="68893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Курсовой проект</a:t>
            </a:r>
          </a:p>
          <a:p>
            <a:pPr algn="ctr"/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тему</a:t>
            </a:r>
          </a:p>
          <a:p>
            <a:pPr algn="ctr"/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и разработка базы данных для </a:t>
            </a:r>
            <a:r>
              <a:rPr lang="ru-RU" sz="2400" b="1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отеля</a:t>
            </a:r>
            <a:endParaRPr lang="ru-RU" sz="2400" b="1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84853" y="641835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2024 г.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018584" y="4258427"/>
            <a:ext cx="39565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 курсового проекта:</a:t>
            </a: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Н.А. Хасанова</a:t>
            </a:r>
            <a:endParaRPr lang="ru-RU" dirty="0">
              <a:solidFill>
                <a:schemeClr val="bg2">
                  <a:lumMod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Исполнитель курсового проекта:</a:t>
            </a:r>
            <a:endParaRPr lang="ru-RU" dirty="0">
              <a:solidFill>
                <a:schemeClr val="bg2">
                  <a:lumMod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Д. В. Гончаров</a:t>
            </a:r>
            <a:endParaRPr lang="ru-RU" dirty="0">
              <a:solidFill>
                <a:schemeClr val="bg2">
                  <a:lumMod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60783"/>
            <a:ext cx="12192000" cy="729762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 за внимание!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02323" y="1468315"/>
            <a:ext cx="10260623" cy="492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3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5753" y="1107493"/>
            <a:ext cx="2831124" cy="589085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ВВЕДЕНИЕ</a:t>
            </a:r>
            <a:endParaRPr lang="ru-RU" sz="4000" b="1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95753" y="1793294"/>
            <a:ext cx="999685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Предметом исследования курсового проекта является разработка базы данных для управления процессами отеля.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Объектом исследования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является бизнес-деятельность отеля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Целью является проектирование и разработка базы данных для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отеля.</a:t>
            </a:r>
            <a:endParaRPr lang="ru-RU" dirty="0">
              <a:solidFill>
                <a:schemeClr val="tx2">
                  <a:lumMod val="7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 курсового проектирования: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Исследование предметной области и определение требований к разработке;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 и изучение подходящих инструментов для разработки;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Проектирование, разработка и тестирование базы данных и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работы с ней.</a:t>
            </a:r>
          </a:p>
        </p:txBody>
      </p:sp>
    </p:spTree>
    <p:extLst>
      <p:ext uri="{BB962C8B-B14F-4D97-AF65-F5344CB8AC3E}">
        <p14:creationId xmlns:p14="http://schemas.microsoft.com/office/powerpoint/2010/main" val="7085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1069120"/>
            <a:ext cx="10058400" cy="654174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Инфологическая модель</a:t>
            </a:r>
            <a:endParaRPr lang="ru-RU" sz="4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57" y="1881432"/>
            <a:ext cx="8918845" cy="4308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3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3025" y="1362807"/>
            <a:ext cx="10682654" cy="1195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392112"/>
            <a:ext cx="10058400" cy="654174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Даталогическая модель</a:t>
            </a:r>
            <a:endParaRPr lang="ru-RU" sz="4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9" t="8376" r="5519" b="8547"/>
          <a:stretch/>
        </p:blipFill>
        <p:spPr>
          <a:xfrm>
            <a:off x="1937432" y="1125415"/>
            <a:ext cx="8378093" cy="50643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63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14334" y="1007573"/>
            <a:ext cx="4424290" cy="654174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Бизнес - процессы</a:t>
            </a:r>
            <a:endParaRPr lang="ru-RU" sz="4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44" y="1881432"/>
            <a:ext cx="8724271" cy="4308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5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0245" y="237392"/>
            <a:ext cx="9961685" cy="1485900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 </a:t>
            </a: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работы с базой данных</a:t>
            </a:r>
            <a:endParaRPr lang="ru-RU" sz="3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97407" y="6418705"/>
            <a:ext cx="6747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Страница </a:t>
            </a:r>
            <a:r>
              <a:rPr lang="ru-RU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авторизации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пользователя </a:t>
            </a:r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запуске программы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2112421"/>
            <a:ext cx="5183925" cy="33808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008" y="2112422"/>
            <a:ext cx="5183925" cy="338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7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090245" y="1547447"/>
            <a:ext cx="10137531" cy="334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90245" y="237392"/>
            <a:ext cx="9961685" cy="439615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 для работы с базой данных</a:t>
            </a:r>
            <a:endParaRPr lang="ru-RU" sz="2400" b="1" dirty="0">
              <a:latin typeface="Georgia" panose="02040502050405020303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58118" y="6418330"/>
            <a:ext cx="342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Примеры страниц интерфейса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02" y="909578"/>
            <a:ext cx="3980661" cy="259608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441" y="909577"/>
            <a:ext cx="3980661" cy="259608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602" y="3663954"/>
            <a:ext cx="3980660" cy="259608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442" y="3663953"/>
            <a:ext cx="3980660" cy="25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98243" y="6418330"/>
            <a:ext cx="4145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Отчеты реализованные в программе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090245" y="237392"/>
            <a:ext cx="9961685" cy="43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 для работы с базой данных</a:t>
            </a:r>
            <a:endParaRPr lang="ru-RU" sz="2400" b="1" dirty="0">
              <a:latin typeface="Georgia" panose="02040502050405020303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503485"/>
            <a:ext cx="12191999" cy="545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37" y="2048608"/>
            <a:ext cx="3235570" cy="211015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254" y="2048608"/>
            <a:ext cx="3235571" cy="211015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169" y="2048609"/>
            <a:ext cx="3235570" cy="211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99039" y="1213338"/>
            <a:ext cx="1837592" cy="606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ИТОГИ</a:t>
            </a:r>
            <a:endParaRPr lang="ru-RU" sz="3600" b="1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9423" y="1754121"/>
            <a:ext cx="10738338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процессе разработки курсового проекта были углублены и актуализированы знания в области проектирования БД, работы с СУБД (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Server Management Studio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среды разработки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Visual Studio.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Итогом работы является разработанная база данных и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взаимодействия с ней.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разработанном приложении реализован следующий функционал: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Модуль авторизации пользователей;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таблиц базы данных;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удаление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записей в таблицы базы данных;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 отчетов на основе данных из БД.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275</TotalTime>
  <Words>231</Words>
  <Application>Microsoft Office PowerPoint</Application>
  <PresentationFormat>Широкоэкранный</PresentationFormat>
  <Paragraphs>40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Tahoma</vt:lpstr>
      <vt:lpstr>Ретро</vt:lpstr>
      <vt:lpstr>Презентация PowerPoint</vt:lpstr>
      <vt:lpstr>ВВЕДЕНИЕ</vt:lpstr>
      <vt:lpstr>Инфологическая модель</vt:lpstr>
      <vt:lpstr>Даталогическая модель</vt:lpstr>
      <vt:lpstr>Бизнес - процессы</vt:lpstr>
      <vt:lpstr>Интерфейс для работы с базой данных</vt:lpstr>
      <vt:lpstr>Интерфейс для работы с базой данных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Гончаров Дмитрий Валентинович</cp:lastModifiedBy>
  <cp:revision>8</cp:revision>
  <dcterms:created xsi:type="dcterms:W3CDTF">2024-05-06T07:55:00Z</dcterms:created>
  <dcterms:modified xsi:type="dcterms:W3CDTF">2024-05-20T12:37:22Z</dcterms:modified>
</cp:coreProperties>
</file>