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58" r:id="rId3"/>
    <p:sldId id="274" r:id="rId4"/>
    <p:sldId id="275" r:id="rId5"/>
    <p:sldId id="276" r:id="rId6"/>
    <p:sldId id="260" r:id="rId7"/>
    <p:sldId id="261" r:id="rId8"/>
    <p:sldId id="273" r:id="rId9"/>
    <p:sldId id="27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B8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4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4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9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F80ED5-BE2F-4817-8A7C-A0211762A185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552CBA-4E19-4DEF-BF40-28C80FC837F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9240" y="158262"/>
            <a:ext cx="92228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Федеральное государственное образовательное бюджетное учреждение высшего образования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«ФИНАНСОВЫЙ УНИВЕРСИТЕТ ПРИ ПРАВИТЕЛЬСТВЕ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РОССИЙСКОЙ ФЕДЕРАЦИИ»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(Финансовый университет)</a:t>
            </a:r>
            <a:r>
              <a:rPr lang="ru-RU" dirty="0">
                <a:solidFill>
                  <a:srgbClr val="1A5B8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Колледж информатики и программирования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05997" y="2628804"/>
            <a:ext cx="6889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</a:t>
            </a:r>
          </a:p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тему</a:t>
            </a:r>
          </a:p>
          <a:p>
            <a:pPr algn="ctr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и разработка базы данных для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отеля</a:t>
            </a:r>
            <a:endParaRPr lang="ru-RU" sz="2400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84853" y="641835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г.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18584" y="4258427"/>
            <a:ext cx="3956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курсового проекта: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Н.А. Хасанова</a:t>
            </a:r>
            <a:endParaRPr lang="ru-RU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Исполнитель курсового проекта:</a:t>
            </a:r>
            <a:endParaRPr lang="ru-RU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Д. В. Гончаров</a:t>
            </a:r>
            <a:endParaRPr lang="ru-RU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60783"/>
            <a:ext cx="12192000" cy="729762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2323" y="1468315"/>
            <a:ext cx="10260623" cy="492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753" y="1107493"/>
            <a:ext cx="2831124" cy="589085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  <a:endParaRPr lang="ru-RU" sz="4000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95753" y="1793294"/>
            <a:ext cx="99968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Предметом исследования курсового проекта является разработка базы данных для управления процессами отеля.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Объектом исследования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бизнес-деятельность отеля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Целью является проектирование и разработка базы данных для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отеля.</a:t>
            </a:r>
            <a:endParaRPr lang="ru-RU" dirty="0">
              <a:solidFill>
                <a:schemeClr val="tx2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 курсового проектирования: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предметной области и определение требований к разработке;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и изучение подходящих инструментов для разработки;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Проектирование, разработка и тестирование базы данных 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работы с ней.</a:t>
            </a:r>
          </a:p>
        </p:txBody>
      </p:sp>
    </p:spTree>
    <p:extLst>
      <p:ext uri="{BB962C8B-B14F-4D97-AF65-F5344CB8AC3E}">
        <p14:creationId xmlns:p14="http://schemas.microsoft.com/office/powerpoint/2010/main" val="7085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1069120"/>
            <a:ext cx="10058400" cy="65417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Инфологическая модель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57" y="1881432"/>
            <a:ext cx="8918845" cy="430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3025" y="1362807"/>
            <a:ext cx="10682654" cy="1195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392112"/>
            <a:ext cx="10058400" cy="65417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Даталогическая модель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32" y="1316499"/>
            <a:ext cx="8378093" cy="4682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3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4334" y="1007573"/>
            <a:ext cx="4424290" cy="65417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 - процессы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44" y="1881432"/>
            <a:ext cx="8724271" cy="430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5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245" y="237392"/>
            <a:ext cx="9961685" cy="1485900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работы с базой данных</a:t>
            </a:r>
            <a:endParaRPr lang="ru-RU" sz="3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7407" y="6418705"/>
            <a:ext cx="674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Страница </a:t>
            </a:r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авторизации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пользователя 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запуске программы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112421"/>
            <a:ext cx="5183925" cy="33808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08" y="2112422"/>
            <a:ext cx="5183925" cy="33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090245" y="1547447"/>
            <a:ext cx="10137531" cy="334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0245" y="237392"/>
            <a:ext cx="9961685" cy="439615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для работы с базой данных</a:t>
            </a:r>
            <a:endParaRPr lang="ru-RU" sz="2400" b="1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8118" y="641833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Примеры страниц интерфейса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02" y="909578"/>
            <a:ext cx="3980661" cy="25960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41" y="909577"/>
            <a:ext cx="3980661" cy="259608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02" y="3663954"/>
            <a:ext cx="3980660" cy="259608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42" y="3663953"/>
            <a:ext cx="3980660" cy="25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98243" y="6418330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Отчеты реализованные в программе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90245" y="237392"/>
            <a:ext cx="9961685" cy="43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для работы с базой данных</a:t>
            </a:r>
            <a:endParaRPr lang="ru-RU" sz="2400" b="1" dirty="0">
              <a:latin typeface="Georgia" panose="020405020504050203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03485"/>
            <a:ext cx="12191999" cy="545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7" y="2048608"/>
            <a:ext cx="3235570" cy="211015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54" y="2048608"/>
            <a:ext cx="3235571" cy="211015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169" y="2048609"/>
            <a:ext cx="3235570" cy="21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99039" y="1213338"/>
            <a:ext cx="1837592" cy="606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ИТОГИ</a:t>
            </a:r>
            <a:endParaRPr lang="ru-RU" sz="3600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423" y="1754121"/>
            <a:ext cx="10738338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разработки курсового проекта были углублены и актуализированы знания в области проектирования БД, работы с СУБД (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Management Studio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среды разработки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Visual Studio.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Итогом работы является разработанная база данных и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взаимодействия с ней.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разработанном приложении реализован следующий функционал: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авторизации пользователей;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таблиц базы данных;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записей в таблицы базы данных;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отчетов на основе данных из БД.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231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Tahoma</vt:lpstr>
      <vt:lpstr>Ретро</vt:lpstr>
      <vt:lpstr>Презентация PowerPoint</vt:lpstr>
      <vt:lpstr>ВВЕДЕНИЕ</vt:lpstr>
      <vt:lpstr>Инфологическая модель</vt:lpstr>
      <vt:lpstr>Даталогическая модель</vt:lpstr>
      <vt:lpstr>Бизнес - процессы</vt:lpstr>
      <vt:lpstr>Интерфейс для работы с базой данных</vt:lpstr>
      <vt:lpstr>Интерфейс для работы с базой данных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Гончаров Дмитрий Валентинович</cp:lastModifiedBy>
  <cp:revision>9</cp:revision>
  <dcterms:created xsi:type="dcterms:W3CDTF">2024-05-06T07:55:00Z</dcterms:created>
  <dcterms:modified xsi:type="dcterms:W3CDTF">2024-05-21T09:27:16Z</dcterms:modified>
</cp:coreProperties>
</file>