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illa sai prathyusha" userId="e400028db6d33ec5" providerId="LiveId" clId="{73440127-25EC-4FB8-AEB6-977F6DCABE6C}"/>
    <pc:docChg chg="undo custSel addSld modSld sldOrd">
      <pc:chgData name="nagilla sai prathyusha" userId="e400028db6d33ec5" providerId="LiveId" clId="{73440127-25EC-4FB8-AEB6-977F6DCABE6C}" dt="2023-10-08T12:48:36.210" v="301" actId="1038"/>
      <pc:docMkLst>
        <pc:docMk/>
      </pc:docMkLst>
      <pc:sldChg chg="modSp mod">
        <pc:chgData name="nagilla sai prathyusha" userId="e400028db6d33ec5" providerId="LiveId" clId="{73440127-25EC-4FB8-AEB6-977F6DCABE6C}" dt="2023-10-08T08:23:04.900" v="15" actId="207"/>
        <pc:sldMkLst>
          <pc:docMk/>
          <pc:sldMk cId="1335994719" sldId="256"/>
        </pc:sldMkLst>
        <pc:spChg chg="mod">
          <ac:chgData name="nagilla sai prathyusha" userId="e400028db6d33ec5" providerId="LiveId" clId="{73440127-25EC-4FB8-AEB6-977F6DCABE6C}" dt="2023-10-08T08:23:01.333" v="14" actId="207"/>
          <ac:spMkLst>
            <pc:docMk/>
            <pc:sldMk cId="1335994719" sldId="256"/>
            <ac:spMk id="2" creationId="{07BB2DD0-FCBB-1029-7520-4D01404F4DD7}"/>
          </ac:spMkLst>
        </pc:spChg>
        <pc:spChg chg="mod">
          <ac:chgData name="nagilla sai prathyusha" userId="e400028db6d33ec5" providerId="LiveId" clId="{73440127-25EC-4FB8-AEB6-977F6DCABE6C}" dt="2023-10-08T08:23:04.900" v="15" actId="207"/>
          <ac:spMkLst>
            <pc:docMk/>
            <pc:sldMk cId="1335994719" sldId="256"/>
            <ac:spMk id="7" creationId="{5F23B801-9A5D-9737-3F92-C690C5546DA6}"/>
          </ac:spMkLst>
        </pc:spChg>
      </pc:sldChg>
      <pc:sldChg chg="delSp modSp mod delAnim">
        <pc:chgData name="nagilla sai prathyusha" userId="e400028db6d33ec5" providerId="LiveId" clId="{73440127-25EC-4FB8-AEB6-977F6DCABE6C}" dt="2023-10-08T12:43:07.781" v="158" actId="1076"/>
        <pc:sldMkLst>
          <pc:docMk/>
          <pc:sldMk cId="3902225364" sldId="257"/>
        </pc:sldMkLst>
        <pc:spChg chg="mod">
          <ac:chgData name="nagilla sai prathyusha" userId="e400028db6d33ec5" providerId="LiveId" clId="{73440127-25EC-4FB8-AEB6-977F6DCABE6C}" dt="2023-10-08T12:38:47.789" v="28" actId="1076"/>
          <ac:spMkLst>
            <pc:docMk/>
            <pc:sldMk cId="3902225364" sldId="257"/>
            <ac:spMk id="9" creationId="{9871B356-C858-8C82-F7A8-C8012EF3346F}"/>
          </ac:spMkLst>
        </pc:spChg>
        <pc:spChg chg="mod">
          <ac:chgData name="nagilla sai prathyusha" userId="e400028db6d33ec5" providerId="LiveId" clId="{73440127-25EC-4FB8-AEB6-977F6DCABE6C}" dt="2023-10-08T12:42:42.745" v="154" actId="403"/>
          <ac:spMkLst>
            <pc:docMk/>
            <pc:sldMk cId="3902225364" sldId="257"/>
            <ac:spMk id="11" creationId="{534FB1A3-300A-5841-B51E-425575A1180F}"/>
          </ac:spMkLst>
        </pc:spChg>
        <pc:spChg chg="mod">
          <ac:chgData name="nagilla sai prathyusha" userId="e400028db6d33ec5" providerId="LiveId" clId="{73440127-25EC-4FB8-AEB6-977F6DCABE6C}" dt="2023-10-08T12:42:50.710" v="155" actId="403"/>
          <ac:spMkLst>
            <pc:docMk/>
            <pc:sldMk cId="3902225364" sldId="257"/>
            <ac:spMk id="13" creationId="{3C987140-01B0-CB09-7C05-C0DA56E17F52}"/>
          </ac:spMkLst>
        </pc:spChg>
        <pc:spChg chg="mod">
          <ac:chgData name="nagilla sai prathyusha" userId="e400028db6d33ec5" providerId="LiveId" clId="{73440127-25EC-4FB8-AEB6-977F6DCABE6C}" dt="2023-10-08T12:43:07.781" v="158" actId="1076"/>
          <ac:spMkLst>
            <pc:docMk/>
            <pc:sldMk cId="3902225364" sldId="257"/>
            <ac:spMk id="17" creationId="{77289464-0D13-626E-D7D1-A1BA52082A1E}"/>
          </ac:spMkLst>
        </pc:spChg>
        <pc:spChg chg="del mod">
          <ac:chgData name="nagilla sai prathyusha" userId="e400028db6d33ec5" providerId="LiveId" clId="{73440127-25EC-4FB8-AEB6-977F6DCABE6C}" dt="2023-10-08T12:38:25.673" v="22" actId="478"/>
          <ac:spMkLst>
            <pc:docMk/>
            <pc:sldMk cId="3902225364" sldId="257"/>
            <ac:spMk id="25" creationId="{4C65F6C4-C185-2E10-50F6-0C5C619066B3}"/>
          </ac:spMkLst>
        </pc:spChg>
        <pc:grpChg chg="mod">
          <ac:chgData name="nagilla sai prathyusha" userId="e400028db6d33ec5" providerId="LiveId" clId="{73440127-25EC-4FB8-AEB6-977F6DCABE6C}" dt="2023-10-08T12:39:00.030" v="32" actId="1076"/>
          <ac:grpSpMkLst>
            <pc:docMk/>
            <pc:sldMk cId="3902225364" sldId="257"/>
            <ac:grpSpMk id="27" creationId="{646846B9-0D06-776B-799F-B7E9314C63AC}"/>
          </ac:grpSpMkLst>
        </pc:grpChg>
        <pc:picChg chg="mod">
          <ac:chgData name="nagilla sai prathyusha" userId="e400028db6d33ec5" providerId="LiveId" clId="{73440127-25EC-4FB8-AEB6-977F6DCABE6C}" dt="2023-10-08T12:38:54.807" v="31" actId="1076"/>
          <ac:picMkLst>
            <pc:docMk/>
            <pc:sldMk cId="3902225364" sldId="257"/>
            <ac:picMk id="6" creationId="{5CF70876-C9E2-CFDF-C7D3-4DB38A0311FE}"/>
          </ac:picMkLst>
        </pc:picChg>
      </pc:sldChg>
      <pc:sldChg chg="modSp mod">
        <pc:chgData name="nagilla sai prathyusha" userId="e400028db6d33ec5" providerId="LiveId" clId="{73440127-25EC-4FB8-AEB6-977F6DCABE6C}" dt="2023-10-08T12:32:09.960" v="16"/>
        <pc:sldMkLst>
          <pc:docMk/>
          <pc:sldMk cId="2741703296" sldId="258"/>
        </pc:sldMkLst>
        <pc:spChg chg="mod">
          <ac:chgData name="nagilla sai prathyusha" userId="e400028db6d33ec5" providerId="LiveId" clId="{73440127-25EC-4FB8-AEB6-977F6DCABE6C}" dt="2023-10-08T12:32:09.960" v="16"/>
          <ac:spMkLst>
            <pc:docMk/>
            <pc:sldMk cId="2741703296" sldId="258"/>
            <ac:spMk id="4" creationId="{A54700FE-3DFC-8B84-3954-69311076D135}"/>
          </ac:spMkLst>
        </pc:spChg>
        <pc:picChg chg="mod">
          <ac:chgData name="nagilla sai prathyusha" userId="e400028db6d33ec5" providerId="LiveId" clId="{73440127-25EC-4FB8-AEB6-977F6DCABE6C}" dt="2023-10-08T08:04:38.990" v="13" actId="14100"/>
          <ac:picMkLst>
            <pc:docMk/>
            <pc:sldMk cId="2741703296" sldId="258"/>
            <ac:picMk id="3" creationId="{1A1E40BE-3D19-F32D-7469-59FB6597939E}"/>
          </ac:picMkLst>
        </pc:picChg>
      </pc:sldChg>
      <pc:sldChg chg="modSp">
        <pc:chgData name="nagilla sai prathyusha" userId="e400028db6d33ec5" providerId="LiveId" clId="{73440127-25EC-4FB8-AEB6-977F6DCABE6C}" dt="2023-10-08T12:32:20.528" v="17"/>
        <pc:sldMkLst>
          <pc:docMk/>
          <pc:sldMk cId="3960228963" sldId="260"/>
        </pc:sldMkLst>
        <pc:spChg chg="mod">
          <ac:chgData name="nagilla sai prathyusha" userId="e400028db6d33ec5" providerId="LiveId" clId="{73440127-25EC-4FB8-AEB6-977F6DCABE6C}" dt="2023-10-08T12:32:20.528" v="17"/>
          <ac:spMkLst>
            <pc:docMk/>
            <pc:sldMk cId="3960228963" sldId="260"/>
            <ac:spMk id="3" creationId="{10237067-088F-53A2-C9C8-2FA59EE46EE9}"/>
          </ac:spMkLst>
        </pc:spChg>
      </pc:sldChg>
      <pc:sldChg chg="addSp delSp modSp add mod ord modTransition delAnim modAnim">
        <pc:chgData name="nagilla sai prathyusha" userId="e400028db6d33ec5" providerId="LiveId" clId="{73440127-25EC-4FB8-AEB6-977F6DCABE6C}" dt="2023-10-08T12:48:36.210" v="301" actId="1038"/>
        <pc:sldMkLst>
          <pc:docMk/>
          <pc:sldMk cId="381948974" sldId="261"/>
        </pc:sldMkLst>
        <pc:spChg chg="del">
          <ac:chgData name="nagilla sai prathyusha" userId="e400028db6d33ec5" providerId="LiveId" clId="{73440127-25EC-4FB8-AEB6-977F6DCABE6C}" dt="2023-10-08T12:38:18.419" v="21" actId="478"/>
          <ac:spMkLst>
            <pc:docMk/>
            <pc:sldMk cId="381948974" sldId="261"/>
            <ac:spMk id="3" creationId="{10237067-088F-53A2-C9C8-2FA59EE46EE9}"/>
          </ac:spMkLst>
        </pc:spChg>
        <pc:spChg chg="add mod">
          <ac:chgData name="nagilla sai prathyusha" userId="e400028db6d33ec5" providerId="LiveId" clId="{73440127-25EC-4FB8-AEB6-977F6DCABE6C}" dt="2023-10-08T12:46:47.925" v="257" actId="1076"/>
          <ac:spMkLst>
            <pc:docMk/>
            <pc:sldMk cId="381948974" sldId="261"/>
            <ac:spMk id="4" creationId="{CF871414-0D0C-EAAA-6E64-FC8E56351293}"/>
          </ac:spMkLst>
        </pc:spChg>
        <pc:spChg chg="add mod">
          <ac:chgData name="nagilla sai prathyusha" userId="e400028db6d33ec5" providerId="LiveId" clId="{73440127-25EC-4FB8-AEB6-977F6DCABE6C}" dt="2023-10-08T12:46:18.637" v="196" actId="1037"/>
          <ac:spMkLst>
            <pc:docMk/>
            <pc:sldMk cId="381948974" sldId="261"/>
            <ac:spMk id="7" creationId="{B386E89E-EE34-8EE4-4D05-8233A998FB37}"/>
          </ac:spMkLst>
        </pc:spChg>
        <pc:spChg chg="add mod">
          <ac:chgData name="nagilla sai prathyusha" userId="e400028db6d33ec5" providerId="LiveId" clId="{73440127-25EC-4FB8-AEB6-977F6DCABE6C}" dt="2023-10-08T12:48:36.210" v="301" actId="1038"/>
          <ac:spMkLst>
            <pc:docMk/>
            <pc:sldMk cId="381948974" sldId="261"/>
            <ac:spMk id="9" creationId="{0D86D20D-B013-D30C-C712-3FF8F7881A85}"/>
          </ac:spMkLst>
        </pc:spChg>
        <pc:spChg chg="add mod">
          <ac:chgData name="nagilla sai prathyusha" userId="e400028db6d33ec5" providerId="LiveId" clId="{73440127-25EC-4FB8-AEB6-977F6DCABE6C}" dt="2023-10-08T12:48:11.146" v="292" actId="1037"/>
          <ac:spMkLst>
            <pc:docMk/>
            <pc:sldMk cId="381948974" sldId="261"/>
            <ac:spMk id="10" creationId="{9A0093FE-3F76-5D64-5B5F-261653044D51}"/>
          </ac:spMkLst>
        </pc:spChg>
        <pc:picChg chg="mod">
          <ac:chgData name="nagilla sai prathyusha" userId="e400028db6d33ec5" providerId="LiveId" clId="{73440127-25EC-4FB8-AEB6-977F6DCABE6C}" dt="2023-10-08T12:47:02.058" v="283" actId="1076"/>
          <ac:picMkLst>
            <pc:docMk/>
            <pc:sldMk cId="381948974" sldId="261"/>
            <ac:picMk id="6" creationId="{5CF70876-C9E2-CFDF-C7D3-4DB38A0311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1B349-9627-4A07-BAFD-927C43F31A65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FD282-5712-4951-BB6E-40406F2F4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9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4C98-50E6-FAFA-1688-887ACCB6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848B3-47B4-76E7-03D5-4CEAA6A0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77BE-8284-B4DC-DA1D-11C51B5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0F9B-69B1-B3EE-3136-61CD1342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CF5F-ACC5-7542-6FBD-FA5498B4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9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21E6-18DB-D6C4-4978-F4B3CE16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B0B10-5565-DFD3-4AC4-7780BE3C9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ED80-F03E-1A47-F6E6-6CFF9645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38BE-B221-BFA1-8641-DA135F90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4CBC-2FFB-7619-B7C9-A18B7B67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3C51E-7B4D-8A97-4379-8509082C6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61457-A501-825D-7E9A-EE5C3A52F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93601-B798-E9C7-E2FF-7B8D5641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051C-2090-1D8F-4C0F-B52CCC45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83EA-9832-64B6-B0A7-FE2B48DB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3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2998-01FE-F7CC-0EE1-EB5293B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04AC-C6D7-2B87-9D91-F3436E9F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A0E9-596F-AEE2-5454-6DCA4857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AC102-40F0-44F2-8743-D60E9E97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F5BD-7CFE-C873-8821-1210460B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0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F846-4E5A-A1CE-664F-8DBF43A4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55F16-6A14-7DDC-8A68-CE91FD7B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4AAF-49EC-43ED-ADAB-48A18CA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88B7B-A9C3-721C-6E6E-AD6DC975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3EAB-7CEE-8C66-3412-305E6E7B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5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6603-1544-288F-D270-D0550F8B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C909-C337-CBFD-4282-FE3E91A4E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258A-44AA-D176-930A-8FB37A490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04B8F-4395-E186-7090-1D101B82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C98F0-0F77-7647-8F26-1E46C7DE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F8F54-1429-0343-45B4-BC4EEB16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3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F2FC-3560-B865-13B7-968D2610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B7212-C716-57C4-A6A3-2174FD1F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ECAE8-08CD-3691-7226-4339B5457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31366-2818-B7F5-030D-8CD6326E2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F8BD9-351F-A868-5733-E46E57919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C0087-ADA5-F178-7767-0D2DA73C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8A24D-89F9-52F4-7FC3-FAEACAFE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D3443-27DE-D118-8EF0-D8E64BF9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31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B41F-AD81-D336-20C9-78BB648D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4765B-15AD-BF6B-EC44-4ACF1E4B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52877-48BA-E799-59B2-9C73C584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5E08-4D09-245D-FB3C-685A88B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F9944-8685-DD70-C67E-DD418F04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53F62-421B-1FD5-9635-B75E4AC8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CE268-9806-0405-E0C3-09E97D64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BF34-AAAF-FB49-4811-C90A42CE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C6F8-20F1-FEC6-EA87-BF35DF566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8592F-1AD1-A2D5-8875-7610FAAE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201EA-3004-D7C9-D6DB-982BD68D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E5486-B6C0-79CF-8E01-DF04DD9F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05B32-7188-D4FD-298C-79646C97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28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6B56-7171-0FE4-EA59-9019C5B5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7450D-4E50-51D7-5BE9-DABDF8F06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26B0C-8B7A-D517-719B-080DF541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5BEE-7172-0DF2-1877-E823BC96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9211-F3DA-D297-9004-537C9EFB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AA2F1-6D4A-B2D2-6BDB-0E74F3FE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CD6AE-3943-EF5A-9635-B7CDD593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0B20C-BD92-A340-D24B-6811D56D1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0CD1-C2D6-71D7-283B-E9580AF5A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6317-F50E-4045-9D9C-FC621B81F63D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1376-AA6B-7C43-FE22-6D10AC1AA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B46C-CCCF-0197-458D-0E037EB0E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B9D1-8A10-40DF-9EBF-A0E7551C1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3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F70876-C9E2-CFDF-C7D3-4DB38A03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BB2DD0-FCBB-1029-7520-4D01404F4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654" y="2170339"/>
            <a:ext cx="10626291" cy="1382780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Amazon Sales in India</a:t>
            </a:r>
            <a:endParaRPr lang="en-IN" sz="8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3B801-9A5D-9737-3F92-C690C5546DA6}"/>
              </a:ext>
            </a:extLst>
          </p:cNvPr>
          <p:cNvSpPr txBox="1"/>
          <p:nvPr/>
        </p:nvSpPr>
        <p:spPr>
          <a:xfrm>
            <a:off x="3561349" y="3449647"/>
            <a:ext cx="7834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Unveiling Growth Patterns</a:t>
            </a:r>
            <a:endParaRPr lang="en-IN" sz="5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A67BF-C2F0-A106-F431-581A67FD39CA}"/>
              </a:ext>
            </a:extLst>
          </p:cNvPr>
          <p:cNvSpPr txBox="1"/>
          <p:nvPr/>
        </p:nvSpPr>
        <p:spPr>
          <a:xfrm>
            <a:off x="9419924" y="5851185"/>
            <a:ext cx="2772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N. SAI PRATHYUSHA</a:t>
            </a:r>
          </a:p>
          <a:p>
            <a:r>
              <a:rPr lang="en-US" sz="2400" b="1" dirty="0"/>
              <a:t>121322030019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3599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F70876-C9E2-CFDF-C7D3-4DB38A03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AA799-A532-7834-3CE8-3AA6AD006D21}"/>
              </a:ext>
            </a:extLst>
          </p:cNvPr>
          <p:cNvSpPr txBox="1"/>
          <p:nvPr/>
        </p:nvSpPr>
        <p:spPr>
          <a:xfrm rot="16200000">
            <a:off x="-952901" y="1108981"/>
            <a:ext cx="261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Sales in India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1B356-C858-8C82-F7A8-C8012EF3346F}"/>
              </a:ext>
            </a:extLst>
          </p:cNvPr>
          <p:cNvSpPr txBox="1"/>
          <p:nvPr/>
        </p:nvSpPr>
        <p:spPr>
          <a:xfrm>
            <a:off x="1713052" y="989752"/>
            <a:ext cx="4081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INTRODUCTION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B8FAD6-550D-1BFB-C4F7-3637B83A1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6" y="105879"/>
            <a:ext cx="5142645" cy="610241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7087DCF-D28C-4DB2-1790-AD20D996C047}"/>
              </a:ext>
            </a:extLst>
          </p:cNvPr>
          <p:cNvGrpSpPr/>
          <p:nvPr/>
        </p:nvGrpSpPr>
        <p:grpSpPr>
          <a:xfrm>
            <a:off x="9249875" y="6342432"/>
            <a:ext cx="2788921" cy="457200"/>
            <a:chOff x="9144000" y="6400182"/>
            <a:chExt cx="2788921" cy="45720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4CB4E3-7A08-3B9F-1F1A-FAA485E8F16E}"/>
                </a:ext>
              </a:extLst>
            </p:cNvPr>
            <p:cNvSpPr txBox="1"/>
            <p:nvPr/>
          </p:nvSpPr>
          <p:spPr>
            <a:xfrm>
              <a:off x="9144000" y="6428474"/>
              <a:ext cx="2569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Let’s see the analysis</a:t>
              </a:r>
              <a:endParaRPr lang="en-IN" sz="2000" b="1" dirty="0"/>
            </a:p>
          </p:txBody>
        </p:sp>
        <p:pic>
          <p:nvPicPr>
            <p:cNvPr id="22" name="Graphic 21" descr="Arrow Slight curve">
              <a:extLst>
                <a:ext uri="{FF2B5EF4-FFF2-40B4-BE49-F238E27FC236}">
                  <a16:creationId xmlns:a16="http://schemas.microsoft.com/office/drawing/2014/main" id="{6022CE9D-0D82-05EC-F6A8-1B6FA84AF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75721" y="6400182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34FB1A3-300A-5841-B51E-425575A1180F}"/>
              </a:ext>
            </a:extLst>
          </p:cNvPr>
          <p:cNvSpPr txBox="1"/>
          <p:nvPr/>
        </p:nvSpPr>
        <p:spPr>
          <a:xfrm>
            <a:off x="853422" y="1813173"/>
            <a:ext cx="609760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Amazon one of the leading e-commerce platforms in India. Amazon India offers a wide range of products, including clothing, electronics, books, and more. With a wide range of products and services, Amazon India has become a one-stop-shop for all your needs. </a:t>
            </a:r>
          </a:p>
          <a:p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6846B9-0D06-776B-799F-B7E9314C63AC}"/>
              </a:ext>
            </a:extLst>
          </p:cNvPr>
          <p:cNvGrpSpPr/>
          <p:nvPr/>
        </p:nvGrpSpPr>
        <p:grpSpPr>
          <a:xfrm>
            <a:off x="853422" y="3429000"/>
            <a:ext cx="6097604" cy="2666065"/>
            <a:chOff x="909118" y="2470963"/>
            <a:chExt cx="6097604" cy="26660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87140-01B0-CB09-7C05-C0DA56E17F52}"/>
                </a:ext>
              </a:extLst>
            </p:cNvPr>
            <p:cNvSpPr txBox="1"/>
            <p:nvPr/>
          </p:nvSpPr>
          <p:spPr>
            <a:xfrm>
              <a:off x="909118" y="2470963"/>
              <a:ext cx="6097604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ffectLst/>
                </a:rPr>
                <a:t>Clothing Sales Overview</a:t>
              </a:r>
              <a:endParaRPr lang="en-US" sz="2000" b="1" dirty="0"/>
            </a:p>
            <a:p>
              <a:r>
                <a:rPr lang="en-US" sz="2000" dirty="0">
                  <a:effectLst/>
                </a:rPr>
                <a:t>Clothing is one of the top-selling categories on Amazon India.</a:t>
              </a:r>
              <a:r>
                <a:rPr lang="en-US" sz="2000" dirty="0"/>
                <a:t> From traditional Indian clothing to Western wear, Amazon India offers a diverse selection of clothing for all occasions and age groups. </a:t>
              </a:r>
              <a:r>
                <a:rPr lang="en-US" sz="2000" dirty="0">
                  <a:effectLst/>
                </a:rPr>
                <a:t> </a:t>
              </a:r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289464-0D13-626E-D7D1-A1BA52082A1E}"/>
                </a:ext>
              </a:extLst>
            </p:cNvPr>
            <p:cNvSpPr txBox="1"/>
            <p:nvPr/>
          </p:nvSpPr>
          <p:spPr>
            <a:xfrm>
              <a:off x="909118" y="4121365"/>
              <a:ext cx="6097604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The convenience of online shopping and the availability of a wide range of options have made Amazon India a popular destination for clothing shopping in India.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2253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F70876-C9E2-CFDF-C7D3-4DB38A03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99724"/>
            <a:ext cx="12192000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AA799-A532-7834-3CE8-3AA6AD006D21}"/>
              </a:ext>
            </a:extLst>
          </p:cNvPr>
          <p:cNvSpPr txBox="1"/>
          <p:nvPr/>
        </p:nvSpPr>
        <p:spPr>
          <a:xfrm rot="16200000">
            <a:off x="-952901" y="1108981"/>
            <a:ext cx="261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Sales in India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71414-0D0C-EAAA-6E64-FC8E56351293}"/>
              </a:ext>
            </a:extLst>
          </p:cNvPr>
          <p:cNvSpPr txBox="1"/>
          <p:nvPr/>
        </p:nvSpPr>
        <p:spPr>
          <a:xfrm>
            <a:off x="3106554" y="4618259"/>
            <a:ext cx="6097604" cy="1724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Tableau Desktop is the primary tool used to create and design the interactive dashboards and visualizations. It provides a user-friendly interface for connecting to data sources, building data visualizations, and creating interactive dashboards.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6E89E-EE34-8EE4-4D05-8233A998FB37}"/>
              </a:ext>
            </a:extLst>
          </p:cNvPr>
          <p:cNvSpPr txBox="1"/>
          <p:nvPr/>
        </p:nvSpPr>
        <p:spPr>
          <a:xfrm>
            <a:off x="3106554" y="1309036"/>
            <a:ext cx="6097604" cy="238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kern="100">
                <a:ea typeface="Calibri" panose="020F0502020204030204" pitchFamily="34" charset="0"/>
                <a:cs typeface="Times New Roman" panose="02020603050405020304" pitchFamily="18" charset="0"/>
              </a:rPr>
              <a:t>In the fast-evolving 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landscape of e-commerce, understanding the dynamics of Amazon’s sales performance in the Indian market has become a critical challenge. As Amazon continues to expand its presence in India, there is a pressing need to comprehensively analyze its sales data to uncover insights that can inform strategic decision-making.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6D20D-B013-D30C-C712-3FF8F7881A85}"/>
              </a:ext>
            </a:extLst>
          </p:cNvPr>
          <p:cNvSpPr txBox="1"/>
          <p:nvPr/>
        </p:nvSpPr>
        <p:spPr>
          <a:xfrm>
            <a:off x="4158111" y="712477"/>
            <a:ext cx="427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PROBLEM STATEMENT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0093FE-3F76-5D64-5B5F-261653044D51}"/>
              </a:ext>
            </a:extLst>
          </p:cNvPr>
          <p:cNvSpPr txBox="1"/>
          <p:nvPr/>
        </p:nvSpPr>
        <p:spPr>
          <a:xfrm>
            <a:off x="4817444" y="4095039"/>
            <a:ext cx="251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TOOL USED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8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F70876-C9E2-CFDF-C7D3-4DB38A03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7200"/>
            <a:ext cx="12192000" cy="6400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1E40BE-3D19-F32D-7469-59FB65979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96766"/>
            <a:ext cx="12191999" cy="62612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700FE-3DFC-8B84-3954-69311076D135}"/>
              </a:ext>
            </a:extLst>
          </p:cNvPr>
          <p:cNvSpPr txBox="1"/>
          <p:nvPr/>
        </p:nvSpPr>
        <p:spPr>
          <a:xfrm>
            <a:off x="3599848" y="110361"/>
            <a:ext cx="45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DASHBOARD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0329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F70876-C9E2-CFDF-C7D3-4DB38A03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AA799-A532-7834-3CE8-3AA6AD006D21}"/>
              </a:ext>
            </a:extLst>
          </p:cNvPr>
          <p:cNvSpPr txBox="1"/>
          <p:nvPr/>
        </p:nvSpPr>
        <p:spPr>
          <a:xfrm rot="16200000">
            <a:off x="-952901" y="1108981"/>
            <a:ext cx="261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Sales in India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F256C-F6A8-0300-EE09-34DA97A806FF}"/>
              </a:ext>
            </a:extLst>
          </p:cNvPr>
          <p:cNvSpPr txBox="1"/>
          <p:nvPr/>
        </p:nvSpPr>
        <p:spPr>
          <a:xfrm>
            <a:off x="4744082" y="786793"/>
            <a:ext cx="3744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CONCLUSION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6CFBA-9F4B-AEA1-C66E-BAD65507D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196" y="2061713"/>
            <a:ext cx="5419725" cy="352008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2FB56E6-F78D-27E3-CD8F-D2E653534AB7}"/>
              </a:ext>
            </a:extLst>
          </p:cNvPr>
          <p:cNvGrpSpPr/>
          <p:nvPr/>
        </p:nvGrpSpPr>
        <p:grpSpPr>
          <a:xfrm>
            <a:off x="759809" y="1815297"/>
            <a:ext cx="5912318" cy="4458943"/>
            <a:chOff x="759809" y="1815297"/>
            <a:chExt cx="5912318" cy="44589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2E3728-5717-ABA4-629C-EA16F1CC37E5}"/>
                </a:ext>
              </a:extLst>
            </p:cNvPr>
            <p:cNvSpPr txBox="1"/>
            <p:nvPr/>
          </p:nvSpPr>
          <p:spPr>
            <a:xfrm>
              <a:off x="759809" y="1815297"/>
              <a:ext cx="5800455" cy="1394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This comprehensive analysis has provided a deeper understanding of various aspects of Amazon's performance, customer behaviour, regional dynamics, pricing strategies, and courier efficiency.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EBEDC3-21E5-075E-5D04-DEAC5D09C3C0}"/>
                </a:ext>
              </a:extLst>
            </p:cNvPr>
            <p:cNvSpPr txBox="1"/>
            <p:nvPr/>
          </p:nvSpPr>
          <p:spPr>
            <a:xfrm>
              <a:off x="759809" y="3266237"/>
              <a:ext cx="5912318" cy="30080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07000"/>
                </a:lnSpc>
                <a:spcAft>
                  <a:spcPts val="800"/>
                </a:spcAft>
                <a:buFont typeface="Wingdings" panose="05000000000000000000" pitchFamily="2" charset="2"/>
                <a:buChar char="Ø"/>
              </a:pPr>
              <a:r>
                <a:rPr lang="en-IN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Here are the key conclusions drawn from this project: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b="1" dirty="0">
                  <a:effectLst/>
                  <a:ea typeface="Calibri" panose="020F0502020204030204" pitchFamily="34" charset="0"/>
                </a:rPr>
                <a:t>Sales Performance and Growth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b="1" dirty="0">
                  <a:effectLst/>
                  <a:ea typeface="Calibri" panose="020F0502020204030204" pitchFamily="34" charset="0"/>
                </a:rPr>
                <a:t>Customer Behaviour</a:t>
              </a:r>
              <a:endParaRPr lang="en-IN" sz="2000" b="1" dirty="0">
                <a:ea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b="1" dirty="0">
                  <a:effectLst/>
                  <a:ea typeface="Calibri" panose="020F0502020204030204" pitchFamily="34" charset="0"/>
                </a:rPr>
                <a:t>Pricing Strategies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b="1" dirty="0">
                  <a:effectLst/>
                  <a:ea typeface="Calibri" panose="020F0502020204030204" pitchFamily="34" charset="0"/>
                </a:rPr>
                <a:t>Regional Dynamics</a:t>
              </a:r>
              <a:endParaRPr lang="en-IN" sz="2000" b="1" dirty="0">
                <a:ea typeface="Calibri" panose="020F0502020204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b="1" dirty="0">
                  <a:effectLst/>
                  <a:ea typeface="Calibri" panose="020F0502020204030204" pitchFamily="34" charset="0"/>
                </a:rPr>
                <a:t>Courier and Delivery Efficiency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000" b="1" dirty="0">
                  <a:effectLst/>
                  <a:ea typeface="Calibri" panose="020F0502020204030204" pitchFamily="34" charset="0"/>
                </a:rPr>
                <a:t>Top 10 States by Quantity and Category-Ship Service Level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25557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F70876-C9E2-CFDF-C7D3-4DB38A0311F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0AA799-A532-7834-3CE8-3AA6AD006D21}"/>
              </a:ext>
            </a:extLst>
          </p:cNvPr>
          <p:cNvSpPr txBox="1"/>
          <p:nvPr/>
        </p:nvSpPr>
        <p:spPr>
          <a:xfrm rot="16200000">
            <a:off x="-952901" y="1108981"/>
            <a:ext cx="261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Sales in India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37067-088F-53A2-C9C8-2FA59EE46EE9}"/>
              </a:ext>
            </a:extLst>
          </p:cNvPr>
          <p:cNvSpPr txBox="1"/>
          <p:nvPr/>
        </p:nvSpPr>
        <p:spPr>
          <a:xfrm>
            <a:off x="2002055" y="2618072"/>
            <a:ext cx="9172875" cy="15696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THANK YOU</a:t>
            </a:r>
            <a:endParaRPr lang="en-IN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2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SemiBold SemiConden</vt:lpstr>
      <vt:lpstr>Britannic Bold</vt:lpstr>
      <vt:lpstr>Calibri</vt:lpstr>
      <vt:lpstr>Calibri Light</vt:lpstr>
      <vt:lpstr>Constantia</vt:lpstr>
      <vt:lpstr>Wingdings</vt:lpstr>
      <vt:lpstr>Office Theme</vt:lpstr>
      <vt:lpstr>Amazon Sales in India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in India</dc:title>
  <dc:creator>nagilla sai prathyusha</dc:creator>
  <cp:lastModifiedBy>nagilla sai prathyusha</cp:lastModifiedBy>
  <cp:revision>2</cp:revision>
  <dcterms:created xsi:type="dcterms:W3CDTF">2023-10-08T05:42:27Z</dcterms:created>
  <dcterms:modified xsi:type="dcterms:W3CDTF">2023-10-09T05:14:40Z</dcterms:modified>
</cp:coreProperties>
</file>