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32A-2E32-4EBF-B389-8E90A024B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81A-434B-43D6-A3A5-3FDF77EB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402F-2F3C-478C-8FBE-EA9C0E1E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FAC1-DAFA-43B4-9674-43B43E6F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B522-45F7-4FE2-BA02-B3DABFB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2138-6596-406E-9BE4-7769032F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54807-F9CD-4DF2-9E6C-F185FBAF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6F55-13E5-4C15-BA57-AA0B31F1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F49D-22E1-4408-87B6-20E8AC5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7C5E-E595-4E32-AA5F-5B2C8354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DF15-8CEB-4315-B5A2-6D4BA5668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2121-DA29-49EB-ADB0-F8B87836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9A27-6648-4D1B-BE21-AB967721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F8E6-7832-4A08-A473-41254C3D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BD36-1CA5-47B1-9CC3-F0F542FE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10D2-613F-41DF-910E-DE2B7792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7E48-78E8-4D28-83E5-A87C31D7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A555-522D-4AC9-8E56-71195C05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401B-FF06-4AAD-A6A9-D5E8F965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EE4A-66C2-4D1B-B906-9D40F6C3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9F5-A067-4D8C-B389-4E3B308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1503-DC89-4342-BF50-10801DA0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10E2-0AE9-422D-84F1-68ADF1C3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221-2C1D-48AB-8249-1F989BFD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385F-125F-4867-BE8E-C27247C4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83D0-34EE-4C83-9077-BB4FBD51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1D20-5FC2-41E0-BB88-4775B1395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FC327-2BA5-4C3D-9583-C531CE60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7EEEA-BE1A-4CD2-9E50-2AD66A6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F347-30AB-4136-B6D4-00553457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1E37-E349-48C5-9AF8-3B17991A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81C6-2F24-4995-A6EA-4ED313DA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95CA-179D-4F9F-B0BB-D3FD0AB0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A39C7-B000-44D0-8C9A-9123A3F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7A28C-6083-48FB-95CD-9777EE1B2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201E0-EBBC-4127-81FD-A76F47132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79ED-2A94-42A9-B691-1478F83F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6329A-0B2C-402B-9A62-10CEEEE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EBBBA-8412-4373-B20E-AADE92B0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3020-1905-4CE7-B762-2525683C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147ED-9155-46E1-90C9-A622DF94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1BD7D-63E0-4337-A1EC-AAB6438F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C77E-BA30-4EB4-A271-2E94257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10672-6124-4902-A127-0AB3D22F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7963-98B7-471D-82A5-FD058CB0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B1478-7100-44EE-9A5A-60D07844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ACE-2E1D-476D-8314-C421AB20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8614-BF1F-42A0-9AA1-710D2B00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6C29D-EEA1-428F-8DD2-FFA44CEB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F025-4AB3-451A-BA12-AD3B0744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7ECD-ED08-496F-8985-ECABD34C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0530-1E7E-4746-8788-6577B688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75F4-9F2D-44D4-8D50-4C335136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AAD1C-9AB3-4643-B5DD-9F522D220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6628E-4EB0-4FF6-B06B-42ED2088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ED2F-7702-4118-9592-B8DD2A57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5901-4019-4670-BF91-942844BA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B3BA0-7B52-4356-BCEA-D5E6E6FF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B0BDA-EB63-4356-9B0A-743C3385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AB8E-32F7-4E0B-B74A-8E5F9DCF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5CCB-A533-41A5-AB2F-F04D2D70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4ACB-CDEF-4544-AD7D-A402D87493A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8185-B94E-4D89-A8E8-B9E19579C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38A2-DE8F-4814-9C7A-32B75102D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B5C6-82F8-49C8-B66A-1EBD994B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4A02670-0817-42F7-AEF2-A49DF56BC196}"/>
              </a:ext>
            </a:extLst>
          </p:cNvPr>
          <p:cNvSpPr/>
          <p:nvPr/>
        </p:nvSpPr>
        <p:spPr>
          <a:xfrm>
            <a:off x="2955836" y="2094962"/>
            <a:ext cx="8572501" cy="362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D04DA4-23C2-40E1-8591-848A49C93BCB}"/>
              </a:ext>
            </a:extLst>
          </p:cNvPr>
          <p:cNvSpPr/>
          <p:nvPr/>
        </p:nvSpPr>
        <p:spPr>
          <a:xfrm>
            <a:off x="2462082" y="1771306"/>
            <a:ext cx="8572501" cy="362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E55DA3-14FE-425E-880B-B8BF5C05BDD4}"/>
              </a:ext>
            </a:extLst>
          </p:cNvPr>
          <p:cNvSpPr/>
          <p:nvPr/>
        </p:nvSpPr>
        <p:spPr>
          <a:xfrm>
            <a:off x="2029596" y="1606379"/>
            <a:ext cx="8572501" cy="362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92C85FF-FE6E-4EC1-BEE4-30D18005F12F}"/>
              </a:ext>
            </a:extLst>
          </p:cNvPr>
          <p:cNvSpPr/>
          <p:nvPr/>
        </p:nvSpPr>
        <p:spPr>
          <a:xfrm>
            <a:off x="2162432" y="1929484"/>
            <a:ext cx="8272291" cy="3136786"/>
          </a:xfrm>
          <a:prstGeom prst="roundRect">
            <a:avLst>
              <a:gd name="adj" fmla="val 760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0656BB-04E0-4A87-AE63-FAD6B34F8462}"/>
              </a:ext>
            </a:extLst>
          </p:cNvPr>
          <p:cNvSpPr/>
          <p:nvPr/>
        </p:nvSpPr>
        <p:spPr>
          <a:xfrm>
            <a:off x="4847967" y="2123303"/>
            <a:ext cx="1729946" cy="5560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Client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FCD9E9-0A28-4FF3-9F1B-28ABE5DE1593}"/>
              </a:ext>
            </a:extLst>
          </p:cNvPr>
          <p:cNvSpPr/>
          <p:nvPr/>
        </p:nvSpPr>
        <p:spPr>
          <a:xfrm>
            <a:off x="4847967" y="3791465"/>
            <a:ext cx="1729946" cy="5560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Business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539218D-B773-4260-BC6B-5DC63F56B867}"/>
              </a:ext>
            </a:extLst>
          </p:cNvPr>
          <p:cNvSpPr/>
          <p:nvPr/>
        </p:nvSpPr>
        <p:spPr>
          <a:xfrm>
            <a:off x="8779474" y="3624649"/>
            <a:ext cx="1248033" cy="72287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E849D-03A2-4396-BB3E-0F6AB6FA2B13}"/>
              </a:ext>
            </a:extLst>
          </p:cNvPr>
          <p:cNvSpPr/>
          <p:nvPr/>
        </p:nvSpPr>
        <p:spPr>
          <a:xfrm>
            <a:off x="8538518" y="2123303"/>
            <a:ext cx="1729946" cy="5560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Authorization 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86594-C8B8-4C39-9059-343AF9D202E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2940" y="2679357"/>
            <a:ext cx="0" cy="1112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decagon 10">
            <a:extLst>
              <a:ext uri="{FF2B5EF4-FFF2-40B4-BE49-F238E27FC236}">
                <a16:creationId xmlns:a16="http://schemas.microsoft.com/office/drawing/2014/main" id="{23D8352C-7C99-4DB4-91A1-D6AF1A2A6E13}"/>
              </a:ext>
            </a:extLst>
          </p:cNvPr>
          <p:cNvSpPr/>
          <p:nvPr/>
        </p:nvSpPr>
        <p:spPr>
          <a:xfrm>
            <a:off x="237868" y="2710249"/>
            <a:ext cx="914400" cy="9144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8D53E-22A7-42B7-9730-7F2D0B26487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577913" y="2401330"/>
            <a:ext cx="19606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BE74FB-83D1-45B1-A906-B14B9C275299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9403491" y="2679357"/>
            <a:ext cx="0" cy="945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8ED266-25FB-48E6-B584-0F2DF0C49508}"/>
              </a:ext>
            </a:extLst>
          </p:cNvPr>
          <p:cNvCxnSpPr>
            <a:stCxn id="6" idx="3"/>
          </p:cNvCxnSpPr>
          <p:nvPr/>
        </p:nvCxnSpPr>
        <p:spPr>
          <a:xfrm flipV="1">
            <a:off x="6577913" y="2676268"/>
            <a:ext cx="1960605" cy="1393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0BCCC9-1EA0-4832-9AE2-CDB262C3E138}"/>
              </a:ext>
            </a:extLst>
          </p:cNvPr>
          <p:cNvSpPr/>
          <p:nvPr/>
        </p:nvSpPr>
        <p:spPr>
          <a:xfrm>
            <a:off x="2253048" y="2873976"/>
            <a:ext cx="1729946" cy="5560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Edge Service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4D8106-2C62-4CAC-BF5A-102480A67CD7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1152268" y="3044936"/>
            <a:ext cx="915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F18DD4-D334-405A-BAE4-6E3793392804}"/>
              </a:ext>
            </a:extLst>
          </p:cNvPr>
          <p:cNvCxnSpPr>
            <a:stCxn id="25" idx="3"/>
            <a:endCxn id="5" idx="1"/>
          </p:cNvCxnSpPr>
          <p:nvPr/>
        </p:nvCxnSpPr>
        <p:spPr>
          <a:xfrm flipV="1">
            <a:off x="3982994" y="2401330"/>
            <a:ext cx="864973" cy="75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4776E-0865-4DBB-A1D1-5DF1BA502485}"/>
              </a:ext>
            </a:extLst>
          </p:cNvPr>
          <p:cNvCxnSpPr>
            <a:stCxn id="25" idx="3"/>
            <a:endCxn id="6" idx="1"/>
          </p:cNvCxnSpPr>
          <p:nvPr/>
        </p:nvCxnSpPr>
        <p:spPr>
          <a:xfrm>
            <a:off x="3982994" y="3152003"/>
            <a:ext cx="864973" cy="917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6ECABF-9E00-49CB-9475-287F75641E63}"/>
              </a:ext>
            </a:extLst>
          </p:cNvPr>
          <p:cNvSpPr/>
          <p:nvPr/>
        </p:nvSpPr>
        <p:spPr>
          <a:xfrm>
            <a:off x="2253048" y="4347519"/>
            <a:ext cx="1729946" cy="5560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A8397-6D19-4BC4-B363-C6196F2E6C70}"/>
              </a:ext>
            </a:extLst>
          </p:cNvPr>
          <p:cNvSpPr txBox="1"/>
          <p:nvPr/>
        </p:nvSpPr>
        <p:spPr>
          <a:xfrm>
            <a:off x="2024446" y="1606379"/>
            <a:ext cx="119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Host Machine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CB3554-4F20-4B35-8927-409AF32746EB}"/>
              </a:ext>
            </a:extLst>
          </p:cNvPr>
          <p:cNvSpPr txBox="1"/>
          <p:nvPr/>
        </p:nvSpPr>
        <p:spPr>
          <a:xfrm>
            <a:off x="5325373" y="12495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Swarm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3F1BA-309F-417A-8D5D-4DCD62A9C9DF}"/>
              </a:ext>
            </a:extLst>
          </p:cNvPr>
          <p:cNvSpPr txBox="1"/>
          <p:nvPr/>
        </p:nvSpPr>
        <p:spPr>
          <a:xfrm>
            <a:off x="9355117" y="155557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192.168.99.100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D3CEF-B47A-4CA8-BD9A-90BF26615F62}"/>
              </a:ext>
            </a:extLst>
          </p:cNvPr>
          <p:cNvSpPr txBox="1"/>
          <p:nvPr/>
        </p:nvSpPr>
        <p:spPr>
          <a:xfrm>
            <a:off x="10577409" y="177559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829A09-DC55-4D66-BE04-F8B03A48C9DF}"/>
              </a:ext>
            </a:extLst>
          </p:cNvPr>
          <p:cNvSpPr txBox="1"/>
          <p:nvPr/>
        </p:nvSpPr>
        <p:spPr>
          <a:xfrm>
            <a:off x="11095851" y="212330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70843-7883-4AE5-AED0-8A595CD96685}"/>
              </a:ext>
            </a:extLst>
          </p:cNvPr>
          <p:cNvSpPr txBox="1"/>
          <p:nvPr/>
        </p:nvSpPr>
        <p:spPr>
          <a:xfrm>
            <a:off x="2295812" y="285967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A0994-8432-4E13-98E1-E9BC13B5A07B}"/>
              </a:ext>
            </a:extLst>
          </p:cNvPr>
          <p:cNvSpPr txBox="1"/>
          <p:nvPr/>
        </p:nvSpPr>
        <p:spPr>
          <a:xfrm>
            <a:off x="2201559" y="195087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Network – C1C1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91569D-360A-4067-AE3A-0CD14E85A1D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024446" y="3152003"/>
            <a:ext cx="228602" cy="15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BD3521-9035-49FA-9CFA-36B23A9D956D}"/>
              </a:ext>
            </a:extLst>
          </p:cNvPr>
          <p:cNvCxnSpPr>
            <a:cxnSpLocks/>
          </p:cNvCxnSpPr>
          <p:nvPr/>
        </p:nvCxnSpPr>
        <p:spPr>
          <a:xfrm flipV="1">
            <a:off x="2024715" y="4671909"/>
            <a:ext cx="228602" cy="15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105544-0CB3-47B7-9F9D-A01E1297D871}"/>
              </a:ext>
            </a:extLst>
          </p:cNvPr>
          <p:cNvSpPr txBox="1"/>
          <p:nvPr/>
        </p:nvSpPr>
        <p:spPr>
          <a:xfrm>
            <a:off x="1792273" y="276731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1A6274-80D9-45E3-9EC8-49CE5363D93E}"/>
              </a:ext>
            </a:extLst>
          </p:cNvPr>
          <p:cNvSpPr txBox="1"/>
          <p:nvPr/>
        </p:nvSpPr>
        <p:spPr>
          <a:xfrm>
            <a:off x="2168723" y="4363936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351697-206D-49FA-8506-EEE0422C628C}"/>
              </a:ext>
            </a:extLst>
          </p:cNvPr>
          <p:cNvSpPr txBox="1"/>
          <p:nvPr/>
        </p:nvSpPr>
        <p:spPr>
          <a:xfrm>
            <a:off x="1618213" y="455655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8888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3CC707-EB5E-46AC-A028-A31E9AC12C89}"/>
              </a:ext>
            </a:extLst>
          </p:cNvPr>
          <p:cNvSpPr txBox="1"/>
          <p:nvPr/>
        </p:nvSpPr>
        <p:spPr>
          <a:xfrm>
            <a:off x="2179426" y="302892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ADC271-7837-4E8D-9148-78AFB1E61F70}"/>
              </a:ext>
            </a:extLst>
          </p:cNvPr>
          <p:cNvSpPr txBox="1"/>
          <p:nvPr/>
        </p:nvSpPr>
        <p:spPr>
          <a:xfrm>
            <a:off x="1744941" y="31674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89167D-1A8C-451F-B88B-C298135FB1AC}"/>
              </a:ext>
            </a:extLst>
          </p:cNvPr>
          <p:cNvSpPr txBox="1"/>
          <p:nvPr/>
        </p:nvSpPr>
        <p:spPr>
          <a:xfrm>
            <a:off x="1618213" y="479546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9999</a:t>
            </a:r>
          </a:p>
        </p:txBody>
      </p:sp>
    </p:spTree>
    <p:extLst>
      <p:ext uri="{BB962C8B-B14F-4D97-AF65-F5344CB8AC3E}">
        <p14:creationId xmlns:p14="http://schemas.microsoft.com/office/powerpoint/2010/main" val="320355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Mohideen Rasik</dc:creator>
  <cp:lastModifiedBy>Mohideen Rasik</cp:lastModifiedBy>
  <cp:revision>7</cp:revision>
  <dcterms:created xsi:type="dcterms:W3CDTF">2017-11-29T11:48:52Z</dcterms:created>
  <dcterms:modified xsi:type="dcterms:W3CDTF">2017-11-29T13:29:22Z</dcterms:modified>
</cp:coreProperties>
</file>