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92DEA5-A739-4F64-8492-C52052DAF3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process 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ADCD83F-0A97-49E5-B737-FA064AB875D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18/08/2024 3:15:07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ympics dashboard" id="2" name="slide2">
            <a:extLst>
              <a:ext uri="{FF2B5EF4-FFF2-40B4-BE49-F238E27FC236}">
                <a16:creationId xmlns:a16="http://schemas.microsoft.com/office/drawing/2014/main" id="{1E79496A-B831-4B91-996E-06C80075D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8" y="0"/>
            <a:ext cx="11911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2024-08-18T05:15:08Z</dcterms:created>
  <dcterms:modified xsi:type="dcterms:W3CDTF">2024-08-18T05:15:08Z</dcterms:modified>
</cp:coreProperties>
</file>