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1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69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1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850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98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2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51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28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7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97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AC36-58BD-4055-840F-34A5C68409CA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02AF-E79F-4DBD-8106-7A596B907A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0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1961" y="2925110"/>
            <a:ext cx="1004553" cy="669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HaHaHa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Company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23572" y="622063"/>
            <a:ext cx="1184857" cy="6568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Product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23573" y="2460094"/>
            <a:ext cx="1184857" cy="6568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 Auction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3329" y="5479612"/>
            <a:ext cx="1184857" cy="6568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User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0" name="Straight Connector 9"/>
          <p:cNvCxnSpPr>
            <a:stCxn id="4" idx="0"/>
            <a:endCxn id="6" idx="1"/>
          </p:cNvCxnSpPr>
          <p:nvPr/>
        </p:nvCxnSpPr>
        <p:spPr>
          <a:xfrm flipV="1">
            <a:off x="1454238" y="950474"/>
            <a:ext cx="1169334" cy="19746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  <a:endCxn id="7" idx="1"/>
          </p:cNvCxnSpPr>
          <p:nvPr/>
        </p:nvCxnSpPr>
        <p:spPr>
          <a:xfrm flipV="1">
            <a:off x="1956514" y="2788505"/>
            <a:ext cx="667059" cy="471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8" idx="1"/>
          </p:cNvCxnSpPr>
          <p:nvPr/>
        </p:nvCxnSpPr>
        <p:spPr>
          <a:xfrm>
            <a:off x="1454238" y="3594811"/>
            <a:ext cx="1099091" cy="22132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83015" y="5026705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3.1 Customer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83015" y="6136434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3.2 Merchant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3" name="Elbow Connector 22"/>
          <p:cNvCxnSpPr>
            <a:stCxn id="8" idx="3"/>
            <a:endCxn id="18" idx="1"/>
          </p:cNvCxnSpPr>
          <p:nvPr/>
        </p:nvCxnSpPr>
        <p:spPr>
          <a:xfrm flipV="1">
            <a:off x="3738186" y="5253159"/>
            <a:ext cx="744829" cy="5548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024381" y="5896633"/>
            <a:ext cx="554865" cy="37764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553258" y="169156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.1 Customer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53258" y="1278885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1.2 Merchant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5" name="Elbow Connector 34"/>
          <p:cNvCxnSpPr>
            <a:endCxn id="33" idx="1"/>
          </p:cNvCxnSpPr>
          <p:nvPr/>
        </p:nvCxnSpPr>
        <p:spPr>
          <a:xfrm flipV="1">
            <a:off x="3808429" y="395610"/>
            <a:ext cx="744829" cy="554864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4094624" y="1039084"/>
            <a:ext cx="554865" cy="37764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31769" y="443133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1.1B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สั่งสินค้าที่ต้องการ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31769" y="137359"/>
            <a:ext cx="3054900" cy="2657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1.1A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เลือกดูรายละเอียดสินค้า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31769" y="1233104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1.2A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ลด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 ข้อมูลสินค้า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31769" y="1504992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1.2B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 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stock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สินค้า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53258" y="2020066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 Customer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553258" y="3129795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.2 Merchant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6" name="Elbow Connector 45"/>
          <p:cNvCxnSpPr>
            <a:endCxn id="44" idx="1"/>
          </p:cNvCxnSpPr>
          <p:nvPr/>
        </p:nvCxnSpPr>
        <p:spPr>
          <a:xfrm flipV="1">
            <a:off x="3808429" y="2246520"/>
            <a:ext cx="744829" cy="554864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4094624" y="2889994"/>
            <a:ext cx="554865" cy="37764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378757" y="5008118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3.1A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สมัครสมาชิก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78757" y="5273572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3.1B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แก้ไขข้อมูลส่วนตัว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78758" y="6019249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3.2A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แก้ไขข้อมูลส่วนตัว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78757" y="6288492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3.2B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ลบ ข้อมูลสมาชิก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31767" y="2276668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2.1B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ทำการประมูลสินค้าที่ต้องการ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31769" y="2007218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.1A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เลือกดูรายละเอียดการประมูลสินค้า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331767" y="4080194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2.1C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สั่ง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สินค้า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331767" y="4348711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2.1D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อัพโหลดหลักฐานการชำระเงิน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31767" y="3078816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.2A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ลด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 รายการสินค้าที่จะประมูล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31767" y="3344667"/>
            <a:ext cx="3054900" cy="22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2.2B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 </a:t>
            </a:r>
            <a:r>
              <a:rPr lang="en-US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stock </a:t>
            </a:r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สินค้าที่ทำการประมูล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Rounded Rectangle 6"/>
          <p:cNvSpPr/>
          <p:nvPr/>
        </p:nvSpPr>
        <p:spPr>
          <a:xfrm>
            <a:off x="2623571" y="3979051"/>
            <a:ext cx="1184857" cy="6568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 Order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Rounded Rectangle 43"/>
          <p:cNvSpPr/>
          <p:nvPr/>
        </p:nvSpPr>
        <p:spPr>
          <a:xfrm>
            <a:off x="4560879" y="4081008"/>
            <a:ext cx="1225642" cy="452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 Customer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0" name="Straight Connector 14"/>
          <p:cNvCxnSpPr>
            <a:stCxn id="57" idx="3"/>
            <a:endCxn id="58" idx="1"/>
          </p:cNvCxnSpPr>
          <p:nvPr/>
        </p:nvCxnSpPr>
        <p:spPr>
          <a:xfrm>
            <a:off x="3808428" y="4307462"/>
            <a:ext cx="75245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14"/>
          <p:cNvCxnSpPr>
            <a:stCxn id="4" idx="3"/>
            <a:endCxn id="57" idx="1"/>
          </p:cNvCxnSpPr>
          <p:nvPr/>
        </p:nvCxnSpPr>
        <p:spPr>
          <a:xfrm>
            <a:off x="1956514" y="3259961"/>
            <a:ext cx="667057" cy="10475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114</Words>
  <Application>Microsoft Office PowerPoint</Application>
  <PresentationFormat>กำหนดเอง</PresentationFormat>
  <Paragraphs>26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Office Theme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NagisaF</cp:lastModifiedBy>
  <cp:revision>18</cp:revision>
  <dcterms:created xsi:type="dcterms:W3CDTF">2016-02-02T10:21:51Z</dcterms:created>
  <dcterms:modified xsi:type="dcterms:W3CDTF">2016-02-03T17:21:24Z</dcterms:modified>
</cp:coreProperties>
</file>