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  <p:sldId id="259" r:id="rId6"/>
  </p:sldIdLst>
  <p:sldSz cx="16259175" cy="9753600"/>
  <p:notesSz cx="6858000" cy="9144000"/>
  <p:defaultTextStyle>
    <a:defPPr>
      <a:defRPr lang="th-TH"/>
    </a:defPPr>
    <a:lvl1pPr marL="0" algn="l" defTabSz="130046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ลักษณะสีอ่อ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ลักษณะ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83" y="-96"/>
      </p:cViewPr>
      <p:guideLst>
        <p:guide orient="horz" pos="3072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19438" y="3029939"/>
            <a:ext cx="13820299" cy="2090702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438876" y="5527041"/>
            <a:ext cx="11381423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247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585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16764452" y="555415"/>
            <a:ext cx="5202371" cy="11835271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57338" y="555415"/>
            <a:ext cx="15336129" cy="11835271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13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1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84363" y="6267593"/>
            <a:ext cx="13820299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84363" y="4133994"/>
            <a:ext cx="13820299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273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157337" y="3237655"/>
            <a:ext cx="10269250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1697574" y="3237655"/>
            <a:ext cx="10269250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179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2959" y="390596"/>
            <a:ext cx="14633258" cy="16256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12959" y="2183272"/>
            <a:ext cx="7183959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12959" y="3093155"/>
            <a:ext cx="7183959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8259437" y="2183272"/>
            <a:ext cx="7186781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8259437" y="3093155"/>
            <a:ext cx="7186781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165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47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334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2960" y="388339"/>
            <a:ext cx="5349157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356886" y="388340"/>
            <a:ext cx="9089330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12960" y="2041032"/>
            <a:ext cx="5349157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25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186912" y="6827521"/>
            <a:ext cx="9755505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3186912" y="871502"/>
            <a:ext cx="9755505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3186912" y="7633548"/>
            <a:ext cx="9755505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546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12959" y="390596"/>
            <a:ext cx="14633258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12959" y="2275842"/>
            <a:ext cx="14633258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12959" y="9040144"/>
            <a:ext cx="379380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B602-A6DE-47B5-A87E-6224A417295A}" type="datetimeFigureOut">
              <a:rPr lang="th-TH" smtClean="0"/>
              <a:t>01/02/59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555219" y="9040144"/>
            <a:ext cx="5148739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11652410" y="9040144"/>
            <a:ext cx="379380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8ADF-B064-4C16-B007-E84A505C23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56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130046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สี่เหลี่ยมผืนผ้า 13"/>
          <p:cNvSpPr/>
          <p:nvPr/>
        </p:nvSpPr>
        <p:spPr>
          <a:xfrm>
            <a:off x="0" y="0"/>
            <a:ext cx="162591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9998"/>
              </p:ext>
            </p:extLst>
          </p:nvPr>
        </p:nvGraphicFramePr>
        <p:xfrm>
          <a:off x="2" y="0"/>
          <a:ext cx="3881113" cy="97733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1113"/>
              </a:tblGrid>
              <a:tr h="1420416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Logo</a:t>
                      </a:r>
                      <a:endParaRPr lang="th-TH" sz="5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H SarabunPSK" pitchFamily="34" charset="-34"/>
                          <a:cs typeface="TH SarabunPSK" pitchFamily="34" charset="-34"/>
                        </a:rPr>
                        <a:t>Product</a:t>
                      </a:r>
                      <a:r>
                        <a:rPr lang="en-US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Auction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Order Management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Customer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Report Generator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Log out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4146688">
                <a:tc>
                  <a:txBody>
                    <a:bodyPr/>
                    <a:lstStyle/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80382"/>
              </p:ext>
            </p:extLst>
          </p:nvPr>
        </p:nvGraphicFramePr>
        <p:xfrm>
          <a:off x="4169149" y="484314"/>
          <a:ext cx="11809308" cy="634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4214"/>
                <a:gridCol w="2376264"/>
                <a:gridCol w="1440160"/>
                <a:gridCol w="1224136"/>
                <a:gridCol w="1440160"/>
                <a:gridCol w="1944216"/>
                <a:gridCol w="1440158"/>
              </a:tblGrid>
              <a:tr h="6480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Product</a:t>
                      </a:r>
                      <a:r>
                        <a:rPr lang="en-US" sz="2800" baseline="0" dirty="0" err="1" smtClean="0"/>
                        <a:t>ID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ProductName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Picture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Price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InStock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Delete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079" y="1136576"/>
            <a:ext cx="162920" cy="56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590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309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445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428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644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vignette2.wikia.nocookie.net/enanimanga/images/0/07/Garbage_bin_icon.png/revision/latest?cb=201202031725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137" y="1564431"/>
            <a:ext cx="511274" cy="6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ios7/512/User-Interface-Plu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5778645"/>
            <a:ext cx="624840" cy="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1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สี่เหลี่ยมผืนผ้า 13"/>
          <p:cNvSpPr/>
          <p:nvPr/>
        </p:nvSpPr>
        <p:spPr>
          <a:xfrm>
            <a:off x="0" y="0"/>
            <a:ext cx="162591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8469"/>
              </p:ext>
            </p:extLst>
          </p:nvPr>
        </p:nvGraphicFramePr>
        <p:xfrm>
          <a:off x="2" y="0"/>
          <a:ext cx="3881113" cy="97733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1113"/>
              </a:tblGrid>
              <a:tr h="1420416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Logo</a:t>
                      </a:r>
                      <a:endParaRPr lang="th-TH" sz="5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H SarabunPSK" pitchFamily="34" charset="-34"/>
                          <a:cs typeface="TH SarabunPSK" pitchFamily="34" charset="-34"/>
                        </a:rPr>
                        <a:t>Product</a:t>
                      </a:r>
                      <a:r>
                        <a:rPr lang="en-US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H SarabunPSK" pitchFamily="34" charset="-34"/>
                          <a:cs typeface="TH SarabunPSK" pitchFamily="34" charset="-34"/>
                        </a:rPr>
                        <a:t>Auction</a:t>
                      </a:r>
                      <a:r>
                        <a:rPr lang="en-US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Order Management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Customer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Report Generator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Log out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4146688">
                <a:tc>
                  <a:txBody>
                    <a:bodyPr/>
                    <a:lstStyle/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24060"/>
              </p:ext>
            </p:extLst>
          </p:nvPr>
        </p:nvGraphicFramePr>
        <p:xfrm>
          <a:off x="4169149" y="484314"/>
          <a:ext cx="11816931" cy="634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198"/>
                <a:gridCol w="1872208"/>
                <a:gridCol w="2448272"/>
                <a:gridCol w="2246055"/>
                <a:gridCol w="1725100"/>
                <a:gridCol w="1725098"/>
              </a:tblGrid>
              <a:tr h="6480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Auction</a:t>
                      </a:r>
                      <a:r>
                        <a:rPr lang="en-US" sz="2800" baseline="0" dirty="0" err="1" smtClean="0"/>
                        <a:t>ID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ProductID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StartDateTime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EndDateTime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Condition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Delete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079" y="1136576"/>
            <a:ext cx="162920" cy="56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24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2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392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679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vignette2.wikia.nocookie.net/enanimanga/images/0/07/Garbage_bin_icon.png/revision/latest?cb=201202031725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486" y="1564430"/>
            <a:ext cx="511274" cy="6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icons.iconarchive.com/icons/icons8/ios7/512/User-Interface-Plu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5778645"/>
            <a:ext cx="624840" cy="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สี่เหลี่ยมผืนผ้า 12"/>
          <p:cNvSpPr/>
          <p:nvPr/>
        </p:nvSpPr>
        <p:spPr>
          <a:xfrm>
            <a:off x="0" y="0"/>
            <a:ext cx="162591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83089"/>
              </p:ext>
            </p:extLst>
          </p:nvPr>
        </p:nvGraphicFramePr>
        <p:xfrm>
          <a:off x="2" y="0"/>
          <a:ext cx="3881113" cy="97733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1113"/>
              </a:tblGrid>
              <a:tr h="1420416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Logo</a:t>
                      </a:r>
                      <a:endParaRPr lang="th-TH" sz="5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H SarabunPSK" pitchFamily="34" charset="-34"/>
                          <a:cs typeface="TH SarabunPSK" pitchFamily="34" charset="-34"/>
                        </a:rPr>
                        <a:t>Product</a:t>
                      </a:r>
                      <a:r>
                        <a:rPr lang="en-US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Auction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H SarabunPSK" pitchFamily="34" charset="-34"/>
                          <a:cs typeface="TH SarabunPSK" pitchFamily="34" charset="-34"/>
                        </a:rPr>
                        <a:t>Order Management</a:t>
                      </a:r>
                      <a:endParaRPr lang="th-TH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Customer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Report Generator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Log out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4146688">
                <a:tc>
                  <a:txBody>
                    <a:bodyPr/>
                    <a:lstStyle/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60631"/>
              </p:ext>
            </p:extLst>
          </p:nvPr>
        </p:nvGraphicFramePr>
        <p:xfrm>
          <a:off x="4169149" y="484314"/>
          <a:ext cx="11809308" cy="634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4214"/>
                <a:gridCol w="2376264"/>
                <a:gridCol w="1512168"/>
                <a:gridCol w="1440160"/>
                <a:gridCol w="1800200"/>
                <a:gridCol w="1296144"/>
                <a:gridCol w="1440158"/>
              </a:tblGrid>
              <a:tr h="6480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Order</a:t>
                      </a:r>
                      <a:r>
                        <a:rPr lang="en-US" sz="2800" baseline="0" dirty="0" err="1" smtClean="0"/>
                        <a:t>ID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latin typeface="+mn-lt"/>
                          <a:cs typeface="+mn-cs"/>
                        </a:rPr>
                        <a:t>TotalPrice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Slip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Status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TrackinNo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Delete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079" y="1136576"/>
            <a:ext cx="162920" cy="56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http://vignette2.wikia.nocookie.net/enanimanga/images/0/07/Garbage_bin_icon.png/revision/latest?cb=201202031725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137" y="1564431"/>
            <a:ext cx="511274" cy="6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สี่เหลี่ยมผืนผ้า 12"/>
          <p:cNvSpPr/>
          <p:nvPr/>
        </p:nvSpPr>
        <p:spPr>
          <a:xfrm>
            <a:off x="0" y="0"/>
            <a:ext cx="162591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51002"/>
              </p:ext>
            </p:extLst>
          </p:nvPr>
        </p:nvGraphicFramePr>
        <p:xfrm>
          <a:off x="2" y="0"/>
          <a:ext cx="3881113" cy="97733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1113"/>
              </a:tblGrid>
              <a:tr h="1420416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Logo</a:t>
                      </a:r>
                      <a:endParaRPr lang="th-TH" sz="5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H SarabunPSK" pitchFamily="34" charset="-34"/>
                          <a:cs typeface="TH SarabunPSK" pitchFamily="34" charset="-34"/>
                        </a:rPr>
                        <a:t>Product</a:t>
                      </a:r>
                      <a:r>
                        <a:rPr lang="en-US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Auction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Order Management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H SarabunPSK" pitchFamily="34" charset="-34"/>
                          <a:cs typeface="TH SarabunPSK" pitchFamily="34" charset="-34"/>
                        </a:rPr>
                        <a:t>Customer</a:t>
                      </a:r>
                      <a:endParaRPr lang="th-TH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Report Generator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Log out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4146688">
                <a:tc>
                  <a:txBody>
                    <a:bodyPr/>
                    <a:lstStyle/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68350"/>
              </p:ext>
            </p:extLst>
          </p:nvPr>
        </p:nvGraphicFramePr>
        <p:xfrm>
          <a:off x="4169149" y="484314"/>
          <a:ext cx="11809310" cy="634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4214"/>
                <a:gridCol w="2376264"/>
                <a:gridCol w="1944216"/>
                <a:gridCol w="5544616"/>
              </a:tblGrid>
              <a:tr h="6480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Username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Password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091"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079" y="1136576"/>
            <a:ext cx="162920" cy="56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590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vignette2.wikia.nocookie.net/howtoprogram/images/8/8d/Pencil-icon.png/revision/latest?cb=20130521031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365" y="2111668"/>
            <a:ext cx="437035" cy="4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สี่เหลี่ยมผืนผ้า 17"/>
          <p:cNvSpPr/>
          <p:nvPr/>
        </p:nvSpPr>
        <p:spPr>
          <a:xfrm>
            <a:off x="0" y="0"/>
            <a:ext cx="162591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9907"/>
              </p:ext>
            </p:extLst>
          </p:nvPr>
        </p:nvGraphicFramePr>
        <p:xfrm>
          <a:off x="2" y="0"/>
          <a:ext cx="3881113" cy="97733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1113"/>
              </a:tblGrid>
              <a:tr h="1420416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Logo</a:t>
                      </a:r>
                      <a:endParaRPr lang="th-TH" sz="5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H SarabunPSK" pitchFamily="34" charset="-34"/>
                          <a:cs typeface="TH SarabunPSK" pitchFamily="34" charset="-34"/>
                        </a:rPr>
                        <a:t>Product</a:t>
                      </a:r>
                      <a:r>
                        <a:rPr lang="en-US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Auction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Management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Order Management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Customer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H SarabunPSK" pitchFamily="34" charset="-34"/>
                          <a:cs typeface="TH SarabunPSK" pitchFamily="34" charset="-34"/>
                        </a:rPr>
                        <a:t>Report Generator</a:t>
                      </a:r>
                      <a:endParaRPr lang="th-TH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Log out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  <a:tr h="4146688">
                <a:tc>
                  <a:txBody>
                    <a:bodyPr/>
                    <a:lstStyle/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114322" marR="114322" anchor="ctr"/>
                </a:tc>
              </a:tr>
            </a:tbl>
          </a:graphicData>
        </a:graphic>
      </p:graphicFrame>
      <p:sp>
        <p:nvSpPr>
          <p:cNvPr id="13" name="สี่เหลี่ยมผืนผ้า 12"/>
          <p:cNvSpPr/>
          <p:nvPr/>
        </p:nvSpPr>
        <p:spPr>
          <a:xfrm>
            <a:off x="4241155" y="734048"/>
            <a:ext cx="8496944" cy="61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Select Report</a:t>
            </a:r>
            <a:endParaRPr lang="th-TH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4250267" y="734048"/>
            <a:ext cx="1584176" cy="61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Submit</a:t>
            </a:r>
            <a:endParaRPr lang="th-TH" sz="36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339" y="734048"/>
            <a:ext cx="585382" cy="61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สี่เหลี่ยมผืนผ้า 15"/>
          <p:cNvSpPr/>
          <p:nvPr/>
        </p:nvSpPr>
        <p:spPr>
          <a:xfrm>
            <a:off x="4271349" y="1780456"/>
            <a:ext cx="1156309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Filter</a:t>
            </a:r>
            <a:endParaRPr lang="th-TH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4288632" y="3580656"/>
            <a:ext cx="11563094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Show Report</a:t>
            </a:r>
            <a:endParaRPr lang="th-TH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4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90</Words>
  <Application>Microsoft Office PowerPoint</Application>
  <PresentationFormat>กำหนดเอง</PresentationFormat>
  <Paragraphs>63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ศรสรัญ รัตนนพดลชัย</dc:creator>
  <cp:lastModifiedBy>ศรสรัญ รัตนนพดลชัย</cp:lastModifiedBy>
  <cp:revision>9</cp:revision>
  <dcterms:created xsi:type="dcterms:W3CDTF">2016-02-01T09:30:57Z</dcterms:created>
  <dcterms:modified xsi:type="dcterms:W3CDTF">2016-02-01T10:16:38Z</dcterms:modified>
</cp:coreProperties>
</file>